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15.xml" ContentType="application/vnd.openxmlformats-officedocument.drawingml.chart+xml"/>
  <Override PartName="/ppt/notesSlides/notesSlide1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omments/comment1.xml" ContentType="application/vnd.openxmlformats-officedocument.presentationml.comments+xml"/>
  <Override PartName="/ppt/notesSlides/notesSlide16.xml" ContentType="application/vnd.openxmlformats-officedocument.presentationml.notesSlide+xml"/>
  <Override PartName="/ppt/charts/chart2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3.xml" ContentType="application/vnd.openxmlformats-officedocument.drawingml.chart+xml"/>
  <Override PartName="/ppt/drawings/drawing6.xml" ContentType="application/vnd.openxmlformats-officedocument.drawingml.chartshapes+xml"/>
  <Override PartName="/ppt/charts/chart24.xml" ContentType="application/vnd.openxmlformats-officedocument.drawingml.chart+xml"/>
  <Override PartName="/ppt/drawings/drawing7.xml" ContentType="application/vnd.openxmlformats-officedocument.drawingml.chartshapes+xml"/>
  <Override PartName="/ppt/charts/chart25.xml" ContentType="application/vnd.openxmlformats-officedocument.drawingml.chart+xml"/>
  <Override PartName="/ppt/drawings/drawing8.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80" r:id="rId2"/>
    <p:sldMasterId id="2147483897" r:id="rId3"/>
  </p:sldMasterIdLst>
  <p:notesMasterIdLst>
    <p:notesMasterId r:id="rId40"/>
  </p:notesMasterIdLst>
  <p:sldIdLst>
    <p:sldId id="1336" r:id="rId4"/>
    <p:sldId id="1475" r:id="rId5"/>
    <p:sldId id="1634" r:id="rId6"/>
    <p:sldId id="1629" r:id="rId7"/>
    <p:sldId id="1528" r:id="rId8"/>
    <p:sldId id="1529" r:id="rId9"/>
    <p:sldId id="1598" r:id="rId10"/>
    <p:sldId id="1601" r:id="rId11"/>
    <p:sldId id="1599" r:id="rId12"/>
    <p:sldId id="1597" r:id="rId13"/>
    <p:sldId id="1604" r:id="rId14"/>
    <p:sldId id="1600" r:id="rId15"/>
    <p:sldId id="1630" r:id="rId16"/>
    <p:sldId id="1592" r:id="rId17"/>
    <p:sldId id="1625" r:id="rId18"/>
    <p:sldId id="1602" r:id="rId19"/>
    <p:sldId id="1633" r:id="rId20"/>
    <p:sldId id="1632" r:id="rId21"/>
    <p:sldId id="1631" r:id="rId22"/>
    <p:sldId id="1616" r:id="rId23"/>
    <p:sldId id="1627" r:id="rId24"/>
    <p:sldId id="1609" r:id="rId25"/>
    <p:sldId id="1621" r:id="rId26"/>
    <p:sldId id="1610" r:id="rId27"/>
    <p:sldId id="1608" r:id="rId28"/>
    <p:sldId id="1615" r:id="rId29"/>
    <p:sldId id="1624" r:id="rId30"/>
    <p:sldId id="1613" r:id="rId31"/>
    <p:sldId id="1628" r:id="rId32"/>
    <p:sldId id="1611" r:id="rId33"/>
    <p:sldId id="1622" r:id="rId34"/>
    <p:sldId id="1623" r:id="rId35"/>
    <p:sldId id="1626" r:id="rId36"/>
    <p:sldId id="1606" r:id="rId37"/>
    <p:sldId id="1618" r:id="rId38"/>
    <p:sldId id="1605" r:id="rId39"/>
  </p:sldIdLst>
  <p:sldSz cx="12192000" cy="6858000"/>
  <p:notesSz cx="6692900" cy="9867900"/>
  <p:embeddedFontLst>
    <p:embeddedFont>
      <p:font typeface="Open Sans Light" panose="020B0604020202020204" charset="0"/>
      <p:regular r:id="rId41"/>
      <p:italic r:id="rId42"/>
    </p:embeddedFont>
    <p:embeddedFont>
      <p:font typeface="Calibri Light" panose="020F0302020204030204" pitchFamily="34" charset="0"/>
      <p:regular r:id="rId43"/>
      <p:italic r:id="rId44"/>
    </p:embeddedFont>
    <p:embeddedFont>
      <p:font typeface="Calibri" panose="020F0502020204030204" pitchFamily="34" charset="0"/>
      <p:regular r:id="rId45"/>
      <p:bold r:id="rId46"/>
      <p:italic r:id="rId47"/>
      <p:boldItalic r:id="rId48"/>
    </p:embeddedFont>
    <p:embeddedFont>
      <p:font typeface="Rod" panose="02030509050101010101" pitchFamily="49" charset="-79"/>
      <p:regular r:id="rId49"/>
    </p:embeddedFont>
    <p:embeddedFont>
      <p:font typeface="Roboto Condensed" panose="020B0604020202020204" charset="0"/>
      <p:regular r:id="rId50"/>
      <p:bold r:id="rId51"/>
      <p:italic r:id="rId52"/>
      <p:boldItalic r:id="rId53"/>
    </p:embeddedFont>
    <p:embeddedFont>
      <p:font typeface="Open Sans" panose="020B0604020202020204" charset="0"/>
      <p:regular r:id="rId54"/>
      <p:bold r:id="rId55"/>
      <p:italic r:id="rId56"/>
      <p:boldItalic r:id="rId57"/>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570" userDrawn="1">
          <p15:clr>
            <a:srgbClr val="A4A3A4"/>
          </p15:clr>
        </p15:guide>
        <p15:guide id="2" pos="3984" userDrawn="1">
          <p15:clr>
            <a:srgbClr val="A4A3A4"/>
          </p15:clr>
        </p15:guide>
        <p15:guide id="3" orient="horz" pos="1094" userDrawn="1">
          <p15:clr>
            <a:srgbClr val="A4A3A4"/>
          </p15:clr>
        </p15:guide>
        <p15:guide id="4" pos="5949"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08">
          <p15:clr>
            <a:srgbClr val="A4A3A4"/>
          </p15:clr>
        </p15:guide>
        <p15:guide id="4" pos="21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апустина Юлия Олеговна" initials="КЮО"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A6F"/>
    <a:srgbClr val="E46C0A"/>
    <a:srgbClr val="E68637"/>
    <a:srgbClr val="21176A"/>
    <a:srgbClr val="005CA9"/>
    <a:srgbClr val="1C5686"/>
    <a:srgbClr val="197585"/>
    <a:srgbClr val="EF435A"/>
    <a:srgbClr val="2470AE"/>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34700-36B3-4455-A058-5071D9319E52}" v="1029" dt="2020-05-19T23:29:52.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63625" autoAdjust="0"/>
  </p:normalViewPr>
  <p:slideViewPr>
    <p:cSldViewPr snapToObjects="1">
      <p:cViewPr>
        <p:scale>
          <a:sx n="50" d="100"/>
          <a:sy n="50" d="100"/>
        </p:scale>
        <p:origin x="-538" y="-38"/>
      </p:cViewPr>
      <p:guideLst>
        <p:guide orient="horz" pos="1570"/>
        <p:guide orient="horz" pos="1094"/>
        <p:guide pos="3984"/>
        <p:guide pos="5949"/>
      </p:guideLst>
    </p:cSldViewPr>
  </p:slideViewPr>
  <p:outlineViewPr>
    <p:cViewPr>
      <p:scale>
        <a:sx n="33" d="100"/>
        <a:sy n="33" d="100"/>
      </p:scale>
      <p:origin x="0" y="2040"/>
    </p:cViewPr>
  </p:outlin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56" d="100"/>
          <a:sy n="56" d="100"/>
        </p:scale>
        <p:origin x="-1219" y="-96"/>
      </p:cViewPr>
      <p:guideLst>
        <p:guide orient="horz" pos="2880"/>
        <p:guide orient="horz" pos="3108"/>
        <p:guide pos="2160"/>
        <p:guide pos="210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4.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font" Target="fonts/font11.fntdata"/><Relationship Id="rId72"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EEEC791B-24D3-4C70-B5BC-6F44A4C0C734}"/>
    <pc:docChg chg="undo custSel addSld delSld modSld sldOrd modSection">
      <pc:chgData name="Hamlet Markarian" userId="4926d2b407f31d77" providerId="LiveId" clId="{EEEC791B-24D3-4C70-B5BC-6F44A4C0C734}" dt="2020-04-09T23:41:03.475" v="3310" actId="14100"/>
      <pc:docMkLst>
        <pc:docMk/>
      </pc:docMkLst>
      <pc:sldChg chg="addSp delSp modSp">
        <pc:chgData name="Hamlet Markarian" userId="4926d2b407f31d77" providerId="LiveId" clId="{EEEC791B-24D3-4C70-B5BC-6F44A4C0C734}" dt="2020-04-09T20:05:06.570" v="1178" actId="207"/>
        <pc:sldMkLst>
          <pc:docMk/>
          <pc:sldMk cId="1488022321" sldId="1336"/>
        </pc:sldMkLst>
        <pc:spChg chg="add del mod">
          <ac:chgData name="Hamlet Markarian" userId="4926d2b407f31d77" providerId="LiveId" clId="{EEEC791B-24D3-4C70-B5BC-6F44A4C0C734}" dt="2020-04-09T20:04:35.660" v="1169"/>
          <ac:spMkLst>
            <pc:docMk/>
            <pc:sldMk cId="1488022321" sldId="1336"/>
            <ac:spMk id="12" creationId="{E7CCFB8E-B247-4085-B579-E3BFF9BCFDE1}"/>
          </ac:spMkLst>
        </pc:spChg>
        <pc:spChg chg="add mod">
          <ac:chgData name="Hamlet Markarian" userId="4926d2b407f31d77" providerId="LiveId" clId="{EEEC791B-24D3-4C70-B5BC-6F44A4C0C734}" dt="2020-04-09T20:04:33.795" v="1164" actId="571"/>
          <ac:spMkLst>
            <pc:docMk/>
            <pc:sldMk cId="1488022321" sldId="1336"/>
            <ac:spMk id="13" creationId="{7FBDE2AD-E2E0-4091-A2CE-16DF81465315}"/>
          </ac:spMkLst>
        </pc:spChg>
        <pc:spChg chg="mod">
          <ac:chgData name="Hamlet Markarian" userId="4926d2b407f31d77" providerId="LiveId" clId="{EEEC791B-24D3-4C70-B5BC-6F44A4C0C734}" dt="2020-04-09T19:51:41.720" v="1108" actId="20577"/>
          <ac:spMkLst>
            <pc:docMk/>
            <pc:sldMk cId="1488022321" sldId="1336"/>
            <ac:spMk id="14" creationId="{8C0A38DE-7E13-4312-9AFA-866AA71C4C95}"/>
          </ac:spMkLst>
        </pc:spChg>
        <pc:spChg chg="add mod">
          <ac:chgData name="Hamlet Markarian" userId="4926d2b407f31d77" providerId="LiveId" clId="{EEEC791B-24D3-4C70-B5BC-6F44A4C0C734}" dt="2020-04-09T20:04:33.540" v="1163" actId="571"/>
          <ac:spMkLst>
            <pc:docMk/>
            <pc:sldMk cId="1488022321" sldId="1336"/>
            <ac:spMk id="15" creationId="{D0851B0A-8598-46C1-903B-B3C72392AEA0}"/>
          </ac:spMkLst>
        </pc:spChg>
        <pc:picChg chg="add del mod">
          <ac:chgData name="Hamlet Markarian" userId="4926d2b407f31d77" providerId="LiveId" clId="{EEEC791B-24D3-4C70-B5BC-6F44A4C0C734}" dt="2020-04-09T20:04:47.268" v="1173" actId="478"/>
          <ac:picMkLst>
            <pc:docMk/>
            <pc:sldMk cId="1488022321" sldId="1336"/>
            <ac:picMk id="4" creationId="{D23836F7-B841-48FF-AD43-27A81DB82384}"/>
          </ac:picMkLst>
        </pc:picChg>
        <pc:picChg chg="add del mod">
          <ac:chgData name="Hamlet Markarian" userId="4926d2b407f31d77" providerId="LiveId" clId="{EEEC791B-24D3-4C70-B5BC-6F44A4C0C734}" dt="2020-04-09T20:05:06.570" v="1178" actId="207"/>
          <ac:picMkLst>
            <pc:docMk/>
            <pc:sldMk cId="1488022321" sldId="1336"/>
            <ac:picMk id="10" creationId="{4D81A94D-9932-44C6-8B7D-EE36CA1DB8B4}"/>
          </ac:picMkLst>
        </pc:picChg>
        <pc:picChg chg="add del mod">
          <ac:chgData name="Hamlet Markarian" userId="4926d2b407f31d77" providerId="LiveId" clId="{EEEC791B-24D3-4C70-B5BC-6F44A4C0C734}" dt="2020-04-09T20:04:47.987" v="1174" actId="478"/>
          <ac:picMkLst>
            <pc:docMk/>
            <pc:sldMk cId="1488022321" sldId="1336"/>
            <ac:picMk id="11" creationId="{B03BA34C-A6E7-44EA-B5CC-DD48C8C5F4E9}"/>
          </ac:picMkLst>
        </pc:picChg>
      </pc:sldChg>
      <pc:sldChg chg="addSp delSp modSp delAnim">
        <pc:chgData name="Hamlet Markarian" userId="4926d2b407f31d77" providerId="LiveId" clId="{EEEC791B-24D3-4C70-B5BC-6F44A4C0C734}" dt="2020-04-09T23:41:03.475" v="3310" actId="14100"/>
        <pc:sldMkLst>
          <pc:docMk/>
          <pc:sldMk cId="1100653396" sldId="1422"/>
        </pc:sldMkLst>
        <pc:spChg chg="mod">
          <ac:chgData name="Hamlet Markarian" userId="4926d2b407f31d77" providerId="LiveId" clId="{EEEC791B-24D3-4C70-B5BC-6F44A4C0C734}" dt="2020-04-09T18:30:21.485" v="536" actId="1076"/>
          <ac:spMkLst>
            <pc:docMk/>
            <pc:sldMk cId="1100653396" sldId="1422"/>
            <ac:spMk id="19" creationId="{42101231-1855-46EE-A3D9-B84E75ACB56A}"/>
          </ac:spMkLst>
        </pc:spChg>
        <pc:spChg chg="mod">
          <ac:chgData name="Hamlet Markarian" userId="4926d2b407f31d77" providerId="LiveId" clId="{EEEC791B-24D3-4C70-B5BC-6F44A4C0C734}" dt="2020-04-09T18:27:40.200" v="512" actId="404"/>
          <ac:spMkLst>
            <pc:docMk/>
            <pc:sldMk cId="1100653396" sldId="1422"/>
            <ac:spMk id="20" creationId="{2F2415B0-F1C4-4313-9038-A3884674CC46}"/>
          </ac:spMkLst>
        </pc:spChg>
        <pc:spChg chg="del">
          <ac:chgData name="Hamlet Markarian" userId="4926d2b407f31d77" providerId="LiveId" clId="{EEEC791B-24D3-4C70-B5BC-6F44A4C0C734}" dt="2020-04-09T18:00:45.912" v="51" actId="478"/>
          <ac:spMkLst>
            <pc:docMk/>
            <pc:sldMk cId="1100653396" sldId="1422"/>
            <ac:spMk id="25" creationId="{255BA461-51E8-47E9-A34B-C38900E4B025}"/>
          </ac:spMkLst>
        </pc:spChg>
        <pc:spChg chg="del">
          <ac:chgData name="Hamlet Markarian" userId="4926d2b407f31d77" providerId="LiveId" clId="{EEEC791B-24D3-4C70-B5BC-6F44A4C0C734}" dt="2020-04-09T18:00:45.912" v="51" actId="478"/>
          <ac:spMkLst>
            <pc:docMk/>
            <pc:sldMk cId="1100653396" sldId="1422"/>
            <ac:spMk id="28" creationId="{C2898B81-2B57-4DA9-8D3E-1A815F0D6EBA}"/>
          </ac:spMkLst>
        </pc:spChg>
        <pc:spChg chg="del">
          <ac:chgData name="Hamlet Markarian" userId="4926d2b407f31d77" providerId="LiveId" clId="{EEEC791B-24D3-4C70-B5BC-6F44A4C0C734}" dt="2020-04-09T18:00:45.912" v="51" actId="478"/>
          <ac:spMkLst>
            <pc:docMk/>
            <pc:sldMk cId="1100653396" sldId="1422"/>
            <ac:spMk id="29" creationId="{CC9C7C67-F7B8-4229-81D3-1ADE6D9D20C4}"/>
          </ac:spMkLst>
        </pc:spChg>
        <pc:spChg chg="del">
          <ac:chgData name="Hamlet Markarian" userId="4926d2b407f31d77" providerId="LiveId" clId="{EEEC791B-24D3-4C70-B5BC-6F44A4C0C734}" dt="2020-04-09T18:00:45.912" v="51" actId="478"/>
          <ac:spMkLst>
            <pc:docMk/>
            <pc:sldMk cId="1100653396" sldId="1422"/>
            <ac:spMk id="32" creationId="{64D5F241-3F06-4A4D-9FDD-D4EF1BE58B62}"/>
          </ac:spMkLst>
        </pc:spChg>
        <pc:spChg chg="add mod">
          <ac:chgData name="Hamlet Markarian" userId="4926d2b407f31d77" providerId="LiveId" clId="{EEEC791B-24D3-4C70-B5BC-6F44A4C0C734}" dt="2020-04-09T18:38:24.345" v="647" actId="207"/>
          <ac:spMkLst>
            <pc:docMk/>
            <pc:sldMk cId="1100653396" sldId="1422"/>
            <ac:spMk id="34" creationId="{77DD2082-3C73-4DFC-B06E-E48F40165E0B}"/>
          </ac:spMkLst>
        </pc:spChg>
        <pc:spChg chg="add mod">
          <ac:chgData name="Hamlet Markarian" userId="4926d2b407f31d77" providerId="LiveId" clId="{EEEC791B-24D3-4C70-B5BC-6F44A4C0C734}" dt="2020-04-09T18:38:18.331" v="646" actId="207"/>
          <ac:spMkLst>
            <pc:docMk/>
            <pc:sldMk cId="1100653396" sldId="1422"/>
            <ac:spMk id="35" creationId="{AA80F875-78B0-4541-90A5-EEE125D87F82}"/>
          </ac:spMkLst>
        </pc:spChg>
        <pc:spChg chg="add del mod">
          <ac:chgData name="Hamlet Markarian" userId="4926d2b407f31d77" providerId="LiveId" clId="{EEEC791B-24D3-4C70-B5BC-6F44A4C0C734}" dt="2020-04-09T19:30:25.349" v="1089" actId="478"/>
          <ac:spMkLst>
            <pc:docMk/>
            <pc:sldMk cId="1100653396" sldId="1422"/>
            <ac:spMk id="36" creationId="{812F5D0B-A8EC-4489-B8C3-3DCB858895A9}"/>
          </ac:spMkLst>
        </pc:spChg>
        <pc:spChg chg="add mod topLvl">
          <ac:chgData name="Hamlet Markarian" userId="4926d2b407f31d77" providerId="LiveId" clId="{EEEC791B-24D3-4C70-B5BC-6F44A4C0C734}" dt="2020-04-09T18:44:34.621" v="686" actId="14861"/>
          <ac:spMkLst>
            <pc:docMk/>
            <pc:sldMk cId="1100653396" sldId="1422"/>
            <ac:spMk id="37" creationId="{0B1849FD-9FD2-4836-B6C2-B5320DBB2FDA}"/>
          </ac:spMkLst>
        </pc:spChg>
        <pc:spChg chg="del">
          <ac:chgData name="Hamlet Markarian" userId="4926d2b407f31d77" providerId="LiveId" clId="{EEEC791B-24D3-4C70-B5BC-6F44A4C0C734}" dt="2020-04-09T18:00:45.912" v="51" actId="478"/>
          <ac:spMkLst>
            <pc:docMk/>
            <pc:sldMk cId="1100653396" sldId="1422"/>
            <ac:spMk id="38" creationId="{BE7CF208-38D6-44D2-B54C-7990BBAB50D1}"/>
          </ac:spMkLst>
        </pc:spChg>
        <pc:spChg chg="add del mod topLvl">
          <ac:chgData name="Hamlet Markarian" userId="4926d2b407f31d77" providerId="LiveId" clId="{EEEC791B-24D3-4C70-B5BC-6F44A4C0C734}" dt="2020-04-09T18:08:13.676" v="262" actId="478"/>
          <ac:spMkLst>
            <pc:docMk/>
            <pc:sldMk cId="1100653396" sldId="1422"/>
            <ac:spMk id="39" creationId="{20956EAB-0F3C-4B26-A6D9-9CFD6DEEC97B}"/>
          </ac:spMkLst>
        </pc:spChg>
        <pc:spChg chg="add del mod topLvl">
          <ac:chgData name="Hamlet Markarian" userId="4926d2b407f31d77" providerId="LiveId" clId="{EEEC791B-24D3-4C70-B5BC-6F44A4C0C734}" dt="2020-04-09T18:28:27.164" v="515" actId="478"/>
          <ac:spMkLst>
            <pc:docMk/>
            <pc:sldMk cId="1100653396" sldId="1422"/>
            <ac:spMk id="40" creationId="{A9A2E8E2-DF41-4C5A-8535-2BE8C30F62CA}"/>
          </ac:spMkLst>
        </pc:spChg>
        <pc:spChg chg="add del mod topLvl">
          <ac:chgData name="Hamlet Markarian" userId="4926d2b407f31d77" providerId="LiveId" clId="{EEEC791B-24D3-4C70-B5BC-6F44A4C0C734}" dt="2020-04-09T18:08:13.676" v="262" actId="478"/>
          <ac:spMkLst>
            <pc:docMk/>
            <pc:sldMk cId="1100653396" sldId="1422"/>
            <ac:spMk id="41" creationId="{9AC93D5E-0DB9-4ACC-8891-57BC23FF3F23}"/>
          </ac:spMkLst>
        </pc:spChg>
        <pc:spChg chg="add del mod topLvl">
          <ac:chgData name="Hamlet Markarian" userId="4926d2b407f31d77" providerId="LiveId" clId="{EEEC791B-24D3-4C70-B5BC-6F44A4C0C734}" dt="2020-04-09T18:28:27.164" v="515" actId="478"/>
          <ac:spMkLst>
            <pc:docMk/>
            <pc:sldMk cId="1100653396" sldId="1422"/>
            <ac:spMk id="42" creationId="{A0B57696-5845-4CC0-9FEE-55BC0B466FBE}"/>
          </ac:spMkLst>
        </pc:spChg>
        <pc:spChg chg="del">
          <ac:chgData name="Hamlet Markarian" userId="4926d2b407f31d77" providerId="LiveId" clId="{EEEC791B-24D3-4C70-B5BC-6F44A4C0C734}" dt="2020-04-09T18:00:45.912" v="51" actId="478"/>
          <ac:spMkLst>
            <pc:docMk/>
            <pc:sldMk cId="1100653396" sldId="1422"/>
            <ac:spMk id="43" creationId="{269EADA0-EADE-42FC-A895-925797CCE872}"/>
          </ac:spMkLst>
        </pc:spChg>
        <pc:spChg chg="add del mod topLvl">
          <ac:chgData name="Hamlet Markarian" userId="4926d2b407f31d77" providerId="LiveId" clId="{EEEC791B-24D3-4C70-B5BC-6F44A4C0C734}" dt="2020-04-09T18:08:13.676" v="262" actId="478"/>
          <ac:spMkLst>
            <pc:docMk/>
            <pc:sldMk cId="1100653396" sldId="1422"/>
            <ac:spMk id="44" creationId="{398510FE-9A3A-47DE-80C3-330FB722D101}"/>
          </ac:spMkLst>
        </pc:spChg>
        <pc:spChg chg="add del mod topLvl">
          <ac:chgData name="Hamlet Markarian" userId="4926d2b407f31d77" providerId="LiveId" clId="{EEEC791B-24D3-4C70-B5BC-6F44A4C0C734}" dt="2020-04-09T18:28:27.164" v="515" actId="478"/>
          <ac:spMkLst>
            <pc:docMk/>
            <pc:sldMk cId="1100653396" sldId="1422"/>
            <ac:spMk id="45" creationId="{A0F2D081-7B2C-4D36-9957-756241C72E48}"/>
          </ac:spMkLst>
        </pc:spChg>
        <pc:spChg chg="add del mod topLvl">
          <ac:chgData name="Hamlet Markarian" userId="4926d2b407f31d77" providerId="LiveId" clId="{EEEC791B-24D3-4C70-B5BC-6F44A4C0C734}" dt="2020-04-09T18:08:13.676" v="262" actId="478"/>
          <ac:spMkLst>
            <pc:docMk/>
            <pc:sldMk cId="1100653396" sldId="1422"/>
            <ac:spMk id="46" creationId="{D6B0DB97-BBD1-4CE2-BFD8-5F258666490D}"/>
          </ac:spMkLst>
        </pc:spChg>
        <pc:spChg chg="add del mod">
          <ac:chgData name="Hamlet Markarian" userId="4926d2b407f31d77" providerId="LiveId" clId="{EEEC791B-24D3-4C70-B5BC-6F44A4C0C734}" dt="2020-04-09T18:34:50.044" v="595" actId="478"/>
          <ac:spMkLst>
            <pc:docMk/>
            <pc:sldMk cId="1100653396" sldId="1422"/>
            <ac:spMk id="47" creationId="{AD7060C8-835E-4A59-ABED-9D2262924DDC}"/>
          </ac:spMkLst>
        </pc:spChg>
        <pc:spChg chg="del">
          <ac:chgData name="Hamlet Markarian" userId="4926d2b407f31d77" providerId="LiveId" clId="{EEEC791B-24D3-4C70-B5BC-6F44A4C0C734}" dt="2020-04-09T18:00:45.912" v="51" actId="478"/>
          <ac:spMkLst>
            <pc:docMk/>
            <pc:sldMk cId="1100653396" sldId="1422"/>
            <ac:spMk id="55" creationId="{E9C6FDCF-31DE-443F-A603-18D90FB08EAE}"/>
          </ac:spMkLst>
        </pc:spChg>
        <pc:spChg chg="del">
          <ac:chgData name="Hamlet Markarian" userId="4926d2b407f31d77" providerId="LiveId" clId="{EEEC791B-24D3-4C70-B5BC-6F44A4C0C734}" dt="2020-04-09T18:00:45.912" v="51" actId="478"/>
          <ac:spMkLst>
            <pc:docMk/>
            <pc:sldMk cId="1100653396" sldId="1422"/>
            <ac:spMk id="56" creationId="{F31B6DA4-F269-4B35-9A6A-2F1D6F2B73F1}"/>
          </ac:spMkLst>
        </pc:spChg>
        <pc:spChg chg="del">
          <ac:chgData name="Hamlet Markarian" userId="4926d2b407f31d77" providerId="LiveId" clId="{EEEC791B-24D3-4C70-B5BC-6F44A4C0C734}" dt="2020-04-09T18:00:45.912" v="51" actId="478"/>
          <ac:spMkLst>
            <pc:docMk/>
            <pc:sldMk cId="1100653396" sldId="1422"/>
            <ac:spMk id="57" creationId="{080C382B-7665-4050-8CF2-001C8775A95B}"/>
          </ac:spMkLst>
        </pc:spChg>
        <pc:spChg chg="del">
          <ac:chgData name="Hamlet Markarian" userId="4926d2b407f31d77" providerId="LiveId" clId="{EEEC791B-24D3-4C70-B5BC-6F44A4C0C734}" dt="2020-04-09T18:00:45.912" v="51" actId="478"/>
          <ac:spMkLst>
            <pc:docMk/>
            <pc:sldMk cId="1100653396" sldId="1422"/>
            <ac:spMk id="59" creationId="{611C991E-7895-4C06-91D3-DEA32900292D}"/>
          </ac:spMkLst>
        </pc:spChg>
        <pc:spChg chg="mod topLvl">
          <ac:chgData name="Hamlet Markarian" userId="4926d2b407f31d77" providerId="LiveId" clId="{EEEC791B-24D3-4C70-B5BC-6F44A4C0C734}" dt="2020-04-09T18:34:42.109" v="594" actId="12788"/>
          <ac:spMkLst>
            <pc:docMk/>
            <pc:sldMk cId="1100653396" sldId="1422"/>
            <ac:spMk id="65" creationId="{FE989CAF-3D2F-44C4-B065-ECFF26A988DC}"/>
          </ac:spMkLst>
        </pc:spChg>
        <pc:spChg chg="mod topLvl">
          <ac:chgData name="Hamlet Markarian" userId="4926d2b407f31d77" providerId="LiveId" clId="{EEEC791B-24D3-4C70-B5BC-6F44A4C0C734}" dt="2020-04-09T18:50:42.445" v="703" actId="207"/>
          <ac:spMkLst>
            <pc:docMk/>
            <pc:sldMk cId="1100653396" sldId="1422"/>
            <ac:spMk id="66" creationId="{C112A59E-31B8-44D6-B7E2-7F773DB8CB1F}"/>
          </ac:spMkLst>
        </pc:spChg>
        <pc:spChg chg="mod topLvl">
          <ac:chgData name="Hamlet Markarian" userId="4926d2b407f31d77" providerId="LiveId" clId="{EEEC791B-24D3-4C70-B5BC-6F44A4C0C734}" dt="2020-04-09T18:28:41.635" v="519" actId="1076"/>
          <ac:spMkLst>
            <pc:docMk/>
            <pc:sldMk cId="1100653396" sldId="1422"/>
            <ac:spMk id="67" creationId="{0C723D93-A25E-4642-AC86-999276D68260}"/>
          </ac:spMkLst>
        </pc:spChg>
        <pc:spChg chg="del">
          <ac:chgData name="Hamlet Markarian" userId="4926d2b407f31d77" providerId="LiveId" clId="{EEEC791B-24D3-4C70-B5BC-6F44A4C0C734}" dt="2020-04-09T18:00:45.912" v="51" actId="478"/>
          <ac:spMkLst>
            <pc:docMk/>
            <pc:sldMk cId="1100653396" sldId="1422"/>
            <ac:spMk id="71" creationId="{1B818075-BB2D-48BE-B6FA-B6FA2210F41F}"/>
          </ac:spMkLst>
        </pc:spChg>
        <pc:spChg chg="del">
          <ac:chgData name="Hamlet Markarian" userId="4926d2b407f31d77" providerId="LiveId" clId="{EEEC791B-24D3-4C70-B5BC-6F44A4C0C734}" dt="2020-04-09T18:00:45.912" v="51" actId="478"/>
          <ac:spMkLst>
            <pc:docMk/>
            <pc:sldMk cId="1100653396" sldId="1422"/>
            <ac:spMk id="74" creationId="{E0054137-F41B-4971-8D45-8AE9DC26F773}"/>
          </ac:spMkLst>
        </pc:spChg>
        <pc:spChg chg="add del mod">
          <ac:chgData name="Hamlet Markarian" userId="4926d2b407f31d77" providerId="LiveId" clId="{EEEC791B-24D3-4C70-B5BC-6F44A4C0C734}" dt="2020-04-09T18:26:21.813" v="489" actId="478"/>
          <ac:spMkLst>
            <pc:docMk/>
            <pc:sldMk cId="1100653396" sldId="1422"/>
            <ac:spMk id="75" creationId="{20B9CD5E-C66D-4E81-9418-D084F923DFCF}"/>
          </ac:spMkLst>
        </pc:spChg>
        <pc:spChg chg="add del mod">
          <ac:chgData name="Hamlet Markarian" userId="4926d2b407f31d77" providerId="LiveId" clId="{EEEC791B-24D3-4C70-B5BC-6F44A4C0C734}" dt="2020-04-09T18:19:33.556" v="463" actId="478"/>
          <ac:spMkLst>
            <pc:docMk/>
            <pc:sldMk cId="1100653396" sldId="1422"/>
            <ac:spMk id="76" creationId="{6B8C33C6-EB4E-4E67-9B1B-5E692D8C242E}"/>
          </ac:spMkLst>
        </pc:spChg>
        <pc:spChg chg="add del mod">
          <ac:chgData name="Hamlet Markarian" userId="4926d2b407f31d77" providerId="LiveId" clId="{EEEC791B-24D3-4C70-B5BC-6F44A4C0C734}" dt="2020-04-09T18:19:33.556" v="463" actId="478"/>
          <ac:spMkLst>
            <pc:docMk/>
            <pc:sldMk cId="1100653396" sldId="1422"/>
            <ac:spMk id="77" creationId="{72E14E15-3475-4970-B432-AD41A172C4F5}"/>
          </ac:spMkLst>
        </pc:spChg>
        <pc:spChg chg="add del mod">
          <ac:chgData name="Hamlet Markarian" userId="4926d2b407f31d77" providerId="LiveId" clId="{EEEC791B-24D3-4C70-B5BC-6F44A4C0C734}" dt="2020-04-09T18:19:33.556" v="463" actId="478"/>
          <ac:spMkLst>
            <pc:docMk/>
            <pc:sldMk cId="1100653396" sldId="1422"/>
            <ac:spMk id="78" creationId="{AE074B43-671E-4A19-9C19-19FBC4C44562}"/>
          </ac:spMkLst>
        </pc:spChg>
        <pc:spChg chg="add del mod">
          <ac:chgData name="Hamlet Markarian" userId="4926d2b407f31d77" providerId="LiveId" clId="{EEEC791B-24D3-4C70-B5BC-6F44A4C0C734}" dt="2020-04-09T18:19:33.556" v="463" actId="478"/>
          <ac:spMkLst>
            <pc:docMk/>
            <pc:sldMk cId="1100653396" sldId="1422"/>
            <ac:spMk id="79" creationId="{D1BB3B2A-AE36-4A91-9564-88B5C85B5E73}"/>
          </ac:spMkLst>
        </pc:spChg>
        <pc:spChg chg="del">
          <ac:chgData name="Hamlet Markarian" userId="4926d2b407f31d77" providerId="LiveId" clId="{EEEC791B-24D3-4C70-B5BC-6F44A4C0C734}" dt="2020-04-09T18:00:45.912" v="51" actId="478"/>
          <ac:spMkLst>
            <pc:docMk/>
            <pc:sldMk cId="1100653396" sldId="1422"/>
            <ac:spMk id="81" creationId="{EAC52B62-E0ED-4685-B076-A481C6F70DA1}"/>
          </ac:spMkLst>
        </pc:spChg>
        <pc:spChg chg="del">
          <ac:chgData name="Hamlet Markarian" userId="4926d2b407f31d77" providerId="LiveId" clId="{EEEC791B-24D3-4C70-B5BC-6F44A4C0C734}" dt="2020-04-09T18:00:45.912" v="51" actId="478"/>
          <ac:spMkLst>
            <pc:docMk/>
            <pc:sldMk cId="1100653396" sldId="1422"/>
            <ac:spMk id="84" creationId="{C656803B-D927-4064-B312-B501C408F847}"/>
          </ac:spMkLst>
        </pc:spChg>
        <pc:spChg chg="del">
          <ac:chgData name="Hamlet Markarian" userId="4926d2b407f31d77" providerId="LiveId" clId="{EEEC791B-24D3-4C70-B5BC-6F44A4C0C734}" dt="2020-04-09T18:00:45.912" v="51" actId="478"/>
          <ac:spMkLst>
            <pc:docMk/>
            <pc:sldMk cId="1100653396" sldId="1422"/>
            <ac:spMk id="87" creationId="{9063A9FC-8CC3-4A0A-A674-BBC310257BEB}"/>
          </ac:spMkLst>
        </pc:spChg>
        <pc:spChg chg="del">
          <ac:chgData name="Hamlet Markarian" userId="4926d2b407f31d77" providerId="LiveId" clId="{EEEC791B-24D3-4C70-B5BC-6F44A4C0C734}" dt="2020-04-09T18:00:45.912" v="51" actId="478"/>
          <ac:spMkLst>
            <pc:docMk/>
            <pc:sldMk cId="1100653396" sldId="1422"/>
            <ac:spMk id="90" creationId="{20576411-0DC4-43CC-858A-394DCFB878E4}"/>
          </ac:spMkLst>
        </pc:spChg>
        <pc:spChg chg="del">
          <ac:chgData name="Hamlet Markarian" userId="4926d2b407f31d77" providerId="LiveId" clId="{EEEC791B-24D3-4C70-B5BC-6F44A4C0C734}" dt="2020-04-09T18:00:45.912" v="51" actId="478"/>
          <ac:spMkLst>
            <pc:docMk/>
            <pc:sldMk cId="1100653396" sldId="1422"/>
            <ac:spMk id="91" creationId="{44FC6774-503B-4869-82E1-0745BD2AAEC6}"/>
          </ac:spMkLst>
        </pc:spChg>
        <pc:spChg chg="del">
          <ac:chgData name="Hamlet Markarian" userId="4926d2b407f31d77" providerId="LiveId" clId="{EEEC791B-24D3-4C70-B5BC-6F44A4C0C734}" dt="2020-04-09T18:00:45.912" v="51" actId="478"/>
          <ac:spMkLst>
            <pc:docMk/>
            <pc:sldMk cId="1100653396" sldId="1422"/>
            <ac:spMk id="92" creationId="{9124B855-880A-472F-B3BA-8625ECC61798}"/>
          </ac:spMkLst>
        </pc:spChg>
        <pc:spChg chg="del">
          <ac:chgData name="Hamlet Markarian" userId="4926d2b407f31d77" providerId="LiveId" clId="{EEEC791B-24D3-4C70-B5BC-6F44A4C0C734}" dt="2020-04-09T18:00:45.912" v="51" actId="478"/>
          <ac:spMkLst>
            <pc:docMk/>
            <pc:sldMk cId="1100653396" sldId="1422"/>
            <ac:spMk id="93" creationId="{3BA050C8-8CF3-4998-B5CA-2181664ACD0D}"/>
          </ac:spMkLst>
        </pc:spChg>
        <pc:spChg chg="del">
          <ac:chgData name="Hamlet Markarian" userId="4926d2b407f31d77" providerId="LiveId" clId="{EEEC791B-24D3-4C70-B5BC-6F44A4C0C734}" dt="2020-04-09T18:00:45.912" v="51" actId="478"/>
          <ac:spMkLst>
            <pc:docMk/>
            <pc:sldMk cId="1100653396" sldId="1422"/>
            <ac:spMk id="94" creationId="{3DDD9D9F-C0A3-4914-B1C3-4FA8D93AEA8A}"/>
          </ac:spMkLst>
        </pc:spChg>
        <pc:spChg chg="del">
          <ac:chgData name="Hamlet Markarian" userId="4926d2b407f31d77" providerId="LiveId" clId="{EEEC791B-24D3-4C70-B5BC-6F44A4C0C734}" dt="2020-04-09T18:00:45.912" v="51" actId="478"/>
          <ac:spMkLst>
            <pc:docMk/>
            <pc:sldMk cId="1100653396" sldId="1422"/>
            <ac:spMk id="95" creationId="{1D8E5564-2FB4-4636-82B8-1A264904FAD6}"/>
          </ac:spMkLst>
        </pc:spChg>
        <pc:spChg chg="add mod">
          <ac:chgData name="Hamlet Markarian" userId="4926d2b407f31d77" providerId="LiveId" clId="{EEEC791B-24D3-4C70-B5BC-6F44A4C0C734}" dt="2020-04-09T18:44:44.280" v="687" actId="553"/>
          <ac:spMkLst>
            <pc:docMk/>
            <pc:sldMk cId="1100653396" sldId="1422"/>
            <ac:spMk id="115" creationId="{6418DBBA-3AA6-44C7-B01C-8BB00AB898FB}"/>
          </ac:spMkLst>
        </pc:spChg>
        <pc:spChg chg="add mod">
          <ac:chgData name="Hamlet Markarian" userId="4926d2b407f31d77" providerId="LiveId" clId="{EEEC791B-24D3-4C70-B5BC-6F44A4C0C734}" dt="2020-04-09T18:44:54.796" v="688" actId="553"/>
          <ac:spMkLst>
            <pc:docMk/>
            <pc:sldMk cId="1100653396" sldId="1422"/>
            <ac:spMk id="116" creationId="{582346D3-3326-4CF1-B3E8-8E8C621C4A39}"/>
          </ac:spMkLst>
        </pc:spChg>
        <pc:spChg chg="add mod">
          <ac:chgData name="Hamlet Markarian" userId="4926d2b407f31d77" providerId="LiveId" clId="{EEEC791B-24D3-4C70-B5BC-6F44A4C0C734}" dt="2020-04-09T18:45:03.336" v="689" actId="552"/>
          <ac:spMkLst>
            <pc:docMk/>
            <pc:sldMk cId="1100653396" sldId="1422"/>
            <ac:spMk id="118" creationId="{DCB6E086-09C3-4880-98FF-80DA5A177384}"/>
          </ac:spMkLst>
        </pc:spChg>
        <pc:spChg chg="add mod">
          <ac:chgData name="Hamlet Markarian" userId="4926d2b407f31d77" providerId="LiveId" clId="{EEEC791B-24D3-4C70-B5BC-6F44A4C0C734}" dt="2020-04-09T18:45:08.321" v="690" actId="552"/>
          <ac:spMkLst>
            <pc:docMk/>
            <pc:sldMk cId="1100653396" sldId="1422"/>
            <ac:spMk id="119" creationId="{25012140-B7AA-4F1E-B2E9-106D8095EF8F}"/>
          </ac:spMkLst>
        </pc:spChg>
        <pc:spChg chg="add mod">
          <ac:chgData name="Hamlet Markarian" userId="4926d2b407f31d77" providerId="LiveId" clId="{EEEC791B-24D3-4C70-B5BC-6F44A4C0C734}" dt="2020-04-09T18:45:11.983" v="691" actId="552"/>
          <ac:spMkLst>
            <pc:docMk/>
            <pc:sldMk cId="1100653396" sldId="1422"/>
            <ac:spMk id="120" creationId="{21C33F51-1756-4F67-AC57-6FAFBD454E81}"/>
          </ac:spMkLst>
        </pc:spChg>
        <pc:spChg chg="add mod">
          <ac:chgData name="Hamlet Markarian" userId="4926d2b407f31d77" providerId="LiveId" clId="{EEEC791B-24D3-4C70-B5BC-6F44A4C0C734}" dt="2020-04-09T18:45:20.900" v="692" actId="1076"/>
          <ac:spMkLst>
            <pc:docMk/>
            <pc:sldMk cId="1100653396" sldId="1422"/>
            <ac:spMk id="163" creationId="{7D36755A-058A-4F3B-A75B-A06D1D55F321}"/>
          </ac:spMkLst>
        </pc:spChg>
        <pc:spChg chg="add mod">
          <ac:chgData name="Hamlet Markarian" userId="4926d2b407f31d77" providerId="LiveId" clId="{EEEC791B-24D3-4C70-B5BC-6F44A4C0C734}" dt="2020-04-09T18:45:20.900" v="692" actId="1076"/>
          <ac:spMkLst>
            <pc:docMk/>
            <pc:sldMk cId="1100653396" sldId="1422"/>
            <ac:spMk id="164" creationId="{80111469-7A7E-463B-A431-1924C835D9F1}"/>
          </ac:spMkLst>
        </pc:spChg>
        <pc:spChg chg="add mod">
          <ac:chgData name="Hamlet Markarian" userId="4926d2b407f31d77" providerId="LiveId" clId="{EEEC791B-24D3-4C70-B5BC-6F44A4C0C734}" dt="2020-04-09T19:04:00.272" v="859" actId="20577"/>
          <ac:spMkLst>
            <pc:docMk/>
            <pc:sldMk cId="1100653396" sldId="1422"/>
            <ac:spMk id="165" creationId="{1909B621-AAF4-453E-B5DF-CF3504A71383}"/>
          </ac:spMkLst>
        </pc:spChg>
        <pc:spChg chg="add mod">
          <ac:chgData name="Hamlet Markarian" userId="4926d2b407f31d77" providerId="LiveId" clId="{EEEC791B-24D3-4C70-B5BC-6F44A4C0C734}" dt="2020-04-09T18:45:20.900" v="692" actId="1076"/>
          <ac:spMkLst>
            <pc:docMk/>
            <pc:sldMk cId="1100653396" sldId="1422"/>
            <ac:spMk id="166" creationId="{7F62EBBF-FA2D-4A0A-AC95-7225BE1B4DE6}"/>
          </ac:spMkLst>
        </pc:spChg>
        <pc:spChg chg="add mod">
          <ac:chgData name="Hamlet Markarian" userId="4926d2b407f31d77" providerId="LiveId" clId="{EEEC791B-24D3-4C70-B5BC-6F44A4C0C734}" dt="2020-04-09T18:45:20.900" v="692" actId="1076"/>
          <ac:spMkLst>
            <pc:docMk/>
            <pc:sldMk cId="1100653396" sldId="1422"/>
            <ac:spMk id="167" creationId="{518461FC-0020-4430-A701-7CDA5D08333A}"/>
          </ac:spMkLst>
        </pc:spChg>
        <pc:spChg chg="add mod">
          <ac:chgData name="Hamlet Markarian" userId="4926d2b407f31d77" providerId="LiveId" clId="{EEEC791B-24D3-4C70-B5BC-6F44A4C0C734}" dt="2020-04-09T19:03:48.848" v="856" actId="20577"/>
          <ac:spMkLst>
            <pc:docMk/>
            <pc:sldMk cId="1100653396" sldId="1422"/>
            <ac:spMk id="168" creationId="{D481AFA2-35AB-4C98-AF10-951156B2EF75}"/>
          </ac:spMkLst>
        </pc:spChg>
        <pc:grpChg chg="add del mod topLvl">
          <ac:chgData name="Hamlet Markarian" userId="4926d2b407f31d77" providerId="LiveId" clId="{EEEC791B-24D3-4C70-B5BC-6F44A4C0C734}" dt="2020-04-09T18:07:55.588" v="260" actId="165"/>
          <ac:grpSpMkLst>
            <pc:docMk/>
            <pc:sldMk cId="1100653396" sldId="1422"/>
            <ac:grpSpMk id="3" creationId="{B7A4B281-F8DA-4559-B4C5-A10ED17925AC}"/>
          </ac:grpSpMkLst>
        </pc:grpChg>
        <pc:grpChg chg="add del mod topLvl">
          <ac:chgData name="Hamlet Markarian" userId="4926d2b407f31d77" providerId="LiveId" clId="{EEEC791B-24D3-4C70-B5BC-6F44A4C0C734}" dt="2020-04-09T18:07:55.588" v="260" actId="165"/>
          <ac:grpSpMkLst>
            <pc:docMk/>
            <pc:sldMk cId="1100653396" sldId="1422"/>
            <ac:grpSpMk id="4" creationId="{25CF9330-D3D4-4969-88BF-0D77854DE2CD}"/>
          </ac:grpSpMkLst>
        </pc:grpChg>
        <pc:grpChg chg="add del mod topLvl">
          <ac:chgData name="Hamlet Markarian" userId="4926d2b407f31d77" providerId="LiveId" clId="{EEEC791B-24D3-4C70-B5BC-6F44A4C0C734}" dt="2020-04-09T18:07:55.588" v="260" actId="165"/>
          <ac:grpSpMkLst>
            <pc:docMk/>
            <pc:sldMk cId="1100653396" sldId="1422"/>
            <ac:grpSpMk id="6" creationId="{29240111-CEA8-4458-AA4A-709CE425AF23}"/>
          </ac:grpSpMkLst>
        </pc:grpChg>
        <pc:grpChg chg="add del mod topLvl">
          <ac:chgData name="Hamlet Markarian" userId="4926d2b407f31d77" providerId="LiveId" clId="{EEEC791B-24D3-4C70-B5BC-6F44A4C0C734}" dt="2020-04-09T18:07:55.588" v="260" actId="165"/>
          <ac:grpSpMkLst>
            <pc:docMk/>
            <pc:sldMk cId="1100653396" sldId="1422"/>
            <ac:grpSpMk id="7" creationId="{52EA5CF6-93D2-44B9-8044-A0660222C3F8}"/>
          </ac:grpSpMkLst>
        </pc:grpChg>
        <pc:grpChg chg="add del mod">
          <ac:chgData name="Hamlet Markarian" userId="4926d2b407f31d77" providerId="LiveId" clId="{EEEC791B-24D3-4C70-B5BC-6F44A4C0C734}" dt="2020-04-09T18:07:25.003" v="248" actId="165"/>
          <ac:grpSpMkLst>
            <pc:docMk/>
            <pc:sldMk cId="1100653396" sldId="1422"/>
            <ac:grpSpMk id="8" creationId="{F7F8E716-0657-4C70-AA61-B6BB79402865}"/>
          </ac:grpSpMkLst>
        </pc:grpChg>
        <pc:grpChg chg="add del mod">
          <ac:chgData name="Hamlet Markarian" userId="4926d2b407f31d77" providerId="LiveId" clId="{EEEC791B-24D3-4C70-B5BC-6F44A4C0C734}" dt="2020-04-09T18:02:30.089" v="56" actId="21"/>
          <ac:grpSpMkLst>
            <pc:docMk/>
            <pc:sldMk cId="1100653396" sldId="1422"/>
            <ac:grpSpMk id="27" creationId="{D47B06AB-4E5A-42D5-9DE3-44F894DE5319}"/>
          </ac:grpSpMkLst>
        </pc:grpChg>
        <pc:grpChg chg="add del mod">
          <ac:chgData name="Hamlet Markarian" userId="4926d2b407f31d77" providerId="LiveId" clId="{EEEC791B-24D3-4C70-B5BC-6F44A4C0C734}" dt="2020-04-09T18:10:52.909" v="336" actId="165"/>
          <ac:grpSpMkLst>
            <pc:docMk/>
            <pc:sldMk cId="1100653396" sldId="1422"/>
            <ac:grpSpMk id="64" creationId="{15522D91-9A9C-44B6-AD49-D8EFD5E87902}"/>
          </ac:grpSpMkLst>
        </pc:grpChg>
        <pc:picChg chg="mod">
          <ac:chgData name="Hamlet Markarian" userId="4926d2b407f31d77" providerId="LiveId" clId="{EEEC791B-24D3-4C70-B5BC-6F44A4C0C734}" dt="2020-04-09T19:18:13.782" v="1033" actId="207"/>
          <ac:picMkLst>
            <pc:docMk/>
            <pc:sldMk cId="1100653396" sldId="1422"/>
            <ac:picMk id="5" creationId="{B514D683-38CF-4E25-987D-26E4992B1267}"/>
          </ac:picMkLst>
        </pc:picChg>
        <pc:picChg chg="add mod">
          <ac:chgData name="Hamlet Markarian" userId="4926d2b407f31d77" providerId="LiveId" clId="{EEEC791B-24D3-4C70-B5BC-6F44A4C0C734}" dt="2020-04-09T19:30:46.052" v="1094" actId="1076"/>
          <ac:picMkLst>
            <pc:docMk/>
            <pc:sldMk cId="1100653396" sldId="1422"/>
            <ac:picMk id="31" creationId="{425BFFA3-FE2D-4197-9D4B-DE69066E9139}"/>
          </ac:picMkLst>
        </pc:picChg>
        <pc:cxnChg chg="add del mod">
          <ac:chgData name="Hamlet Markarian" userId="4926d2b407f31d77" providerId="LiveId" clId="{EEEC791B-24D3-4C70-B5BC-6F44A4C0C734}" dt="2020-04-09T18:32:47.221" v="563" actId="478"/>
          <ac:cxnSpMkLst>
            <pc:docMk/>
            <pc:sldMk cId="1100653396" sldId="1422"/>
            <ac:cxnSpMk id="10" creationId="{9672AFA0-8106-4BAB-9FE3-ED2307A23B70}"/>
          </ac:cxnSpMkLst>
        </pc:cxnChg>
        <pc:cxnChg chg="add del mod">
          <ac:chgData name="Hamlet Markarian" userId="4926d2b407f31d77" providerId="LiveId" clId="{EEEC791B-24D3-4C70-B5BC-6F44A4C0C734}" dt="2020-04-09T18:28:33.200" v="518" actId="478"/>
          <ac:cxnSpMkLst>
            <pc:docMk/>
            <pc:sldMk cId="1100653396" sldId="1422"/>
            <ac:cxnSpMk id="51" creationId="{A1F66D21-9753-4793-8029-CE2C5EBFF63A}"/>
          </ac:cxnSpMkLst>
        </pc:cxnChg>
        <pc:cxnChg chg="add del mod">
          <ac:chgData name="Hamlet Markarian" userId="4926d2b407f31d77" providerId="LiveId" clId="{EEEC791B-24D3-4C70-B5BC-6F44A4C0C734}" dt="2020-04-09T18:28:31.683" v="517" actId="478"/>
          <ac:cxnSpMkLst>
            <pc:docMk/>
            <pc:sldMk cId="1100653396" sldId="1422"/>
            <ac:cxnSpMk id="54" creationId="{C71FAD89-4FF5-47E5-AC66-D80DE442CF82}"/>
          </ac:cxnSpMkLst>
        </pc:cxnChg>
        <pc:cxnChg chg="add del mod">
          <ac:chgData name="Hamlet Markarian" userId="4926d2b407f31d77" providerId="LiveId" clId="{EEEC791B-24D3-4C70-B5BC-6F44A4C0C734}" dt="2020-04-09T18:28:29.908" v="516" actId="478"/>
          <ac:cxnSpMkLst>
            <pc:docMk/>
            <pc:sldMk cId="1100653396" sldId="1422"/>
            <ac:cxnSpMk id="58" creationId="{19B7AA76-C15E-4030-A263-8AE506517A34}"/>
          </ac:cxnSpMkLst>
        </pc:cxnChg>
        <pc:cxnChg chg="add mod">
          <ac:chgData name="Hamlet Markarian" userId="4926d2b407f31d77" providerId="LiveId" clId="{EEEC791B-24D3-4C70-B5BC-6F44A4C0C734}" dt="2020-04-09T23:41:03.475" v="3310" actId="14100"/>
          <ac:cxnSpMkLst>
            <pc:docMk/>
            <pc:sldMk cId="1100653396" sldId="1422"/>
            <ac:cxnSpMk id="128" creationId="{9F7A9537-3EB4-4B9F-84C5-D081C164C6AD}"/>
          </ac:cxnSpMkLst>
        </pc:cxnChg>
        <pc:cxnChg chg="add mod">
          <ac:chgData name="Hamlet Markarian" userId="4926d2b407f31d77" providerId="LiveId" clId="{EEEC791B-24D3-4C70-B5BC-6F44A4C0C734}" dt="2020-04-09T18:45:41.393" v="696" actId="692"/>
          <ac:cxnSpMkLst>
            <pc:docMk/>
            <pc:sldMk cId="1100653396" sldId="1422"/>
            <ac:cxnSpMk id="132" creationId="{FB77F2B1-1833-4167-AB5C-C2CE58D47F5E}"/>
          </ac:cxnSpMkLst>
        </pc:cxnChg>
        <pc:cxnChg chg="add mod">
          <ac:chgData name="Hamlet Markarian" userId="4926d2b407f31d77" providerId="LiveId" clId="{EEEC791B-24D3-4C70-B5BC-6F44A4C0C734}" dt="2020-04-09T18:45:41.393" v="696" actId="692"/>
          <ac:cxnSpMkLst>
            <pc:docMk/>
            <pc:sldMk cId="1100653396" sldId="1422"/>
            <ac:cxnSpMk id="133" creationId="{5646F8F7-777D-4DF1-B7DA-0AB8449E353A}"/>
          </ac:cxnSpMkLst>
        </pc:cxnChg>
        <pc:cxnChg chg="add mod">
          <ac:chgData name="Hamlet Markarian" userId="4926d2b407f31d77" providerId="LiveId" clId="{EEEC791B-24D3-4C70-B5BC-6F44A4C0C734}" dt="2020-04-09T18:45:51.557" v="698" actId="14100"/>
          <ac:cxnSpMkLst>
            <pc:docMk/>
            <pc:sldMk cId="1100653396" sldId="1422"/>
            <ac:cxnSpMk id="136" creationId="{7AA27600-C071-418B-8316-6B9012A1A7EC}"/>
          </ac:cxnSpMkLst>
        </pc:cxnChg>
        <pc:cxnChg chg="add mod">
          <ac:chgData name="Hamlet Markarian" userId="4926d2b407f31d77" providerId="LiveId" clId="{EEEC791B-24D3-4C70-B5BC-6F44A4C0C734}" dt="2020-04-09T18:45:41.393" v="696" actId="692"/>
          <ac:cxnSpMkLst>
            <pc:docMk/>
            <pc:sldMk cId="1100653396" sldId="1422"/>
            <ac:cxnSpMk id="139" creationId="{03B68882-49D3-4033-B01C-D2CA04639790}"/>
          </ac:cxnSpMkLst>
        </pc:cxnChg>
        <pc:cxnChg chg="add mod">
          <ac:chgData name="Hamlet Markarian" userId="4926d2b407f31d77" providerId="LiveId" clId="{EEEC791B-24D3-4C70-B5BC-6F44A4C0C734}" dt="2020-04-09T18:45:41.393" v="696" actId="692"/>
          <ac:cxnSpMkLst>
            <pc:docMk/>
            <pc:sldMk cId="1100653396" sldId="1422"/>
            <ac:cxnSpMk id="142" creationId="{1E8C4095-BE32-4070-9484-F62EDB5D5CCF}"/>
          </ac:cxnSpMkLst>
        </pc:cxnChg>
        <pc:cxnChg chg="add mod">
          <ac:chgData name="Hamlet Markarian" userId="4926d2b407f31d77" providerId="LiveId" clId="{EEEC791B-24D3-4C70-B5BC-6F44A4C0C734}" dt="2020-04-09T18:45:41.393" v="696" actId="692"/>
          <ac:cxnSpMkLst>
            <pc:docMk/>
            <pc:sldMk cId="1100653396" sldId="1422"/>
            <ac:cxnSpMk id="145" creationId="{9174BD1D-F528-4999-840B-9A52A98BDC6E}"/>
          </ac:cxnSpMkLst>
        </pc:cxnChg>
      </pc:sldChg>
      <pc:sldChg chg="addSp delSp modSp delAnim">
        <pc:chgData name="Hamlet Markarian" userId="4926d2b407f31d77" providerId="LiveId" clId="{EEEC791B-24D3-4C70-B5BC-6F44A4C0C734}" dt="2020-04-09T19:52:02.841" v="1120" actId="20577"/>
        <pc:sldMkLst>
          <pc:docMk/>
          <pc:sldMk cId="50890922" sldId="1437"/>
        </pc:sldMkLst>
        <pc:spChg chg="ord">
          <ac:chgData name="Hamlet Markarian" userId="4926d2b407f31d77" providerId="LiveId" clId="{EEEC791B-24D3-4C70-B5BC-6F44A4C0C734}" dt="2020-04-09T19:05:51.528" v="870" actId="167"/>
          <ac:spMkLst>
            <pc:docMk/>
            <pc:sldMk cId="50890922" sldId="1437"/>
            <ac:spMk id="2" creationId="{04255A48-2E46-447F-98DA-0E287025F3FD}"/>
          </ac:spMkLst>
        </pc:spChg>
        <pc:spChg chg="add del">
          <ac:chgData name="Hamlet Markarian" userId="4926d2b407f31d77" providerId="LiveId" clId="{EEEC791B-24D3-4C70-B5BC-6F44A4C0C734}" dt="2020-04-09T18:52:47.956" v="708"/>
          <ac:spMkLst>
            <pc:docMk/>
            <pc:sldMk cId="50890922" sldId="1437"/>
            <ac:spMk id="11" creationId="{972E608A-811F-44E1-A2A9-DF4310082223}"/>
          </ac:spMkLst>
        </pc:spChg>
        <pc:spChg chg="add del">
          <ac:chgData name="Hamlet Markarian" userId="4926d2b407f31d77" providerId="LiveId" clId="{EEEC791B-24D3-4C70-B5BC-6F44A4C0C734}" dt="2020-04-09T18:52:47.956" v="708"/>
          <ac:spMkLst>
            <pc:docMk/>
            <pc:sldMk cId="50890922" sldId="1437"/>
            <ac:spMk id="13" creationId="{9DFF4047-C6E0-48AF-9922-97D2F6755EFB}"/>
          </ac:spMkLst>
        </pc:spChg>
        <pc:spChg chg="add del">
          <ac:chgData name="Hamlet Markarian" userId="4926d2b407f31d77" providerId="LiveId" clId="{EEEC791B-24D3-4C70-B5BC-6F44A4C0C734}" dt="2020-04-09T18:52:47.956" v="708"/>
          <ac:spMkLst>
            <pc:docMk/>
            <pc:sldMk cId="50890922" sldId="1437"/>
            <ac:spMk id="14" creationId="{D842DE15-5926-449F-A589-A1D7FE5C727B}"/>
          </ac:spMkLst>
        </pc:spChg>
        <pc:spChg chg="add del">
          <ac:chgData name="Hamlet Markarian" userId="4926d2b407f31d77" providerId="LiveId" clId="{EEEC791B-24D3-4C70-B5BC-6F44A4C0C734}" dt="2020-04-09T18:52:47.956" v="708"/>
          <ac:spMkLst>
            <pc:docMk/>
            <pc:sldMk cId="50890922" sldId="1437"/>
            <ac:spMk id="15" creationId="{0A1CE6DE-10D4-4AD4-B3C6-11BADA78D6FA}"/>
          </ac:spMkLst>
        </pc:spChg>
        <pc:spChg chg="add ord">
          <ac:chgData name="Hamlet Markarian" userId="4926d2b407f31d77" providerId="LiveId" clId="{EEEC791B-24D3-4C70-B5BC-6F44A4C0C734}" dt="2020-04-09T18:52:58.093" v="712" actId="167"/>
          <ac:spMkLst>
            <pc:docMk/>
            <pc:sldMk cId="50890922" sldId="1437"/>
            <ac:spMk id="16" creationId="{51A55428-D23F-4777-96FE-D91E0B26310D}"/>
          </ac:spMkLst>
        </pc:spChg>
        <pc:spChg chg="ord">
          <ac:chgData name="Hamlet Markarian" userId="4926d2b407f31d77" providerId="LiveId" clId="{EEEC791B-24D3-4C70-B5BC-6F44A4C0C734}" dt="2020-04-09T19:05:51.528" v="870" actId="167"/>
          <ac:spMkLst>
            <pc:docMk/>
            <pc:sldMk cId="50890922" sldId="1437"/>
            <ac:spMk id="19" creationId="{42101231-1855-46EE-A3D9-B84E75ACB56A}"/>
          </ac:spMkLst>
        </pc:spChg>
        <pc:spChg chg="del">
          <ac:chgData name="Hamlet Markarian" userId="4926d2b407f31d77" providerId="LiveId" clId="{EEEC791B-24D3-4C70-B5BC-6F44A4C0C734}" dt="2020-04-09T18:52:51.692" v="710" actId="478"/>
          <ac:spMkLst>
            <pc:docMk/>
            <pc:sldMk cId="50890922" sldId="1437"/>
            <ac:spMk id="20" creationId="{2F2415B0-F1C4-4313-9038-A3884674CC46}"/>
          </ac:spMkLst>
        </pc:spChg>
        <pc:spChg chg="del">
          <ac:chgData name="Hamlet Markarian" userId="4926d2b407f31d77" providerId="LiveId" clId="{EEEC791B-24D3-4C70-B5BC-6F44A4C0C734}" dt="2020-04-09T18:52:26.732" v="704" actId="478"/>
          <ac:spMkLst>
            <pc:docMk/>
            <pc:sldMk cId="50890922" sldId="1437"/>
            <ac:spMk id="23" creationId="{1846F75C-5247-4283-8A8A-49650700BAD6}"/>
          </ac:spMkLst>
        </pc:spChg>
        <pc:spChg chg="add del ord">
          <ac:chgData name="Hamlet Markarian" userId="4926d2b407f31d77" providerId="LiveId" clId="{EEEC791B-24D3-4C70-B5BC-6F44A4C0C734}" dt="2020-04-09T18:53:07.716" v="714" actId="478"/>
          <ac:spMkLst>
            <pc:docMk/>
            <pc:sldMk cId="50890922" sldId="1437"/>
            <ac:spMk id="24" creationId="{417ABB57-BEEE-4B37-A3F0-9594AC40B0EA}"/>
          </ac:spMkLst>
        </pc:spChg>
        <pc:spChg chg="del">
          <ac:chgData name="Hamlet Markarian" userId="4926d2b407f31d77" providerId="LiveId" clId="{EEEC791B-24D3-4C70-B5BC-6F44A4C0C734}" dt="2020-04-09T18:02:33.671" v="57" actId="478"/>
          <ac:spMkLst>
            <pc:docMk/>
            <pc:sldMk cId="50890922" sldId="1437"/>
            <ac:spMk id="25" creationId="{255BA461-51E8-47E9-A34B-C38900E4B025}"/>
          </ac:spMkLst>
        </pc:spChg>
        <pc:spChg chg="add del ord">
          <ac:chgData name="Hamlet Markarian" userId="4926d2b407f31d77" providerId="LiveId" clId="{EEEC791B-24D3-4C70-B5BC-6F44A4C0C734}" dt="2020-04-09T18:53:05.859" v="713" actId="478"/>
          <ac:spMkLst>
            <pc:docMk/>
            <pc:sldMk cId="50890922" sldId="1437"/>
            <ac:spMk id="25" creationId="{589A8668-F129-4A07-A7C7-F7A69C841C27}"/>
          </ac:spMkLst>
        </pc:spChg>
        <pc:spChg chg="add del ord">
          <ac:chgData name="Hamlet Markarian" userId="4926d2b407f31d77" providerId="LiveId" clId="{EEEC791B-24D3-4C70-B5BC-6F44A4C0C734}" dt="2020-04-09T18:53:05.859" v="713" actId="478"/>
          <ac:spMkLst>
            <pc:docMk/>
            <pc:sldMk cId="50890922" sldId="1437"/>
            <ac:spMk id="26" creationId="{6D0B586E-4248-4837-A19F-B1FFA0EEA998}"/>
          </ac:spMkLst>
        </pc:spChg>
        <pc:spChg chg="add mod">
          <ac:chgData name="Hamlet Markarian" userId="4926d2b407f31d77" providerId="LiveId" clId="{EEEC791B-24D3-4C70-B5BC-6F44A4C0C734}" dt="2020-04-09T19:08:08.806" v="883" actId="1076"/>
          <ac:spMkLst>
            <pc:docMk/>
            <pc:sldMk cId="50890922" sldId="1437"/>
            <ac:spMk id="28" creationId="{26E06309-8166-418F-A84A-2A0DB997FF97}"/>
          </ac:spMkLst>
        </pc:spChg>
        <pc:spChg chg="del">
          <ac:chgData name="Hamlet Markarian" userId="4926d2b407f31d77" providerId="LiveId" clId="{EEEC791B-24D3-4C70-B5BC-6F44A4C0C734}" dt="2020-04-09T18:02:33.671" v="57" actId="478"/>
          <ac:spMkLst>
            <pc:docMk/>
            <pc:sldMk cId="50890922" sldId="1437"/>
            <ac:spMk id="28" creationId="{C2898B81-2B57-4DA9-8D3E-1A815F0D6EBA}"/>
          </ac:spMkLst>
        </pc:spChg>
        <pc:spChg chg="add del mod">
          <ac:chgData name="Hamlet Markarian" userId="4926d2b407f31d77" providerId="LiveId" clId="{EEEC791B-24D3-4C70-B5BC-6F44A4C0C734}" dt="2020-04-09T19:08:00.381" v="881" actId="478"/>
          <ac:spMkLst>
            <pc:docMk/>
            <pc:sldMk cId="50890922" sldId="1437"/>
            <ac:spMk id="29" creationId="{48980A14-2ABE-44E7-9D89-52024C898938}"/>
          </ac:spMkLst>
        </pc:spChg>
        <pc:spChg chg="del">
          <ac:chgData name="Hamlet Markarian" userId="4926d2b407f31d77" providerId="LiveId" clId="{EEEC791B-24D3-4C70-B5BC-6F44A4C0C734}" dt="2020-04-09T18:02:33.671" v="57" actId="478"/>
          <ac:spMkLst>
            <pc:docMk/>
            <pc:sldMk cId="50890922" sldId="1437"/>
            <ac:spMk id="29" creationId="{CC9C7C67-F7B8-4229-81D3-1ADE6D9D20C4}"/>
          </ac:spMkLst>
        </pc:spChg>
        <pc:spChg chg="del">
          <ac:chgData name="Hamlet Markarian" userId="4926d2b407f31d77" providerId="LiveId" clId="{EEEC791B-24D3-4C70-B5BC-6F44A4C0C734}" dt="2020-04-09T18:02:33.671" v="57" actId="478"/>
          <ac:spMkLst>
            <pc:docMk/>
            <pc:sldMk cId="50890922" sldId="1437"/>
            <ac:spMk id="32" creationId="{64D5F241-3F06-4A4D-9FDD-D4EF1BE58B62}"/>
          </ac:spMkLst>
        </pc:spChg>
        <pc:spChg chg="del">
          <ac:chgData name="Hamlet Markarian" userId="4926d2b407f31d77" providerId="LiveId" clId="{EEEC791B-24D3-4C70-B5BC-6F44A4C0C734}" dt="2020-04-09T18:02:33.671" v="57" actId="478"/>
          <ac:spMkLst>
            <pc:docMk/>
            <pc:sldMk cId="50890922" sldId="1437"/>
            <ac:spMk id="35" creationId="{B8EE862B-E8FF-4C65-99E4-ECB04834E1DE}"/>
          </ac:spMkLst>
        </pc:spChg>
        <pc:spChg chg="del">
          <ac:chgData name="Hamlet Markarian" userId="4926d2b407f31d77" providerId="LiveId" clId="{EEEC791B-24D3-4C70-B5BC-6F44A4C0C734}" dt="2020-04-09T18:02:33.671" v="57" actId="478"/>
          <ac:spMkLst>
            <pc:docMk/>
            <pc:sldMk cId="50890922" sldId="1437"/>
            <ac:spMk id="36" creationId="{A197E1E2-B3C0-4939-B82E-1F883F02A484}"/>
          </ac:spMkLst>
        </pc:spChg>
        <pc:spChg chg="del">
          <ac:chgData name="Hamlet Markarian" userId="4926d2b407f31d77" providerId="LiveId" clId="{EEEC791B-24D3-4C70-B5BC-6F44A4C0C734}" dt="2020-04-09T18:02:33.671" v="57" actId="478"/>
          <ac:spMkLst>
            <pc:docMk/>
            <pc:sldMk cId="50890922" sldId="1437"/>
            <ac:spMk id="38" creationId="{BE7CF208-38D6-44D2-B54C-7990BBAB50D1}"/>
          </ac:spMkLst>
        </pc:spChg>
        <pc:spChg chg="del">
          <ac:chgData name="Hamlet Markarian" userId="4926d2b407f31d77" providerId="LiveId" clId="{EEEC791B-24D3-4C70-B5BC-6F44A4C0C734}" dt="2020-04-09T18:02:33.671" v="57" actId="478"/>
          <ac:spMkLst>
            <pc:docMk/>
            <pc:sldMk cId="50890922" sldId="1437"/>
            <ac:spMk id="40" creationId="{DEB72F24-61A3-4FC2-936F-B75E8F91CFE1}"/>
          </ac:spMkLst>
        </pc:spChg>
        <pc:spChg chg="del">
          <ac:chgData name="Hamlet Markarian" userId="4926d2b407f31d77" providerId="LiveId" clId="{EEEC791B-24D3-4C70-B5BC-6F44A4C0C734}" dt="2020-04-09T18:02:33.671" v="57" actId="478"/>
          <ac:spMkLst>
            <pc:docMk/>
            <pc:sldMk cId="50890922" sldId="1437"/>
            <ac:spMk id="43" creationId="{269EADA0-EADE-42FC-A895-925797CCE872}"/>
          </ac:spMkLst>
        </pc:spChg>
        <pc:spChg chg="del">
          <ac:chgData name="Hamlet Markarian" userId="4926d2b407f31d77" providerId="LiveId" clId="{EEEC791B-24D3-4C70-B5BC-6F44A4C0C734}" dt="2020-04-09T18:02:33.671" v="57" actId="478"/>
          <ac:spMkLst>
            <pc:docMk/>
            <pc:sldMk cId="50890922" sldId="1437"/>
            <ac:spMk id="44" creationId="{51728761-6AC5-4E5C-9FFC-334405B43FB4}"/>
          </ac:spMkLst>
        </pc:spChg>
        <pc:spChg chg="del">
          <ac:chgData name="Hamlet Markarian" userId="4926d2b407f31d77" providerId="LiveId" clId="{EEEC791B-24D3-4C70-B5BC-6F44A4C0C734}" dt="2020-04-09T18:02:33.671" v="57" actId="478"/>
          <ac:spMkLst>
            <pc:docMk/>
            <pc:sldMk cId="50890922" sldId="1437"/>
            <ac:spMk id="55" creationId="{E9C6FDCF-31DE-443F-A603-18D90FB08EAE}"/>
          </ac:spMkLst>
        </pc:spChg>
        <pc:spChg chg="del">
          <ac:chgData name="Hamlet Markarian" userId="4926d2b407f31d77" providerId="LiveId" clId="{EEEC791B-24D3-4C70-B5BC-6F44A4C0C734}" dt="2020-04-09T18:02:33.671" v="57" actId="478"/>
          <ac:spMkLst>
            <pc:docMk/>
            <pc:sldMk cId="50890922" sldId="1437"/>
            <ac:spMk id="59" creationId="{611C991E-7895-4C06-91D3-DEA32900292D}"/>
          </ac:spMkLst>
        </pc:spChg>
        <pc:grpChg chg="add del">
          <ac:chgData name="Hamlet Markarian" userId="4926d2b407f31d77" providerId="LiveId" clId="{EEEC791B-24D3-4C70-B5BC-6F44A4C0C734}" dt="2020-04-09T18:52:28.780" v="705" actId="478"/>
          <ac:grpSpMkLst>
            <pc:docMk/>
            <pc:sldMk cId="50890922" sldId="1437"/>
            <ac:grpSpMk id="18" creationId="{569B2457-86B8-4D61-A777-10E2080CD7E6}"/>
          </ac:grpSpMkLst>
        </pc:grpChg>
        <pc:graphicFrameChg chg="add mod modGraphic">
          <ac:chgData name="Hamlet Markarian" userId="4926d2b407f31d77" providerId="LiveId" clId="{EEEC791B-24D3-4C70-B5BC-6F44A4C0C734}" dt="2020-04-09T19:52:02.841" v="1120" actId="20577"/>
          <ac:graphicFrameMkLst>
            <pc:docMk/>
            <pc:sldMk cId="50890922" sldId="1437"/>
            <ac:graphicFrameMk id="10" creationId="{D1115644-95BC-4F40-AD63-106E5DA01B65}"/>
          </ac:graphicFrameMkLst>
        </pc:graphicFrameChg>
        <pc:picChg chg="add del">
          <ac:chgData name="Hamlet Markarian" userId="4926d2b407f31d77" providerId="LiveId" clId="{EEEC791B-24D3-4C70-B5BC-6F44A4C0C734}" dt="2020-04-09T18:52:47.956" v="708"/>
          <ac:picMkLst>
            <pc:docMk/>
            <pc:sldMk cId="50890922" sldId="1437"/>
            <ac:picMk id="12" creationId="{FBCC2310-56C8-4D75-9D76-33DE4B0AF34D}"/>
          </ac:picMkLst>
        </pc:picChg>
        <pc:picChg chg="add del ord">
          <ac:chgData name="Hamlet Markarian" userId="4926d2b407f31d77" providerId="LiveId" clId="{EEEC791B-24D3-4C70-B5BC-6F44A4C0C734}" dt="2020-04-09T19:18:17.524" v="1034" actId="478"/>
          <ac:picMkLst>
            <pc:docMk/>
            <pc:sldMk cId="50890922" sldId="1437"/>
            <ac:picMk id="17" creationId="{191D3137-BF3F-4960-9293-E870D1A89B0D}"/>
          </ac:picMkLst>
        </pc:picChg>
        <pc:picChg chg="add del">
          <ac:chgData name="Hamlet Markarian" userId="4926d2b407f31d77" providerId="LiveId" clId="{EEEC791B-24D3-4C70-B5BC-6F44A4C0C734}" dt="2020-04-09T19:05:46.205" v="869" actId="478"/>
          <ac:picMkLst>
            <pc:docMk/>
            <pc:sldMk cId="50890922" sldId="1437"/>
            <ac:picMk id="27" creationId="{0CB24E4A-A71D-4C39-A7B1-DA4786E6509D}"/>
          </ac:picMkLst>
        </pc:picChg>
        <pc:picChg chg="add">
          <ac:chgData name="Hamlet Markarian" userId="4926d2b407f31d77" providerId="LiveId" clId="{EEEC791B-24D3-4C70-B5BC-6F44A4C0C734}" dt="2020-04-09T19:18:17.815" v="1035"/>
          <ac:picMkLst>
            <pc:docMk/>
            <pc:sldMk cId="50890922" sldId="1437"/>
            <ac:picMk id="30" creationId="{34D0E67C-D226-4DF5-9D1B-EAB51874B8F3}"/>
          </ac:picMkLst>
        </pc:picChg>
        <pc:picChg chg="del">
          <ac:chgData name="Hamlet Markarian" userId="4926d2b407f31d77" providerId="LiveId" clId="{EEEC791B-24D3-4C70-B5BC-6F44A4C0C734}" dt="2020-04-09T18:52:49.596" v="709" actId="478"/>
          <ac:picMkLst>
            <pc:docMk/>
            <pc:sldMk cId="50890922" sldId="1437"/>
            <ac:picMk id="34" creationId="{59B8E063-71E3-4FEB-A3B7-233EB3AF93E1}"/>
          </ac:picMkLst>
        </pc:picChg>
      </pc:sldChg>
      <pc:sldChg chg="modSp">
        <pc:chgData name="Hamlet Markarian" userId="4926d2b407f31d77" providerId="LiveId" clId="{EEEC791B-24D3-4C70-B5BC-6F44A4C0C734}" dt="2020-04-09T18:04:02.221" v="75" actId="20577"/>
        <pc:sldMkLst>
          <pc:docMk/>
          <pc:sldMk cId="2779411540" sldId="1439"/>
        </pc:sldMkLst>
        <pc:spChg chg="mod">
          <ac:chgData name="Hamlet Markarian" userId="4926d2b407f31d77" providerId="LiveId" clId="{EEEC791B-24D3-4C70-B5BC-6F44A4C0C734}" dt="2020-04-09T18:04:02.221" v="75" actId="20577"/>
          <ac:spMkLst>
            <pc:docMk/>
            <pc:sldMk cId="2779411540" sldId="1439"/>
            <ac:spMk id="27" creationId="{66FA05EE-8593-4C20-A3F2-69F2EF4F1CC9}"/>
          </ac:spMkLst>
        </pc:spChg>
      </pc:sldChg>
      <pc:sldChg chg="addSp delSp modSp add">
        <pc:chgData name="Hamlet Markarian" userId="4926d2b407f31d77" providerId="LiveId" clId="{EEEC791B-24D3-4C70-B5BC-6F44A4C0C734}" dt="2020-04-09T19:37:47.963" v="1107" actId="1036"/>
        <pc:sldMkLst>
          <pc:docMk/>
          <pc:sldMk cId="67160810" sldId="1444"/>
        </pc:sldMkLst>
        <pc:spChg chg="add mod">
          <ac:chgData name="Hamlet Markarian" userId="4926d2b407f31d77" providerId="LiveId" clId="{EEEC791B-24D3-4C70-B5BC-6F44A4C0C734}" dt="2020-04-09T19:17:40.889" v="1030" actId="948"/>
          <ac:spMkLst>
            <pc:docMk/>
            <pc:sldMk cId="67160810" sldId="1444"/>
            <ac:spMk id="3" creationId="{69143F2E-14E3-4C27-A703-D17E76B040C7}"/>
          </ac:spMkLst>
        </pc:spChg>
        <pc:spChg chg="add mod">
          <ac:chgData name="Hamlet Markarian" userId="4926d2b407f31d77" providerId="LiveId" clId="{EEEC791B-24D3-4C70-B5BC-6F44A4C0C734}" dt="2020-04-09T19:17:44.461" v="1031" actId="948"/>
          <ac:spMkLst>
            <pc:docMk/>
            <pc:sldMk cId="67160810" sldId="1444"/>
            <ac:spMk id="9" creationId="{73A164E9-DFE0-4EED-9DB0-9E311A18B1DD}"/>
          </ac:spMkLst>
        </pc:spChg>
        <pc:spChg chg="add mod topLvl">
          <ac:chgData name="Hamlet Markarian" userId="4926d2b407f31d77" providerId="LiveId" clId="{EEEC791B-24D3-4C70-B5BC-6F44A4C0C734}" dt="2020-04-09T19:16:21.500" v="1010" actId="164"/>
          <ac:spMkLst>
            <pc:docMk/>
            <pc:sldMk cId="67160810" sldId="1444"/>
            <ac:spMk id="11" creationId="{86026ECE-C256-4D0B-A2E4-119E0B3A7247}"/>
          </ac:spMkLst>
        </pc:spChg>
        <pc:spChg chg="add mod topLvl">
          <ac:chgData name="Hamlet Markarian" userId="4926d2b407f31d77" providerId="LiveId" clId="{EEEC791B-24D3-4C70-B5BC-6F44A4C0C734}" dt="2020-04-09T19:16:16.516" v="1008" actId="164"/>
          <ac:spMkLst>
            <pc:docMk/>
            <pc:sldMk cId="67160810" sldId="1444"/>
            <ac:spMk id="12" creationId="{86AD61DF-BE26-44DC-837C-1B67F40B732C}"/>
          </ac:spMkLst>
        </pc:spChg>
        <pc:spChg chg="add mod topLvl">
          <ac:chgData name="Hamlet Markarian" userId="4926d2b407f31d77" providerId="LiveId" clId="{EEEC791B-24D3-4C70-B5BC-6F44A4C0C734}" dt="2020-04-09T19:16:14.620" v="1007" actId="164"/>
          <ac:spMkLst>
            <pc:docMk/>
            <pc:sldMk cId="67160810" sldId="1444"/>
            <ac:spMk id="13" creationId="{4BEE6566-C57B-4023-9079-DA722AD24272}"/>
          </ac:spMkLst>
        </pc:spChg>
        <pc:spChg chg="add mod">
          <ac:chgData name="Hamlet Markarian" userId="4926d2b407f31d77" providerId="LiveId" clId="{EEEC791B-24D3-4C70-B5BC-6F44A4C0C734}" dt="2020-04-09T19:29:34.559" v="1078" actId="20577"/>
          <ac:spMkLst>
            <pc:docMk/>
            <pc:sldMk cId="67160810" sldId="1444"/>
            <ac:spMk id="14" creationId="{DA17CE84-4D70-4894-AAEC-9D41B0A05EC6}"/>
          </ac:spMkLst>
        </pc:spChg>
        <pc:spChg chg="add del mod">
          <ac:chgData name="Hamlet Markarian" userId="4926d2b407f31d77" providerId="LiveId" clId="{EEEC791B-24D3-4C70-B5BC-6F44A4C0C734}" dt="2020-04-09T19:13:38.420" v="965" actId="478"/>
          <ac:spMkLst>
            <pc:docMk/>
            <pc:sldMk cId="67160810" sldId="1444"/>
            <ac:spMk id="15" creationId="{AB896598-360F-4991-8143-DAE301EADC4C}"/>
          </ac:spMkLst>
        </pc:spChg>
        <pc:spChg chg="add del mod">
          <ac:chgData name="Hamlet Markarian" userId="4926d2b407f31d77" providerId="LiveId" clId="{EEEC791B-24D3-4C70-B5BC-6F44A4C0C734}" dt="2020-04-09T19:13:34.644" v="964" actId="478"/>
          <ac:spMkLst>
            <pc:docMk/>
            <pc:sldMk cId="67160810" sldId="1444"/>
            <ac:spMk id="18" creationId="{1C9D63EA-860C-40A5-9819-7E550BFCDF69}"/>
          </ac:spMkLst>
        </pc:spChg>
        <pc:spChg chg="mod">
          <ac:chgData name="Hamlet Markarian" userId="4926d2b407f31d77" providerId="LiveId" clId="{EEEC791B-24D3-4C70-B5BC-6F44A4C0C734}" dt="2020-04-09T19:13:23.220" v="960" actId="1076"/>
          <ac:spMkLst>
            <pc:docMk/>
            <pc:sldMk cId="67160810" sldId="1444"/>
            <ac:spMk id="19" creationId="{42101231-1855-46EE-A3D9-B84E75ACB56A}"/>
          </ac:spMkLst>
        </pc:spChg>
        <pc:spChg chg="add mod">
          <ac:chgData name="Hamlet Markarian" userId="4926d2b407f31d77" providerId="LiveId" clId="{EEEC791B-24D3-4C70-B5BC-6F44A4C0C734}" dt="2020-04-09T19:29:41.655" v="1081" actId="20577"/>
          <ac:spMkLst>
            <pc:docMk/>
            <pc:sldMk cId="67160810" sldId="1444"/>
            <ac:spMk id="20" creationId="{CE3F595F-589F-47F3-B663-270703409D88}"/>
          </ac:spMkLst>
        </pc:spChg>
        <pc:spChg chg="add mod">
          <ac:chgData name="Hamlet Markarian" userId="4926d2b407f31d77" providerId="LiveId" clId="{EEEC791B-24D3-4C70-B5BC-6F44A4C0C734}" dt="2020-04-09T19:29:45.184" v="1084" actId="20577"/>
          <ac:spMkLst>
            <pc:docMk/>
            <pc:sldMk cId="67160810" sldId="1444"/>
            <ac:spMk id="21" creationId="{F2C3B36B-AFC2-468A-8898-EB7B70632C0A}"/>
          </ac:spMkLst>
        </pc:spChg>
        <pc:spChg chg="del">
          <ac:chgData name="Hamlet Markarian" userId="4926d2b407f31d77" providerId="LiveId" clId="{EEEC791B-24D3-4C70-B5BC-6F44A4C0C734}" dt="2020-04-09T19:09:22.284" v="886" actId="478"/>
          <ac:spMkLst>
            <pc:docMk/>
            <pc:sldMk cId="67160810" sldId="1444"/>
            <ac:spMk id="28" creationId="{26E06309-8166-418F-A84A-2A0DB997FF97}"/>
          </ac:spMkLst>
        </pc:spChg>
        <pc:grpChg chg="add del mod">
          <ac:chgData name="Hamlet Markarian" userId="4926d2b407f31d77" providerId="LiveId" clId="{EEEC791B-24D3-4C70-B5BC-6F44A4C0C734}" dt="2020-04-09T19:12:32.924" v="937" actId="165"/>
          <ac:grpSpMkLst>
            <pc:docMk/>
            <pc:sldMk cId="67160810" sldId="1444"/>
            <ac:grpSpMk id="4" creationId="{2A26398A-7521-4A84-99C6-29EBAA2751F0}"/>
          </ac:grpSpMkLst>
        </pc:grpChg>
        <pc:grpChg chg="add mod">
          <ac:chgData name="Hamlet Markarian" userId="4926d2b407f31d77" providerId="LiveId" clId="{EEEC791B-24D3-4C70-B5BC-6F44A4C0C734}" dt="2020-04-09T19:37:47.963" v="1107" actId="1036"/>
          <ac:grpSpMkLst>
            <pc:docMk/>
            <pc:sldMk cId="67160810" sldId="1444"/>
            <ac:grpSpMk id="5" creationId="{80F1453E-0B2A-400E-8E0D-D4C159AFAA23}"/>
          </ac:grpSpMkLst>
        </pc:grpChg>
        <pc:grpChg chg="add mod">
          <ac:chgData name="Hamlet Markarian" userId="4926d2b407f31d77" providerId="LiveId" clId="{EEEC791B-24D3-4C70-B5BC-6F44A4C0C734}" dt="2020-04-09T19:37:47.963" v="1107" actId="1036"/>
          <ac:grpSpMkLst>
            <pc:docMk/>
            <pc:sldMk cId="67160810" sldId="1444"/>
            <ac:grpSpMk id="6" creationId="{10D08129-8302-4887-B209-9B09A44C1649}"/>
          </ac:grpSpMkLst>
        </pc:grpChg>
        <pc:grpChg chg="add mod">
          <ac:chgData name="Hamlet Markarian" userId="4926d2b407f31d77" providerId="LiveId" clId="{EEEC791B-24D3-4C70-B5BC-6F44A4C0C734}" dt="2020-04-09T19:37:47.963" v="1107" actId="1036"/>
          <ac:grpSpMkLst>
            <pc:docMk/>
            <pc:sldMk cId="67160810" sldId="1444"/>
            <ac:grpSpMk id="7" creationId="{899ACB72-1FFE-4561-B634-B7E402A65A13}"/>
          </ac:grpSpMkLst>
        </pc:grpChg>
        <pc:graphicFrameChg chg="del">
          <ac:chgData name="Hamlet Markarian" userId="4926d2b407f31d77" providerId="LiveId" clId="{EEEC791B-24D3-4C70-B5BC-6F44A4C0C734}" dt="2020-04-09T19:09:20.117" v="885" actId="478"/>
          <ac:graphicFrameMkLst>
            <pc:docMk/>
            <pc:sldMk cId="67160810" sldId="1444"/>
            <ac:graphicFrameMk id="10" creationId="{D1115644-95BC-4F40-AD63-106E5DA01B65}"/>
          </ac:graphicFrameMkLst>
        </pc:graphicFrameChg>
        <pc:picChg chg="del">
          <ac:chgData name="Hamlet Markarian" userId="4926d2b407f31d77" providerId="LiveId" clId="{EEEC791B-24D3-4C70-B5BC-6F44A4C0C734}" dt="2020-04-09T19:18:20.140" v="1036" actId="478"/>
          <ac:picMkLst>
            <pc:docMk/>
            <pc:sldMk cId="67160810" sldId="1444"/>
            <ac:picMk id="17" creationId="{191D3137-BF3F-4960-9293-E870D1A89B0D}"/>
          </ac:picMkLst>
        </pc:picChg>
        <pc:picChg chg="add">
          <ac:chgData name="Hamlet Markarian" userId="4926d2b407f31d77" providerId="LiveId" clId="{EEEC791B-24D3-4C70-B5BC-6F44A4C0C734}" dt="2020-04-09T19:18:20.382" v="1037"/>
          <ac:picMkLst>
            <pc:docMk/>
            <pc:sldMk cId="67160810" sldId="1444"/>
            <ac:picMk id="22" creationId="{6EC43757-C97F-41D2-9E16-7785831773E6}"/>
          </ac:picMkLst>
        </pc:picChg>
      </pc:sldChg>
      <pc:sldChg chg="addSp delSp modSp add">
        <pc:chgData name="Hamlet Markarian" userId="4926d2b407f31d77" providerId="LiveId" clId="{EEEC791B-24D3-4C70-B5BC-6F44A4C0C734}" dt="2020-04-09T20:34:39.051" v="1313" actId="14100"/>
        <pc:sldMkLst>
          <pc:docMk/>
          <pc:sldMk cId="3312975176" sldId="1445"/>
        </pc:sldMkLst>
        <pc:spChg chg="del">
          <ac:chgData name="Hamlet Markarian" userId="4926d2b407f31d77" providerId="LiveId" clId="{EEEC791B-24D3-4C70-B5BC-6F44A4C0C734}" dt="2020-04-09T20:00:23.372" v="1122" actId="478"/>
          <ac:spMkLst>
            <pc:docMk/>
            <pc:sldMk cId="3312975176" sldId="1445"/>
            <ac:spMk id="3" creationId="{69143F2E-14E3-4C27-A703-D17E76B040C7}"/>
          </ac:spMkLst>
        </pc:spChg>
        <pc:spChg chg="del">
          <ac:chgData name="Hamlet Markarian" userId="4926d2b407f31d77" providerId="LiveId" clId="{EEEC791B-24D3-4C70-B5BC-6F44A4C0C734}" dt="2020-04-09T20:00:23.372" v="1122" actId="478"/>
          <ac:spMkLst>
            <pc:docMk/>
            <pc:sldMk cId="3312975176" sldId="1445"/>
            <ac:spMk id="9" creationId="{73A164E9-DFE0-4EED-9DB0-9E311A18B1DD}"/>
          </ac:spMkLst>
        </pc:spChg>
        <pc:spChg chg="mod">
          <ac:chgData name="Hamlet Markarian" userId="4926d2b407f31d77" providerId="LiveId" clId="{EEEC791B-24D3-4C70-B5BC-6F44A4C0C734}" dt="2020-04-09T20:07:19.373" v="1184" actId="6549"/>
          <ac:spMkLst>
            <pc:docMk/>
            <pc:sldMk cId="3312975176" sldId="1445"/>
            <ac:spMk id="16" creationId="{51A55428-D23F-4777-96FE-D91E0B26310D}"/>
          </ac:spMkLst>
        </pc:spChg>
        <pc:spChg chg="add mod">
          <ac:chgData name="Hamlet Markarian" userId="4926d2b407f31d77" providerId="LiveId" clId="{EEEC791B-24D3-4C70-B5BC-6F44A4C0C734}" dt="2020-04-09T20:22:37.884" v="1210" actId="1036"/>
          <ac:spMkLst>
            <pc:docMk/>
            <pc:sldMk cId="3312975176" sldId="1445"/>
            <ac:spMk id="17" creationId="{F26253F6-537A-4F07-B26E-8729EB3B13F3}"/>
          </ac:spMkLst>
        </pc:spChg>
        <pc:spChg chg="add mod">
          <ac:chgData name="Hamlet Markarian" userId="4926d2b407f31d77" providerId="LiveId" clId="{EEEC791B-24D3-4C70-B5BC-6F44A4C0C734}" dt="2020-04-09T20:28:44.325" v="1248" actId="14100"/>
          <ac:spMkLst>
            <pc:docMk/>
            <pc:sldMk cId="3312975176" sldId="1445"/>
            <ac:spMk id="18" creationId="{175E7200-6738-4807-9933-95B8A89DCB86}"/>
          </ac:spMkLst>
        </pc:spChg>
        <pc:spChg chg="add mod">
          <ac:chgData name="Hamlet Markarian" userId="4926d2b407f31d77" providerId="LiveId" clId="{EEEC791B-24D3-4C70-B5BC-6F44A4C0C734}" dt="2020-04-09T20:28:32.073" v="1245" actId="1076"/>
          <ac:spMkLst>
            <pc:docMk/>
            <pc:sldMk cId="3312975176" sldId="1445"/>
            <ac:spMk id="23" creationId="{BB5302AF-0B9D-42E8-982A-A2EEE5C04C42}"/>
          </ac:spMkLst>
        </pc:spChg>
        <pc:spChg chg="add mod">
          <ac:chgData name="Hamlet Markarian" userId="4926d2b407f31d77" providerId="LiveId" clId="{EEEC791B-24D3-4C70-B5BC-6F44A4C0C734}" dt="2020-04-09T20:33:03.902" v="1283" actId="14100"/>
          <ac:spMkLst>
            <pc:docMk/>
            <pc:sldMk cId="3312975176" sldId="1445"/>
            <ac:spMk id="26" creationId="{17B2AE47-984D-4E1B-9D11-B113DA5BC488}"/>
          </ac:spMkLst>
        </pc:spChg>
        <pc:spChg chg="add mod">
          <ac:chgData name="Hamlet Markarian" userId="4926d2b407f31d77" providerId="LiveId" clId="{EEEC791B-24D3-4C70-B5BC-6F44A4C0C734}" dt="2020-04-09T20:33:11.343" v="1286" actId="1076"/>
          <ac:spMkLst>
            <pc:docMk/>
            <pc:sldMk cId="3312975176" sldId="1445"/>
            <ac:spMk id="27" creationId="{604D6084-6E2D-4DA3-A487-75AE4C577068}"/>
          </ac:spMkLst>
        </pc:spChg>
        <pc:spChg chg="add mod">
          <ac:chgData name="Hamlet Markarian" userId="4926d2b407f31d77" providerId="LiveId" clId="{EEEC791B-24D3-4C70-B5BC-6F44A4C0C734}" dt="2020-04-09T20:33:13.734" v="1287" actId="14100"/>
          <ac:spMkLst>
            <pc:docMk/>
            <pc:sldMk cId="3312975176" sldId="1445"/>
            <ac:spMk id="29" creationId="{5C13C71F-0CF0-47FF-B203-782B4CE172AC}"/>
          </ac:spMkLst>
        </pc:spChg>
        <pc:spChg chg="add mod">
          <ac:chgData name="Hamlet Markarian" userId="4926d2b407f31d77" providerId="LiveId" clId="{EEEC791B-24D3-4C70-B5BC-6F44A4C0C734}" dt="2020-04-09T20:34:11.723" v="1301" actId="14100"/>
          <ac:spMkLst>
            <pc:docMk/>
            <pc:sldMk cId="3312975176" sldId="1445"/>
            <ac:spMk id="30" creationId="{631E916F-B9B4-4C1E-8B2C-FA2AE384A4E4}"/>
          </ac:spMkLst>
        </pc:spChg>
        <pc:spChg chg="add mod">
          <ac:chgData name="Hamlet Markarian" userId="4926d2b407f31d77" providerId="LiveId" clId="{EEEC791B-24D3-4C70-B5BC-6F44A4C0C734}" dt="2020-04-09T20:34:39.051" v="1313" actId="14100"/>
          <ac:spMkLst>
            <pc:docMk/>
            <pc:sldMk cId="3312975176" sldId="1445"/>
            <ac:spMk id="32" creationId="{D53B1856-40A5-4DA8-8A1B-F3CFB52E1105}"/>
          </ac:spMkLst>
        </pc:spChg>
        <pc:grpChg chg="del">
          <ac:chgData name="Hamlet Markarian" userId="4926d2b407f31d77" providerId="LiveId" clId="{EEEC791B-24D3-4C70-B5BC-6F44A4C0C734}" dt="2020-04-09T20:00:23.372" v="1122" actId="478"/>
          <ac:grpSpMkLst>
            <pc:docMk/>
            <pc:sldMk cId="3312975176" sldId="1445"/>
            <ac:grpSpMk id="5" creationId="{80F1453E-0B2A-400E-8E0D-D4C159AFAA23}"/>
          </ac:grpSpMkLst>
        </pc:grpChg>
        <pc:grpChg chg="del">
          <ac:chgData name="Hamlet Markarian" userId="4926d2b407f31d77" providerId="LiveId" clId="{EEEC791B-24D3-4C70-B5BC-6F44A4C0C734}" dt="2020-04-09T20:00:23.372" v="1122" actId="478"/>
          <ac:grpSpMkLst>
            <pc:docMk/>
            <pc:sldMk cId="3312975176" sldId="1445"/>
            <ac:grpSpMk id="6" creationId="{10D08129-8302-4887-B209-9B09A44C1649}"/>
          </ac:grpSpMkLst>
        </pc:grpChg>
        <pc:grpChg chg="del">
          <ac:chgData name="Hamlet Markarian" userId="4926d2b407f31d77" providerId="LiveId" clId="{EEEC791B-24D3-4C70-B5BC-6F44A4C0C734}" dt="2020-04-09T20:00:23.372" v="1122" actId="478"/>
          <ac:grpSpMkLst>
            <pc:docMk/>
            <pc:sldMk cId="3312975176" sldId="1445"/>
            <ac:grpSpMk id="7" creationId="{899ACB72-1FFE-4561-B634-B7E402A65A13}"/>
          </ac:grpSpMkLst>
        </pc:grpChg>
        <pc:picChg chg="mod">
          <ac:chgData name="Hamlet Markarian" userId="4926d2b407f31d77" providerId="LiveId" clId="{EEEC791B-24D3-4C70-B5BC-6F44A4C0C734}" dt="2020-04-09T20:00:37.057" v="1123" actId="207"/>
          <ac:picMkLst>
            <pc:docMk/>
            <pc:sldMk cId="3312975176" sldId="1445"/>
            <ac:picMk id="22" creationId="{6EC43757-C97F-41D2-9E16-7785831773E6}"/>
          </ac:picMkLst>
        </pc:picChg>
        <pc:picChg chg="add mod">
          <ac:chgData name="Hamlet Markarian" userId="4926d2b407f31d77" providerId="LiveId" clId="{EEEC791B-24D3-4C70-B5BC-6F44A4C0C734}" dt="2020-04-09T20:29:31.495" v="1250" actId="207"/>
          <ac:picMkLst>
            <pc:docMk/>
            <pc:sldMk cId="3312975176" sldId="1445"/>
            <ac:picMk id="24" creationId="{85494F66-867E-4000-B1A4-74B959DF89CA}"/>
          </ac:picMkLst>
        </pc:picChg>
        <pc:picChg chg="add mod">
          <ac:chgData name="Hamlet Markarian" userId="4926d2b407f31d77" providerId="LiveId" clId="{EEEC791B-24D3-4C70-B5BC-6F44A4C0C734}" dt="2020-04-09T20:28:41.731" v="1247" actId="1076"/>
          <ac:picMkLst>
            <pc:docMk/>
            <pc:sldMk cId="3312975176" sldId="1445"/>
            <ac:picMk id="25" creationId="{01940D3D-FAD7-4A66-98A3-91AA018EDB2E}"/>
          </ac:picMkLst>
        </pc:picChg>
        <pc:picChg chg="add mod">
          <ac:chgData name="Hamlet Markarian" userId="4926d2b407f31d77" providerId="LiveId" clId="{EEEC791B-24D3-4C70-B5BC-6F44A4C0C734}" dt="2020-04-09T20:33:11.343" v="1286" actId="1076"/>
          <ac:picMkLst>
            <pc:docMk/>
            <pc:sldMk cId="3312975176" sldId="1445"/>
            <ac:picMk id="28" creationId="{19A16CC9-6004-48CC-909E-E5A63138AD36}"/>
          </ac:picMkLst>
        </pc:picChg>
        <pc:picChg chg="add mod">
          <ac:chgData name="Hamlet Markarian" userId="4926d2b407f31d77" providerId="LiveId" clId="{EEEC791B-24D3-4C70-B5BC-6F44A4C0C734}" dt="2020-04-09T20:33:32.682" v="1288" actId="571"/>
          <ac:picMkLst>
            <pc:docMk/>
            <pc:sldMk cId="3312975176" sldId="1445"/>
            <ac:picMk id="31" creationId="{DAAB7DCB-7156-48DA-9DAE-0A73F65E4BDC}"/>
          </ac:picMkLst>
        </pc:picChg>
      </pc:sldChg>
      <pc:sldChg chg="addSp delSp modSp add">
        <pc:chgData name="Hamlet Markarian" userId="4926d2b407f31d77" providerId="LiveId" clId="{EEEC791B-24D3-4C70-B5BC-6F44A4C0C734}" dt="2020-04-09T22:07:14.857" v="2263"/>
        <pc:sldMkLst>
          <pc:docMk/>
          <pc:sldMk cId="877979776" sldId="1446"/>
        </pc:sldMkLst>
        <pc:spChg chg="del">
          <ac:chgData name="Hamlet Markarian" userId="4926d2b407f31d77" providerId="LiveId" clId="{EEEC791B-24D3-4C70-B5BC-6F44A4C0C734}" dt="2020-04-09T20:36:22.148" v="1321" actId="478"/>
          <ac:spMkLst>
            <pc:docMk/>
            <pc:sldMk cId="877979776" sldId="1446"/>
            <ac:spMk id="17" creationId="{F26253F6-537A-4F07-B26E-8729EB3B13F3}"/>
          </ac:spMkLst>
        </pc:spChg>
        <pc:spChg chg="mod">
          <ac:chgData name="Hamlet Markarian" userId="4926d2b407f31d77" providerId="LiveId" clId="{EEEC791B-24D3-4C70-B5BC-6F44A4C0C734}" dt="2020-04-09T20:36:15.572" v="1320" actId="1036"/>
          <ac:spMkLst>
            <pc:docMk/>
            <pc:sldMk cId="877979776" sldId="1446"/>
            <ac:spMk id="18" creationId="{175E7200-6738-4807-9933-95B8A89DCB86}"/>
          </ac:spMkLst>
        </pc:spChg>
        <pc:spChg chg="add mod">
          <ac:chgData name="Hamlet Markarian" userId="4926d2b407f31d77" providerId="LiveId" clId="{EEEC791B-24D3-4C70-B5BC-6F44A4C0C734}" dt="2020-04-09T20:39:46.036" v="1484" actId="12789"/>
          <ac:spMkLst>
            <pc:docMk/>
            <pc:sldMk cId="877979776" sldId="1446"/>
            <ac:spMk id="20" creationId="{A6C01E31-A6E5-44BD-BD71-4D85E68D751E}"/>
          </ac:spMkLst>
        </pc:spChg>
        <pc:spChg chg="add mod">
          <ac:chgData name="Hamlet Markarian" userId="4926d2b407f31d77" providerId="LiveId" clId="{EEEC791B-24D3-4C70-B5BC-6F44A4C0C734}" dt="2020-04-09T20:41:33.588" v="1511" actId="14100"/>
          <ac:spMkLst>
            <pc:docMk/>
            <pc:sldMk cId="877979776" sldId="1446"/>
            <ac:spMk id="21" creationId="{7B93F637-848B-42C9-A111-6E826ED06BCD}"/>
          </ac:spMkLst>
        </pc:spChg>
        <pc:spChg chg="del">
          <ac:chgData name="Hamlet Markarian" userId="4926d2b407f31d77" providerId="LiveId" clId="{EEEC791B-24D3-4C70-B5BC-6F44A4C0C734}" dt="2020-04-09T20:36:22.148" v="1321" actId="478"/>
          <ac:spMkLst>
            <pc:docMk/>
            <pc:sldMk cId="877979776" sldId="1446"/>
            <ac:spMk id="23" creationId="{BB5302AF-0B9D-42E8-982A-A2EEE5C04C42}"/>
          </ac:spMkLst>
        </pc:spChg>
        <pc:spChg chg="del">
          <ac:chgData name="Hamlet Markarian" userId="4926d2b407f31d77" providerId="LiveId" clId="{EEEC791B-24D3-4C70-B5BC-6F44A4C0C734}" dt="2020-04-09T20:36:22.148" v="1321" actId="478"/>
          <ac:spMkLst>
            <pc:docMk/>
            <pc:sldMk cId="877979776" sldId="1446"/>
            <ac:spMk id="26" creationId="{17B2AE47-984D-4E1B-9D11-B113DA5BC488}"/>
          </ac:spMkLst>
        </pc:spChg>
        <pc:spChg chg="del">
          <ac:chgData name="Hamlet Markarian" userId="4926d2b407f31d77" providerId="LiveId" clId="{EEEC791B-24D3-4C70-B5BC-6F44A4C0C734}" dt="2020-04-09T20:36:22.148" v="1321" actId="478"/>
          <ac:spMkLst>
            <pc:docMk/>
            <pc:sldMk cId="877979776" sldId="1446"/>
            <ac:spMk id="27" creationId="{604D6084-6E2D-4DA3-A487-75AE4C577068}"/>
          </ac:spMkLst>
        </pc:spChg>
        <pc:spChg chg="del">
          <ac:chgData name="Hamlet Markarian" userId="4926d2b407f31d77" providerId="LiveId" clId="{EEEC791B-24D3-4C70-B5BC-6F44A4C0C734}" dt="2020-04-09T20:36:22.148" v="1321" actId="478"/>
          <ac:spMkLst>
            <pc:docMk/>
            <pc:sldMk cId="877979776" sldId="1446"/>
            <ac:spMk id="29" creationId="{5C13C71F-0CF0-47FF-B203-782B4CE172AC}"/>
          </ac:spMkLst>
        </pc:spChg>
        <pc:spChg chg="del">
          <ac:chgData name="Hamlet Markarian" userId="4926d2b407f31d77" providerId="LiveId" clId="{EEEC791B-24D3-4C70-B5BC-6F44A4C0C734}" dt="2020-04-09T20:36:22.148" v="1321" actId="478"/>
          <ac:spMkLst>
            <pc:docMk/>
            <pc:sldMk cId="877979776" sldId="1446"/>
            <ac:spMk id="30" creationId="{631E916F-B9B4-4C1E-8B2C-FA2AE384A4E4}"/>
          </ac:spMkLst>
        </pc:spChg>
        <pc:spChg chg="del">
          <ac:chgData name="Hamlet Markarian" userId="4926d2b407f31d77" providerId="LiveId" clId="{EEEC791B-24D3-4C70-B5BC-6F44A4C0C734}" dt="2020-04-09T20:36:22.148" v="1321" actId="478"/>
          <ac:spMkLst>
            <pc:docMk/>
            <pc:sldMk cId="877979776" sldId="1446"/>
            <ac:spMk id="32" creationId="{D53B1856-40A5-4DA8-8A1B-F3CFB52E1105}"/>
          </ac:spMkLst>
        </pc:spChg>
        <pc:spChg chg="add mod">
          <ac:chgData name="Hamlet Markarian" userId="4926d2b407f31d77" providerId="LiveId" clId="{EEEC791B-24D3-4C70-B5BC-6F44A4C0C734}" dt="2020-04-09T20:40:06.109" v="1490" actId="14100"/>
          <ac:spMkLst>
            <pc:docMk/>
            <pc:sldMk cId="877979776" sldId="1446"/>
            <ac:spMk id="33" creationId="{4E2A0716-B2AE-4A15-A07F-48D4D4E09B3F}"/>
          </ac:spMkLst>
        </pc:spChg>
        <pc:spChg chg="add mod">
          <ac:chgData name="Hamlet Markarian" userId="4926d2b407f31d77" providerId="LiveId" clId="{EEEC791B-24D3-4C70-B5BC-6F44A4C0C734}" dt="2020-04-09T20:59:11.174" v="1700" actId="207"/>
          <ac:spMkLst>
            <pc:docMk/>
            <pc:sldMk cId="877979776" sldId="1446"/>
            <ac:spMk id="34" creationId="{046EA2AD-E94A-4DB8-9B3E-EEE3A96FA23D}"/>
          </ac:spMkLst>
        </pc:spChg>
        <pc:spChg chg="add mod">
          <ac:chgData name="Hamlet Markarian" userId="4926d2b407f31d77" providerId="LiveId" clId="{EEEC791B-24D3-4C70-B5BC-6F44A4C0C734}" dt="2020-04-09T20:41:31.254" v="1510" actId="14100"/>
          <ac:spMkLst>
            <pc:docMk/>
            <pc:sldMk cId="877979776" sldId="1446"/>
            <ac:spMk id="36" creationId="{3827FAA7-E6F6-4BE8-ACB9-F1D0EA552F8B}"/>
          </ac:spMkLst>
        </pc:spChg>
        <pc:spChg chg="add mod">
          <ac:chgData name="Hamlet Markarian" userId="4926d2b407f31d77" providerId="LiveId" clId="{EEEC791B-24D3-4C70-B5BC-6F44A4C0C734}" dt="2020-04-09T20:42:20.062" v="1529" actId="20577"/>
          <ac:spMkLst>
            <pc:docMk/>
            <pc:sldMk cId="877979776" sldId="1446"/>
            <ac:spMk id="37" creationId="{0FD08A42-CF25-4B0F-8B45-E5C388D610BB}"/>
          </ac:spMkLst>
        </pc:spChg>
        <pc:spChg chg="add mod">
          <ac:chgData name="Hamlet Markarian" userId="4926d2b407f31d77" providerId="LiveId" clId="{EEEC791B-24D3-4C70-B5BC-6F44A4C0C734}" dt="2020-04-09T22:07:14.857" v="2263"/>
          <ac:spMkLst>
            <pc:docMk/>
            <pc:sldMk cId="877979776" sldId="1446"/>
            <ac:spMk id="38" creationId="{14453136-C882-44FF-973B-E095C3C9C485}"/>
          </ac:spMkLst>
        </pc:spChg>
        <pc:spChg chg="add mod">
          <ac:chgData name="Hamlet Markarian" userId="4926d2b407f31d77" providerId="LiveId" clId="{EEEC791B-24D3-4C70-B5BC-6F44A4C0C734}" dt="2020-04-09T20:44:03.529" v="1558" actId="1076"/>
          <ac:spMkLst>
            <pc:docMk/>
            <pc:sldMk cId="877979776" sldId="1446"/>
            <ac:spMk id="43" creationId="{28F3836A-8EDA-427F-AC2E-839525D85EC6}"/>
          </ac:spMkLst>
        </pc:spChg>
        <pc:spChg chg="add mod">
          <ac:chgData name="Hamlet Markarian" userId="4926d2b407f31d77" providerId="LiveId" clId="{EEEC791B-24D3-4C70-B5BC-6F44A4C0C734}" dt="2020-04-09T20:45:48.548" v="1569" actId="6549"/>
          <ac:spMkLst>
            <pc:docMk/>
            <pc:sldMk cId="877979776" sldId="1446"/>
            <ac:spMk id="45" creationId="{304163F8-3533-4181-9D13-AE532EB75F30}"/>
          </ac:spMkLst>
        </pc:spChg>
        <pc:spChg chg="add mod">
          <ac:chgData name="Hamlet Markarian" userId="4926d2b407f31d77" providerId="LiveId" clId="{EEEC791B-24D3-4C70-B5BC-6F44A4C0C734}" dt="2020-04-09T20:46:21.739" v="1571"/>
          <ac:spMkLst>
            <pc:docMk/>
            <pc:sldMk cId="877979776" sldId="1446"/>
            <ac:spMk id="46" creationId="{04673BBF-966B-4DE7-AA2A-DF2CA7803AD0}"/>
          </ac:spMkLst>
        </pc:spChg>
        <pc:picChg chg="del">
          <ac:chgData name="Hamlet Markarian" userId="4926d2b407f31d77" providerId="LiveId" clId="{EEEC791B-24D3-4C70-B5BC-6F44A4C0C734}" dt="2020-04-09T20:36:22.148" v="1321" actId="478"/>
          <ac:picMkLst>
            <pc:docMk/>
            <pc:sldMk cId="877979776" sldId="1446"/>
            <ac:picMk id="24" creationId="{85494F66-867E-4000-B1A4-74B959DF89CA}"/>
          </ac:picMkLst>
        </pc:picChg>
        <pc:picChg chg="del">
          <ac:chgData name="Hamlet Markarian" userId="4926d2b407f31d77" providerId="LiveId" clId="{EEEC791B-24D3-4C70-B5BC-6F44A4C0C734}" dt="2020-04-09T20:36:22.148" v="1321" actId="478"/>
          <ac:picMkLst>
            <pc:docMk/>
            <pc:sldMk cId="877979776" sldId="1446"/>
            <ac:picMk id="25" creationId="{01940D3D-FAD7-4A66-98A3-91AA018EDB2E}"/>
          </ac:picMkLst>
        </pc:picChg>
        <pc:picChg chg="del">
          <ac:chgData name="Hamlet Markarian" userId="4926d2b407f31d77" providerId="LiveId" clId="{EEEC791B-24D3-4C70-B5BC-6F44A4C0C734}" dt="2020-04-09T20:36:22.148" v="1321" actId="478"/>
          <ac:picMkLst>
            <pc:docMk/>
            <pc:sldMk cId="877979776" sldId="1446"/>
            <ac:picMk id="28" creationId="{19A16CC9-6004-48CC-909E-E5A63138AD36}"/>
          </ac:picMkLst>
        </pc:picChg>
        <pc:picChg chg="del">
          <ac:chgData name="Hamlet Markarian" userId="4926d2b407f31d77" providerId="LiveId" clId="{EEEC791B-24D3-4C70-B5BC-6F44A4C0C734}" dt="2020-04-09T20:36:22.148" v="1321" actId="478"/>
          <ac:picMkLst>
            <pc:docMk/>
            <pc:sldMk cId="877979776" sldId="1446"/>
            <ac:picMk id="31" creationId="{DAAB7DCB-7156-48DA-9DAE-0A73F65E4BDC}"/>
          </ac:picMkLst>
        </pc:picChg>
        <pc:picChg chg="add mod">
          <ac:chgData name="Hamlet Markarian" userId="4926d2b407f31d77" providerId="LiveId" clId="{EEEC791B-24D3-4C70-B5BC-6F44A4C0C734}" dt="2020-04-09T20:43:53.473" v="1555" actId="1076"/>
          <ac:picMkLst>
            <pc:docMk/>
            <pc:sldMk cId="877979776" sldId="1446"/>
            <ac:picMk id="42" creationId="{C05AB0AC-2C07-4EC1-83B5-282F3F875764}"/>
          </ac:picMkLst>
        </pc:picChg>
        <pc:picChg chg="add mod">
          <ac:chgData name="Hamlet Markarian" userId="4926d2b407f31d77" providerId="LiveId" clId="{EEEC791B-24D3-4C70-B5BC-6F44A4C0C734}" dt="2020-04-09T20:44:38.334" v="1563" actId="1076"/>
          <ac:picMkLst>
            <pc:docMk/>
            <pc:sldMk cId="877979776" sldId="1446"/>
            <ac:picMk id="44" creationId="{1D669D28-1271-409D-B36C-B394909F5F0C}"/>
          </ac:picMkLst>
        </pc:picChg>
        <pc:cxnChg chg="add mod">
          <ac:chgData name="Hamlet Markarian" userId="4926d2b407f31d77" providerId="LiveId" clId="{EEEC791B-24D3-4C70-B5BC-6F44A4C0C734}" dt="2020-04-09T20:40:06.109" v="1490" actId="14100"/>
          <ac:cxnSpMkLst>
            <pc:docMk/>
            <pc:sldMk cId="877979776" sldId="1446"/>
            <ac:cxnSpMk id="4" creationId="{FA3255B5-1133-4272-8888-35A3FE770B0A}"/>
          </ac:cxnSpMkLst>
        </pc:cxnChg>
        <pc:cxnChg chg="add mod">
          <ac:chgData name="Hamlet Markarian" userId="4926d2b407f31d77" providerId="LiveId" clId="{EEEC791B-24D3-4C70-B5BC-6F44A4C0C734}" dt="2020-04-09T20:42:58.337" v="1549" actId="108"/>
          <ac:cxnSpMkLst>
            <pc:docMk/>
            <pc:sldMk cId="877979776" sldId="1446"/>
            <ac:cxnSpMk id="12" creationId="{41E851B3-F7A8-491D-A111-F56CA355BC18}"/>
          </ac:cxnSpMkLst>
        </pc:cxnChg>
        <pc:cxnChg chg="add mod">
          <ac:chgData name="Hamlet Markarian" userId="4926d2b407f31d77" providerId="LiveId" clId="{EEEC791B-24D3-4C70-B5BC-6F44A4C0C734}" dt="2020-04-09T20:40:52.109" v="1500" actId="14100"/>
          <ac:cxnSpMkLst>
            <pc:docMk/>
            <pc:sldMk cId="877979776" sldId="1446"/>
            <ac:cxnSpMk id="35" creationId="{A277E83E-F2C1-44BD-AF83-88AD8DA7BC5E}"/>
          </ac:cxnSpMkLst>
        </pc:cxnChg>
        <pc:cxnChg chg="add del mod">
          <ac:chgData name="Hamlet Markarian" userId="4926d2b407f31d77" providerId="LiveId" clId="{EEEC791B-24D3-4C70-B5BC-6F44A4C0C734}" dt="2020-04-09T20:42:47.844" v="1547" actId="478"/>
          <ac:cxnSpMkLst>
            <pc:docMk/>
            <pc:sldMk cId="877979776" sldId="1446"/>
            <ac:cxnSpMk id="39" creationId="{77AEAC3D-8F94-45CE-9311-D4A72442B4E3}"/>
          </ac:cxnSpMkLst>
        </pc:cxnChg>
        <pc:cxnChg chg="add mod">
          <ac:chgData name="Hamlet Markarian" userId="4926d2b407f31d77" providerId="LiveId" clId="{EEEC791B-24D3-4C70-B5BC-6F44A4C0C734}" dt="2020-04-09T20:43:10.647" v="1553" actId="14100"/>
          <ac:cxnSpMkLst>
            <pc:docMk/>
            <pc:sldMk cId="877979776" sldId="1446"/>
            <ac:cxnSpMk id="40" creationId="{FFE23F45-A347-40E0-ABFD-1A6870AE5064}"/>
          </ac:cxnSpMkLst>
        </pc:cxnChg>
        <pc:cxnChg chg="add mod">
          <ac:chgData name="Hamlet Markarian" userId="4926d2b407f31d77" providerId="LiveId" clId="{EEEC791B-24D3-4C70-B5BC-6F44A4C0C734}" dt="2020-04-09T20:46:44.134" v="1574" actId="14100"/>
          <ac:cxnSpMkLst>
            <pc:docMk/>
            <pc:sldMk cId="877979776" sldId="1446"/>
            <ac:cxnSpMk id="47" creationId="{CA2E0C77-7D63-46FB-A4A0-4819B3BB6D4F}"/>
          </ac:cxnSpMkLst>
        </pc:cxnChg>
        <pc:cxnChg chg="add mod">
          <ac:chgData name="Hamlet Markarian" userId="4926d2b407f31d77" providerId="LiveId" clId="{EEEC791B-24D3-4C70-B5BC-6F44A4C0C734}" dt="2020-04-09T20:47:43.418" v="1590" actId="692"/>
          <ac:cxnSpMkLst>
            <pc:docMk/>
            <pc:sldMk cId="877979776" sldId="1446"/>
            <ac:cxnSpMk id="50" creationId="{ED39A378-12CC-41EA-92F4-5000D224C76F}"/>
          </ac:cxnSpMkLst>
        </pc:cxnChg>
      </pc:sldChg>
      <pc:sldChg chg="addSp delSp modSp add">
        <pc:chgData name="Hamlet Markarian" userId="4926d2b407f31d77" providerId="LiveId" clId="{EEEC791B-24D3-4C70-B5BC-6F44A4C0C734}" dt="2020-04-09T23:33:40.966" v="3309" actId="1076"/>
        <pc:sldMkLst>
          <pc:docMk/>
          <pc:sldMk cId="486477403" sldId="1447"/>
        </pc:sldMkLst>
        <pc:spChg chg="add mod ord">
          <ac:chgData name="Hamlet Markarian" userId="4926d2b407f31d77" providerId="LiveId" clId="{EEEC791B-24D3-4C70-B5BC-6F44A4C0C734}" dt="2020-04-09T23:30:25.997" v="3303" actId="207"/>
          <ac:spMkLst>
            <pc:docMk/>
            <pc:sldMk cId="486477403" sldId="1447"/>
            <ac:spMk id="6" creationId="{4236C1DE-9484-44A7-AB46-D9309C08454F}"/>
          </ac:spMkLst>
        </pc:spChg>
        <pc:spChg chg="ord">
          <ac:chgData name="Hamlet Markarian" userId="4926d2b407f31d77" providerId="LiveId" clId="{EEEC791B-24D3-4C70-B5BC-6F44A4C0C734}" dt="2020-04-09T23:19:25.165" v="3057" actId="167"/>
          <ac:spMkLst>
            <pc:docMk/>
            <pc:sldMk cId="486477403" sldId="1447"/>
            <ac:spMk id="19" creationId="{42101231-1855-46EE-A3D9-B84E75ACB56A}"/>
          </ac:spMkLst>
        </pc:spChg>
        <pc:spChg chg="mod">
          <ac:chgData name="Hamlet Markarian" userId="4926d2b407f31d77" providerId="LiveId" clId="{EEEC791B-24D3-4C70-B5BC-6F44A4C0C734}" dt="2020-04-09T23:28:26.843" v="3259" actId="1076"/>
          <ac:spMkLst>
            <pc:docMk/>
            <pc:sldMk cId="486477403" sldId="1447"/>
            <ac:spMk id="20" creationId="{A6C01E31-A6E5-44BD-BD71-4D85E68D751E}"/>
          </ac:spMkLst>
        </pc:spChg>
        <pc:spChg chg="mod">
          <ac:chgData name="Hamlet Markarian" userId="4926d2b407f31d77" providerId="LiveId" clId="{EEEC791B-24D3-4C70-B5BC-6F44A4C0C734}" dt="2020-04-09T20:49:08.855" v="1602" actId="1076"/>
          <ac:spMkLst>
            <pc:docMk/>
            <pc:sldMk cId="486477403" sldId="1447"/>
            <ac:spMk id="21" creationId="{7B93F637-848B-42C9-A111-6E826ED06BCD}"/>
          </ac:spMkLst>
        </pc:spChg>
        <pc:spChg chg="add del mod">
          <ac:chgData name="Hamlet Markarian" userId="4926d2b407f31d77" providerId="LiveId" clId="{EEEC791B-24D3-4C70-B5BC-6F44A4C0C734}" dt="2020-04-09T23:19:28.170" v="3058" actId="478"/>
          <ac:spMkLst>
            <pc:docMk/>
            <pc:sldMk cId="486477403" sldId="1447"/>
            <ac:spMk id="28" creationId="{198EC887-FA96-49F8-BBCC-57BA2491262B}"/>
          </ac:spMkLst>
        </pc:spChg>
        <pc:spChg chg="add del mod">
          <ac:chgData name="Hamlet Markarian" userId="4926d2b407f31d77" providerId="LiveId" clId="{EEEC791B-24D3-4C70-B5BC-6F44A4C0C734}" dt="2020-04-09T23:23:37.602" v="3180" actId="478"/>
          <ac:spMkLst>
            <pc:docMk/>
            <pc:sldMk cId="486477403" sldId="1447"/>
            <ac:spMk id="30" creationId="{A7CD6C90-C72C-401B-9949-8155F3E7EC51}"/>
          </ac:spMkLst>
        </pc:spChg>
        <pc:spChg chg="add del mod">
          <ac:chgData name="Hamlet Markarian" userId="4926d2b407f31d77" providerId="LiveId" clId="{EEEC791B-24D3-4C70-B5BC-6F44A4C0C734}" dt="2020-04-09T22:16:36.219" v="2461" actId="478"/>
          <ac:spMkLst>
            <pc:docMk/>
            <pc:sldMk cId="486477403" sldId="1447"/>
            <ac:spMk id="31" creationId="{FE97DBA5-A447-44CC-B541-BF2D3D4FB7F6}"/>
          </ac:spMkLst>
        </pc:spChg>
        <pc:spChg chg="add del mod">
          <ac:chgData name="Hamlet Markarian" userId="4926d2b407f31d77" providerId="LiveId" clId="{EEEC791B-24D3-4C70-B5BC-6F44A4C0C734}" dt="2020-04-09T22:16:32.091" v="2458" actId="478"/>
          <ac:spMkLst>
            <pc:docMk/>
            <pc:sldMk cId="486477403" sldId="1447"/>
            <ac:spMk id="32" creationId="{13C6328A-8048-40E7-BC67-D191525A50E9}"/>
          </ac:spMkLst>
        </pc:spChg>
        <pc:spChg chg="add mod">
          <ac:chgData name="Hamlet Markarian" userId="4926d2b407f31d77" providerId="LiveId" clId="{EEEC791B-24D3-4C70-B5BC-6F44A4C0C734}" dt="2020-04-09T22:10:38.654" v="2283" actId="20577"/>
          <ac:spMkLst>
            <pc:docMk/>
            <pc:sldMk cId="486477403" sldId="1447"/>
            <ac:spMk id="33" creationId="{10FA31F3-9497-4421-B428-EA229692A88B}"/>
          </ac:spMkLst>
        </pc:spChg>
        <pc:spChg chg="del">
          <ac:chgData name="Hamlet Markarian" userId="4926d2b407f31d77" providerId="LiveId" clId="{EEEC791B-24D3-4C70-B5BC-6F44A4C0C734}" dt="2020-04-09T20:48:30.332" v="1592" actId="478"/>
          <ac:spMkLst>
            <pc:docMk/>
            <pc:sldMk cId="486477403" sldId="1447"/>
            <ac:spMk id="33" creationId="{4E2A0716-B2AE-4A15-A07F-48D4D4E09B3F}"/>
          </ac:spMkLst>
        </pc:spChg>
        <pc:spChg chg="del">
          <ac:chgData name="Hamlet Markarian" userId="4926d2b407f31d77" providerId="LiveId" clId="{EEEC791B-24D3-4C70-B5BC-6F44A4C0C734}" dt="2020-04-09T20:48:30.332" v="1592" actId="478"/>
          <ac:spMkLst>
            <pc:docMk/>
            <pc:sldMk cId="486477403" sldId="1447"/>
            <ac:spMk id="34" creationId="{046EA2AD-E94A-4DB8-9B3E-EEE3A96FA23D}"/>
          </ac:spMkLst>
        </pc:spChg>
        <pc:spChg chg="add mod">
          <ac:chgData name="Hamlet Markarian" userId="4926d2b407f31d77" providerId="LiveId" clId="{EEEC791B-24D3-4C70-B5BC-6F44A4C0C734}" dt="2020-04-09T22:10:44.599" v="2286" actId="20577"/>
          <ac:spMkLst>
            <pc:docMk/>
            <pc:sldMk cId="486477403" sldId="1447"/>
            <ac:spMk id="34" creationId="{68CD2E5D-0C77-4B09-BA29-A359B87F1230}"/>
          </ac:spMkLst>
        </pc:spChg>
        <pc:spChg chg="del">
          <ac:chgData name="Hamlet Markarian" userId="4926d2b407f31d77" providerId="LiveId" clId="{EEEC791B-24D3-4C70-B5BC-6F44A4C0C734}" dt="2020-04-09T20:48:30.332" v="1592" actId="478"/>
          <ac:spMkLst>
            <pc:docMk/>
            <pc:sldMk cId="486477403" sldId="1447"/>
            <ac:spMk id="36" creationId="{3827FAA7-E6F6-4BE8-ACB9-F1D0EA552F8B}"/>
          </ac:spMkLst>
        </pc:spChg>
        <pc:spChg chg="add mod">
          <ac:chgData name="Hamlet Markarian" userId="4926d2b407f31d77" providerId="LiveId" clId="{EEEC791B-24D3-4C70-B5BC-6F44A4C0C734}" dt="2020-04-09T23:29:26.774" v="3299" actId="20577"/>
          <ac:spMkLst>
            <pc:docMk/>
            <pc:sldMk cId="486477403" sldId="1447"/>
            <ac:spMk id="36" creationId="{B19436BE-2826-4A56-AAB4-48C3B61BC896}"/>
          </ac:spMkLst>
        </pc:spChg>
        <pc:spChg chg="del">
          <ac:chgData name="Hamlet Markarian" userId="4926d2b407f31d77" providerId="LiveId" clId="{EEEC791B-24D3-4C70-B5BC-6F44A4C0C734}" dt="2020-04-09T20:48:30.332" v="1592" actId="478"/>
          <ac:spMkLst>
            <pc:docMk/>
            <pc:sldMk cId="486477403" sldId="1447"/>
            <ac:spMk id="37" creationId="{0FD08A42-CF25-4B0F-8B45-E5C388D610BB}"/>
          </ac:spMkLst>
        </pc:spChg>
        <pc:spChg chg="add mod">
          <ac:chgData name="Hamlet Markarian" userId="4926d2b407f31d77" providerId="LiveId" clId="{EEEC791B-24D3-4C70-B5BC-6F44A4C0C734}" dt="2020-04-09T23:29:48.191" v="3301" actId="1076"/>
          <ac:spMkLst>
            <pc:docMk/>
            <pc:sldMk cId="486477403" sldId="1447"/>
            <ac:spMk id="37" creationId="{C9FE6DE7-1E34-4243-BCF5-FE502A3E14E7}"/>
          </ac:spMkLst>
        </pc:spChg>
        <pc:spChg chg="del">
          <ac:chgData name="Hamlet Markarian" userId="4926d2b407f31d77" providerId="LiveId" clId="{EEEC791B-24D3-4C70-B5BC-6F44A4C0C734}" dt="2020-04-09T20:48:30.332" v="1592" actId="478"/>
          <ac:spMkLst>
            <pc:docMk/>
            <pc:sldMk cId="486477403" sldId="1447"/>
            <ac:spMk id="38" creationId="{14453136-C882-44FF-973B-E095C3C9C485}"/>
          </ac:spMkLst>
        </pc:spChg>
        <pc:spChg chg="add mod">
          <ac:chgData name="Hamlet Markarian" userId="4926d2b407f31d77" providerId="LiveId" clId="{EEEC791B-24D3-4C70-B5BC-6F44A4C0C734}" dt="2020-04-09T23:30:12.686" v="3302" actId="1076"/>
          <ac:spMkLst>
            <pc:docMk/>
            <pc:sldMk cId="486477403" sldId="1447"/>
            <ac:spMk id="41" creationId="{B2E29553-37DE-4392-820B-6A8BFAB6564D}"/>
          </ac:spMkLst>
        </pc:spChg>
        <pc:spChg chg="add mod">
          <ac:chgData name="Hamlet Markarian" userId="4926d2b407f31d77" providerId="LiveId" clId="{EEEC791B-24D3-4C70-B5BC-6F44A4C0C734}" dt="2020-04-09T23:27:46.199" v="3255" actId="1076"/>
          <ac:spMkLst>
            <pc:docMk/>
            <pc:sldMk cId="486477403" sldId="1447"/>
            <ac:spMk id="42" creationId="{EC4ED968-C755-4C12-AA2A-339A7F0E7D2B}"/>
          </ac:spMkLst>
        </pc:spChg>
        <pc:spChg chg="add del mod">
          <ac:chgData name="Hamlet Markarian" userId="4926d2b407f31d77" providerId="LiveId" clId="{EEEC791B-24D3-4C70-B5BC-6F44A4C0C734}" dt="2020-04-09T23:16:54.994" v="3032" actId="478"/>
          <ac:spMkLst>
            <pc:docMk/>
            <pc:sldMk cId="486477403" sldId="1447"/>
            <ac:spMk id="43" creationId="{242F9784-4A11-4F84-BB07-33F4657472A0}"/>
          </ac:spMkLst>
        </pc:spChg>
        <pc:spChg chg="del">
          <ac:chgData name="Hamlet Markarian" userId="4926d2b407f31d77" providerId="LiveId" clId="{EEEC791B-24D3-4C70-B5BC-6F44A4C0C734}" dt="2020-04-09T20:48:30.332" v="1592" actId="478"/>
          <ac:spMkLst>
            <pc:docMk/>
            <pc:sldMk cId="486477403" sldId="1447"/>
            <ac:spMk id="43" creationId="{28F3836A-8EDA-427F-AC2E-839525D85EC6}"/>
          </ac:spMkLst>
        </pc:spChg>
        <pc:spChg chg="del">
          <ac:chgData name="Hamlet Markarian" userId="4926d2b407f31d77" providerId="LiveId" clId="{EEEC791B-24D3-4C70-B5BC-6F44A4C0C734}" dt="2020-04-09T20:48:30.332" v="1592" actId="478"/>
          <ac:spMkLst>
            <pc:docMk/>
            <pc:sldMk cId="486477403" sldId="1447"/>
            <ac:spMk id="45" creationId="{304163F8-3533-4181-9D13-AE532EB75F30}"/>
          </ac:spMkLst>
        </pc:spChg>
        <pc:spChg chg="del">
          <ac:chgData name="Hamlet Markarian" userId="4926d2b407f31d77" providerId="LiveId" clId="{EEEC791B-24D3-4C70-B5BC-6F44A4C0C734}" dt="2020-04-09T20:48:30.332" v="1592" actId="478"/>
          <ac:spMkLst>
            <pc:docMk/>
            <pc:sldMk cId="486477403" sldId="1447"/>
            <ac:spMk id="46" creationId="{04673BBF-966B-4DE7-AA2A-DF2CA7803AD0}"/>
          </ac:spMkLst>
        </pc:spChg>
        <pc:spChg chg="add mod">
          <ac:chgData name="Hamlet Markarian" userId="4926d2b407f31d77" providerId="LiveId" clId="{EEEC791B-24D3-4C70-B5BC-6F44A4C0C734}" dt="2020-04-09T23:33:40.966" v="3309" actId="1076"/>
          <ac:spMkLst>
            <pc:docMk/>
            <pc:sldMk cId="486477403" sldId="1447"/>
            <ac:spMk id="48" creationId="{1A4CF2E7-098C-4CB4-A06B-FD5F9046B208}"/>
          </ac:spMkLst>
        </pc:spChg>
        <pc:spChg chg="add mod">
          <ac:chgData name="Hamlet Markarian" userId="4926d2b407f31d77" providerId="LiveId" clId="{EEEC791B-24D3-4C70-B5BC-6F44A4C0C734}" dt="2020-04-09T23:33:40.966" v="3309" actId="1076"/>
          <ac:spMkLst>
            <pc:docMk/>
            <pc:sldMk cId="486477403" sldId="1447"/>
            <ac:spMk id="50" creationId="{DBE90ABF-A697-4126-A920-3EDA245428C4}"/>
          </ac:spMkLst>
        </pc:spChg>
        <pc:spChg chg="add del mod ord">
          <ac:chgData name="Hamlet Markarian" userId="4926d2b407f31d77" providerId="LiveId" clId="{EEEC791B-24D3-4C70-B5BC-6F44A4C0C734}" dt="2020-04-09T23:27:08.994" v="3248" actId="478"/>
          <ac:spMkLst>
            <pc:docMk/>
            <pc:sldMk cId="486477403" sldId="1447"/>
            <ac:spMk id="51" creationId="{DD415939-E10A-4723-8B70-1963D8ADB8B2}"/>
          </ac:spMkLst>
        </pc:spChg>
        <pc:spChg chg="add del mod ord">
          <ac:chgData name="Hamlet Markarian" userId="4926d2b407f31d77" providerId="LiveId" clId="{EEEC791B-24D3-4C70-B5BC-6F44A4C0C734}" dt="2020-04-09T23:27:08.994" v="3248" actId="478"/>
          <ac:spMkLst>
            <pc:docMk/>
            <pc:sldMk cId="486477403" sldId="1447"/>
            <ac:spMk id="52" creationId="{D66B2B15-51EF-4F77-BE50-C26C38995039}"/>
          </ac:spMkLst>
        </pc:spChg>
        <pc:spChg chg="add del mod">
          <ac:chgData name="Hamlet Markarian" userId="4926d2b407f31d77" providerId="LiveId" clId="{EEEC791B-24D3-4C70-B5BC-6F44A4C0C734}" dt="2020-04-09T23:27:08.994" v="3248" actId="478"/>
          <ac:spMkLst>
            <pc:docMk/>
            <pc:sldMk cId="486477403" sldId="1447"/>
            <ac:spMk id="53" creationId="{89390F02-4D2B-4F3E-95F2-86585A3D1BB5}"/>
          </ac:spMkLst>
        </pc:spChg>
        <pc:spChg chg="add mod">
          <ac:chgData name="Hamlet Markarian" userId="4926d2b407f31d77" providerId="LiveId" clId="{EEEC791B-24D3-4C70-B5BC-6F44A4C0C734}" dt="2020-04-09T23:29:31.072" v="3300"/>
          <ac:spMkLst>
            <pc:docMk/>
            <pc:sldMk cId="486477403" sldId="1447"/>
            <ac:spMk id="55" creationId="{830DAE94-A837-44C2-BF27-BBF3ACD6486A}"/>
          </ac:spMkLst>
        </pc:spChg>
        <pc:spChg chg="add mod">
          <ac:chgData name="Hamlet Markarian" userId="4926d2b407f31d77" providerId="LiveId" clId="{EEEC791B-24D3-4C70-B5BC-6F44A4C0C734}" dt="2020-04-09T23:29:48.191" v="3301" actId="1076"/>
          <ac:spMkLst>
            <pc:docMk/>
            <pc:sldMk cId="486477403" sldId="1447"/>
            <ac:spMk id="56" creationId="{7B49483E-D68B-432D-875E-E2C0E49FCCE4}"/>
          </ac:spMkLst>
        </pc:spChg>
        <pc:spChg chg="add del mod">
          <ac:chgData name="Hamlet Markarian" userId="4926d2b407f31d77" providerId="LiveId" clId="{EEEC791B-24D3-4C70-B5BC-6F44A4C0C734}" dt="2020-04-09T23:25:02.866" v="3206" actId="478"/>
          <ac:spMkLst>
            <pc:docMk/>
            <pc:sldMk cId="486477403" sldId="1447"/>
            <ac:spMk id="58" creationId="{A02E0562-F30C-485D-99AD-BD0184CCBFAA}"/>
          </ac:spMkLst>
        </pc:spChg>
        <pc:spChg chg="add del mod">
          <ac:chgData name="Hamlet Markarian" userId="4926d2b407f31d77" providerId="LiveId" clId="{EEEC791B-24D3-4C70-B5BC-6F44A4C0C734}" dt="2020-04-09T22:16:19.531" v="2454" actId="478"/>
          <ac:spMkLst>
            <pc:docMk/>
            <pc:sldMk cId="486477403" sldId="1447"/>
            <ac:spMk id="60" creationId="{0896C738-66D5-47A1-89FF-65A0A007FA86}"/>
          </ac:spMkLst>
        </pc:spChg>
        <pc:spChg chg="add mod ord">
          <ac:chgData name="Hamlet Markarian" userId="4926d2b407f31d77" providerId="LiveId" clId="{EEEC791B-24D3-4C70-B5BC-6F44A4C0C734}" dt="2020-04-09T23:27:14.828" v="3249" actId="14100"/>
          <ac:spMkLst>
            <pc:docMk/>
            <pc:sldMk cId="486477403" sldId="1447"/>
            <ac:spMk id="62" creationId="{A4E74D0C-8F27-48EF-9484-BCDBC90FD356}"/>
          </ac:spMkLst>
        </pc:spChg>
        <pc:spChg chg="add mod">
          <ac:chgData name="Hamlet Markarian" userId="4926d2b407f31d77" providerId="LiveId" clId="{EEEC791B-24D3-4C70-B5BC-6F44A4C0C734}" dt="2020-04-09T23:33:40.966" v="3309" actId="1076"/>
          <ac:spMkLst>
            <pc:docMk/>
            <pc:sldMk cId="486477403" sldId="1447"/>
            <ac:spMk id="73" creationId="{06C174CD-ED38-4F8B-8FE9-AA112E7E6AC5}"/>
          </ac:spMkLst>
        </pc:spChg>
        <pc:spChg chg="add mod">
          <ac:chgData name="Hamlet Markarian" userId="4926d2b407f31d77" providerId="LiveId" clId="{EEEC791B-24D3-4C70-B5BC-6F44A4C0C734}" dt="2020-04-09T23:27:46.199" v="3255" actId="1076"/>
          <ac:spMkLst>
            <pc:docMk/>
            <pc:sldMk cId="486477403" sldId="1447"/>
            <ac:spMk id="84" creationId="{B87EC0A5-1AD4-4567-998D-2BDB484D1AEF}"/>
          </ac:spMkLst>
        </pc:spChg>
        <pc:spChg chg="add mod">
          <ac:chgData name="Hamlet Markarian" userId="4926d2b407f31d77" providerId="LiveId" clId="{EEEC791B-24D3-4C70-B5BC-6F44A4C0C734}" dt="2020-04-09T23:27:46.199" v="3255" actId="1076"/>
          <ac:spMkLst>
            <pc:docMk/>
            <pc:sldMk cId="486477403" sldId="1447"/>
            <ac:spMk id="85" creationId="{482A8E91-E435-413B-A1C1-6EB9D9223288}"/>
          </ac:spMkLst>
        </pc:spChg>
        <pc:picChg chg="del">
          <ac:chgData name="Hamlet Markarian" userId="4926d2b407f31d77" providerId="LiveId" clId="{EEEC791B-24D3-4C70-B5BC-6F44A4C0C734}" dt="2020-04-09T20:48:31.505" v="1593" actId="478"/>
          <ac:picMkLst>
            <pc:docMk/>
            <pc:sldMk cId="486477403" sldId="1447"/>
            <ac:picMk id="42" creationId="{C05AB0AC-2C07-4EC1-83B5-282F3F875764}"/>
          </ac:picMkLst>
        </pc:picChg>
        <pc:picChg chg="mod">
          <ac:chgData name="Hamlet Markarian" userId="4926d2b407f31d77" providerId="LiveId" clId="{EEEC791B-24D3-4C70-B5BC-6F44A4C0C734}" dt="2020-04-09T20:49:05.219" v="1601" actId="1038"/>
          <ac:picMkLst>
            <pc:docMk/>
            <pc:sldMk cId="486477403" sldId="1447"/>
            <ac:picMk id="44" creationId="{1D669D28-1271-409D-B36C-B394909F5F0C}"/>
          </ac:picMkLst>
        </pc:picChg>
        <pc:picChg chg="add mod">
          <ac:chgData name="Hamlet Markarian" userId="4926d2b407f31d77" providerId="LiveId" clId="{EEEC791B-24D3-4C70-B5BC-6F44A4C0C734}" dt="2020-04-09T23:28:44.895" v="3260" actId="571"/>
          <ac:picMkLst>
            <pc:docMk/>
            <pc:sldMk cId="486477403" sldId="1447"/>
            <ac:picMk id="101" creationId="{FD8E7FC9-C155-4040-AC3B-58FDDA1248CA}"/>
          </ac:picMkLst>
        </pc:picChg>
        <pc:picChg chg="add mod">
          <ac:chgData name="Hamlet Markarian" userId="4926d2b407f31d77" providerId="LiveId" clId="{EEEC791B-24D3-4C70-B5BC-6F44A4C0C734}" dt="2020-04-09T23:28:47.926" v="3261" actId="571"/>
          <ac:picMkLst>
            <pc:docMk/>
            <pc:sldMk cId="486477403" sldId="1447"/>
            <ac:picMk id="102" creationId="{ACBE27B6-9A7F-447C-8D3B-2CEBA9254FED}"/>
          </ac:picMkLst>
        </pc:picChg>
        <pc:cxnChg chg="mod">
          <ac:chgData name="Hamlet Markarian" userId="4926d2b407f31d77" providerId="LiveId" clId="{EEEC791B-24D3-4C70-B5BC-6F44A4C0C734}" dt="2020-04-09T23:28:26.843" v="3259" actId="1076"/>
          <ac:cxnSpMkLst>
            <pc:docMk/>
            <pc:sldMk cId="486477403" sldId="1447"/>
            <ac:cxnSpMk id="4" creationId="{FA3255B5-1133-4272-8888-35A3FE770B0A}"/>
          </ac:cxnSpMkLst>
        </pc:cxnChg>
        <pc:cxnChg chg="del mod">
          <ac:chgData name="Hamlet Markarian" userId="4926d2b407f31d77" providerId="LiveId" clId="{EEEC791B-24D3-4C70-B5BC-6F44A4C0C734}" dt="2020-04-09T20:48:30.332" v="1592" actId="478"/>
          <ac:cxnSpMkLst>
            <pc:docMk/>
            <pc:sldMk cId="486477403" sldId="1447"/>
            <ac:cxnSpMk id="12" creationId="{41E851B3-F7A8-491D-A111-F56CA355BC18}"/>
          </ac:cxnSpMkLst>
        </pc:cxnChg>
        <pc:cxnChg chg="add del mod">
          <ac:chgData name="Hamlet Markarian" userId="4926d2b407f31d77" providerId="LiveId" clId="{EEEC791B-24D3-4C70-B5BC-6F44A4C0C734}" dt="2020-04-09T23:19:03.786" v="3052" actId="478"/>
          <ac:cxnSpMkLst>
            <pc:docMk/>
            <pc:sldMk cId="486477403" sldId="1447"/>
            <ac:cxnSpMk id="24" creationId="{F837F75C-9379-4DB5-A9F7-191EE678D1B1}"/>
          </ac:cxnSpMkLst>
        </pc:cxnChg>
        <pc:cxnChg chg="add del mod">
          <ac:chgData name="Hamlet Markarian" userId="4926d2b407f31d77" providerId="LiveId" clId="{EEEC791B-24D3-4C70-B5BC-6F44A4C0C734}" dt="2020-04-09T23:18:50.682" v="3049" actId="478"/>
          <ac:cxnSpMkLst>
            <pc:docMk/>
            <pc:sldMk cId="486477403" sldId="1447"/>
            <ac:cxnSpMk id="25" creationId="{120A6E07-D4D9-41BC-B636-057C538E6219}"/>
          </ac:cxnSpMkLst>
        </pc:cxnChg>
        <pc:cxnChg chg="add mod">
          <ac:chgData name="Hamlet Markarian" userId="4926d2b407f31d77" providerId="LiveId" clId="{EEEC791B-24D3-4C70-B5BC-6F44A4C0C734}" dt="2020-04-09T23:28:26.843" v="3259" actId="1076"/>
          <ac:cxnSpMkLst>
            <pc:docMk/>
            <pc:sldMk cId="486477403" sldId="1447"/>
            <ac:cxnSpMk id="26" creationId="{520C1C0D-5D1D-447F-B373-0303EAE02E70}"/>
          </ac:cxnSpMkLst>
        </pc:cxnChg>
        <pc:cxnChg chg="add del">
          <ac:chgData name="Hamlet Markarian" userId="4926d2b407f31d77" providerId="LiveId" clId="{EEEC791B-24D3-4C70-B5BC-6F44A4C0C734}" dt="2020-04-09T22:11:14.139" v="2310"/>
          <ac:cxnSpMkLst>
            <pc:docMk/>
            <pc:sldMk cId="486477403" sldId="1447"/>
            <ac:cxnSpMk id="35" creationId="{1291DA82-0781-4918-AAF4-84EC0AA64461}"/>
          </ac:cxnSpMkLst>
        </pc:cxnChg>
        <pc:cxnChg chg="del mod">
          <ac:chgData name="Hamlet Markarian" userId="4926d2b407f31d77" providerId="LiveId" clId="{EEEC791B-24D3-4C70-B5BC-6F44A4C0C734}" dt="2020-04-09T20:48:30.332" v="1592" actId="478"/>
          <ac:cxnSpMkLst>
            <pc:docMk/>
            <pc:sldMk cId="486477403" sldId="1447"/>
            <ac:cxnSpMk id="35" creationId="{A277E83E-F2C1-44BD-AF83-88AD8DA7BC5E}"/>
          </ac:cxnSpMkLst>
        </pc:cxnChg>
        <pc:cxnChg chg="add mod">
          <ac:chgData name="Hamlet Markarian" userId="4926d2b407f31d77" providerId="LiveId" clId="{EEEC791B-24D3-4C70-B5BC-6F44A4C0C734}" dt="2020-04-09T23:29:48.191" v="3301" actId="1076"/>
          <ac:cxnSpMkLst>
            <pc:docMk/>
            <pc:sldMk cId="486477403" sldId="1447"/>
            <ac:cxnSpMk id="38" creationId="{43299876-D49F-44BC-8C68-2BC403479414}"/>
          </ac:cxnSpMkLst>
        </pc:cxnChg>
        <pc:cxnChg chg="add del mod">
          <ac:chgData name="Hamlet Markarian" userId="4926d2b407f31d77" providerId="LiveId" clId="{EEEC791B-24D3-4C70-B5BC-6F44A4C0C734}" dt="2020-04-09T22:16:34.250" v="2459" actId="478"/>
          <ac:cxnSpMkLst>
            <pc:docMk/>
            <pc:sldMk cId="486477403" sldId="1447"/>
            <ac:cxnSpMk id="39" creationId="{F4329205-A0BB-4317-8B51-71F4172E0A86}"/>
          </ac:cxnSpMkLst>
        </pc:cxnChg>
        <pc:cxnChg chg="del mod">
          <ac:chgData name="Hamlet Markarian" userId="4926d2b407f31d77" providerId="LiveId" clId="{EEEC791B-24D3-4C70-B5BC-6F44A4C0C734}" dt="2020-04-09T20:48:30.332" v="1592" actId="478"/>
          <ac:cxnSpMkLst>
            <pc:docMk/>
            <pc:sldMk cId="486477403" sldId="1447"/>
            <ac:cxnSpMk id="40" creationId="{FFE23F45-A347-40E0-ABFD-1A6870AE5064}"/>
          </ac:cxnSpMkLst>
        </pc:cxnChg>
        <pc:cxnChg chg="add mod">
          <ac:chgData name="Hamlet Markarian" userId="4926d2b407f31d77" providerId="LiveId" clId="{EEEC791B-24D3-4C70-B5BC-6F44A4C0C734}" dt="2020-04-09T23:33:40.966" v="3309" actId="1076"/>
          <ac:cxnSpMkLst>
            <pc:docMk/>
            <pc:sldMk cId="486477403" sldId="1447"/>
            <ac:cxnSpMk id="45" creationId="{F2AF6090-515D-460C-A7CC-45E4069B0655}"/>
          </ac:cxnSpMkLst>
        </pc:cxnChg>
        <pc:cxnChg chg="del mod">
          <ac:chgData name="Hamlet Markarian" userId="4926d2b407f31d77" providerId="LiveId" clId="{EEEC791B-24D3-4C70-B5BC-6F44A4C0C734}" dt="2020-04-09T20:48:30.332" v="1592" actId="478"/>
          <ac:cxnSpMkLst>
            <pc:docMk/>
            <pc:sldMk cId="486477403" sldId="1447"/>
            <ac:cxnSpMk id="47" creationId="{CA2E0C77-7D63-46FB-A4A0-4819B3BB6D4F}"/>
          </ac:cxnSpMkLst>
        </pc:cxnChg>
        <pc:cxnChg chg="add del mod">
          <ac:chgData name="Hamlet Markarian" userId="4926d2b407f31d77" providerId="LiveId" clId="{EEEC791B-24D3-4C70-B5BC-6F44A4C0C734}" dt="2020-04-09T22:16:27.683" v="2456" actId="478"/>
          <ac:cxnSpMkLst>
            <pc:docMk/>
            <pc:sldMk cId="486477403" sldId="1447"/>
            <ac:cxnSpMk id="49" creationId="{82788146-84F7-48E9-A03A-35E9A4ECFAF1}"/>
          </ac:cxnSpMkLst>
        </pc:cxnChg>
        <pc:cxnChg chg="del mod">
          <ac:chgData name="Hamlet Markarian" userId="4926d2b407f31d77" providerId="LiveId" clId="{EEEC791B-24D3-4C70-B5BC-6F44A4C0C734}" dt="2020-04-09T20:48:30.332" v="1592" actId="478"/>
          <ac:cxnSpMkLst>
            <pc:docMk/>
            <pc:sldMk cId="486477403" sldId="1447"/>
            <ac:cxnSpMk id="50" creationId="{ED39A378-12CC-41EA-92F4-5000D224C76F}"/>
          </ac:cxnSpMkLst>
        </pc:cxnChg>
        <pc:cxnChg chg="add del mod">
          <ac:chgData name="Hamlet Markarian" userId="4926d2b407f31d77" providerId="LiveId" clId="{EEEC791B-24D3-4C70-B5BC-6F44A4C0C734}" dt="2020-04-09T23:16:58.666" v="3033" actId="478"/>
          <ac:cxnSpMkLst>
            <pc:docMk/>
            <pc:sldMk cId="486477403" sldId="1447"/>
            <ac:cxnSpMk id="54" creationId="{1A15089D-B840-409A-BDA3-5CEA11656868}"/>
          </ac:cxnSpMkLst>
        </pc:cxnChg>
        <pc:cxnChg chg="add mod">
          <ac:chgData name="Hamlet Markarian" userId="4926d2b407f31d77" providerId="LiveId" clId="{EEEC791B-24D3-4C70-B5BC-6F44A4C0C734}" dt="2020-04-09T23:29:48.191" v="3301" actId="1076"/>
          <ac:cxnSpMkLst>
            <pc:docMk/>
            <pc:sldMk cId="486477403" sldId="1447"/>
            <ac:cxnSpMk id="57" creationId="{17FB52B9-71F0-4027-B8A6-BF4131FF94E1}"/>
          </ac:cxnSpMkLst>
        </pc:cxnChg>
        <pc:cxnChg chg="add del mod">
          <ac:chgData name="Hamlet Markarian" userId="4926d2b407f31d77" providerId="LiveId" clId="{EEEC791B-24D3-4C70-B5BC-6F44A4C0C734}" dt="2020-04-09T23:22:03.434" v="3158" actId="478"/>
          <ac:cxnSpMkLst>
            <pc:docMk/>
            <pc:sldMk cId="486477403" sldId="1447"/>
            <ac:cxnSpMk id="59" creationId="{D5C8F140-EA8E-47F0-8646-B297FF5898B4}"/>
          </ac:cxnSpMkLst>
        </pc:cxnChg>
        <pc:cxnChg chg="add mod">
          <ac:chgData name="Hamlet Markarian" userId="4926d2b407f31d77" providerId="LiveId" clId="{EEEC791B-24D3-4C70-B5BC-6F44A4C0C734}" dt="2020-04-09T23:28:26.843" v="3259" actId="1076"/>
          <ac:cxnSpMkLst>
            <pc:docMk/>
            <pc:sldMk cId="486477403" sldId="1447"/>
            <ac:cxnSpMk id="60" creationId="{D4FDDE72-799F-42D6-9328-EB5FD9458CC6}"/>
          </ac:cxnSpMkLst>
        </pc:cxnChg>
        <pc:cxnChg chg="add del mod">
          <ac:chgData name="Hamlet Markarian" userId="4926d2b407f31d77" providerId="LiveId" clId="{EEEC791B-24D3-4C70-B5BC-6F44A4C0C734}" dt="2020-04-09T23:22:04.654" v="3159" actId="478"/>
          <ac:cxnSpMkLst>
            <pc:docMk/>
            <pc:sldMk cId="486477403" sldId="1447"/>
            <ac:cxnSpMk id="61" creationId="{97D1C22A-3ACF-4F03-88CC-14CEFD48E879}"/>
          </ac:cxnSpMkLst>
        </pc:cxnChg>
        <pc:cxnChg chg="add mod">
          <ac:chgData name="Hamlet Markarian" userId="4926d2b407f31d77" providerId="LiveId" clId="{EEEC791B-24D3-4C70-B5BC-6F44A4C0C734}" dt="2020-04-09T23:29:48.191" v="3301" actId="1076"/>
          <ac:cxnSpMkLst>
            <pc:docMk/>
            <pc:sldMk cId="486477403" sldId="1447"/>
            <ac:cxnSpMk id="64" creationId="{87BCC540-E046-4BCA-BB4C-6BA628FC1CD1}"/>
          </ac:cxnSpMkLst>
        </pc:cxnChg>
        <pc:cxnChg chg="add mod">
          <ac:chgData name="Hamlet Markarian" userId="4926d2b407f31d77" providerId="LiveId" clId="{EEEC791B-24D3-4C70-B5BC-6F44A4C0C734}" dt="2020-04-09T23:33:40.966" v="3309" actId="1076"/>
          <ac:cxnSpMkLst>
            <pc:docMk/>
            <pc:sldMk cId="486477403" sldId="1447"/>
            <ac:cxnSpMk id="69" creationId="{6EF4FDFA-C4BD-4185-B8AD-924F78660745}"/>
          </ac:cxnSpMkLst>
        </pc:cxnChg>
        <pc:cxnChg chg="add mod">
          <ac:chgData name="Hamlet Markarian" userId="4926d2b407f31d77" providerId="LiveId" clId="{EEEC791B-24D3-4C70-B5BC-6F44A4C0C734}" dt="2020-04-09T23:33:40.966" v="3309" actId="1076"/>
          <ac:cxnSpMkLst>
            <pc:docMk/>
            <pc:sldMk cId="486477403" sldId="1447"/>
            <ac:cxnSpMk id="76" creationId="{C2599569-1C11-47BE-9568-76C9428CF3DF}"/>
          </ac:cxnSpMkLst>
        </pc:cxnChg>
      </pc:sldChg>
      <pc:sldChg chg="addSp delSp modSp add del">
        <pc:chgData name="Hamlet Markarian" userId="4926d2b407f31d77" providerId="LiveId" clId="{EEEC791B-24D3-4C70-B5BC-6F44A4C0C734}" dt="2020-04-09T22:19:26.188" v="2481" actId="2696"/>
        <pc:sldMkLst>
          <pc:docMk/>
          <pc:sldMk cId="1295272826" sldId="1448"/>
        </pc:sldMkLst>
        <pc:spChg chg="del">
          <ac:chgData name="Hamlet Markarian" userId="4926d2b407f31d77" providerId="LiveId" clId="{EEEC791B-24D3-4C70-B5BC-6F44A4C0C734}" dt="2020-04-09T20:56:02.163" v="1667" actId="478"/>
          <ac:spMkLst>
            <pc:docMk/>
            <pc:sldMk cId="1295272826" sldId="1448"/>
            <ac:spMk id="6" creationId="{4236C1DE-9484-44A7-AB46-D9309C08454F}"/>
          </ac:spMkLst>
        </pc:spChg>
        <pc:spChg chg="add del mod">
          <ac:chgData name="Hamlet Markarian" userId="4926d2b407f31d77" providerId="LiveId" clId="{EEEC791B-24D3-4C70-B5BC-6F44A4C0C734}" dt="2020-04-09T21:01:00.164" v="1727" actId="478"/>
          <ac:spMkLst>
            <pc:docMk/>
            <pc:sldMk cId="1295272826" sldId="1448"/>
            <ac:spMk id="9" creationId="{D9CB22D1-D8F6-4FB7-886D-96504C1D335B}"/>
          </ac:spMkLst>
        </pc:spChg>
        <pc:spChg chg="mod">
          <ac:chgData name="Hamlet Markarian" userId="4926d2b407f31d77" providerId="LiveId" clId="{EEEC791B-24D3-4C70-B5BC-6F44A4C0C734}" dt="2020-04-09T20:56:07.162" v="1675" actId="20577"/>
          <ac:spMkLst>
            <pc:docMk/>
            <pc:sldMk cId="1295272826" sldId="1448"/>
            <ac:spMk id="18" creationId="{175E7200-6738-4807-9933-95B8A89DCB86}"/>
          </ac:spMkLst>
        </pc:spChg>
        <pc:spChg chg="ord">
          <ac:chgData name="Hamlet Markarian" userId="4926d2b407f31d77" providerId="LiveId" clId="{EEEC791B-24D3-4C70-B5BC-6F44A4C0C734}" dt="2020-04-09T20:58:28.854" v="1695" actId="167"/>
          <ac:spMkLst>
            <pc:docMk/>
            <pc:sldMk cId="1295272826" sldId="1448"/>
            <ac:spMk id="19" creationId="{42101231-1855-46EE-A3D9-B84E75ACB56A}"/>
          </ac:spMkLst>
        </pc:spChg>
        <pc:spChg chg="del">
          <ac:chgData name="Hamlet Markarian" userId="4926d2b407f31d77" providerId="LiveId" clId="{EEEC791B-24D3-4C70-B5BC-6F44A4C0C734}" dt="2020-04-09T20:56:02.163" v="1667" actId="478"/>
          <ac:spMkLst>
            <pc:docMk/>
            <pc:sldMk cId="1295272826" sldId="1448"/>
            <ac:spMk id="20" creationId="{A6C01E31-A6E5-44BD-BD71-4D85E68D751E}"/>
          </ac:spMkLst>
        </pc:spChg>
        <pc:spChg chg="del">
          <ac:chgData name="Hamlet Markarian" userId="4926d2b407f31d77" providerId="LiveId" clId="{EEEC791B-24D3-4C70-B5BC-6F44A4C0C734}" dt="2020-04-09T20:56:02.163" v="1667" actId="478"/>
          <ac:spMkLst>
            <pc:docMk/>
            <pc:sldMk cId="1295272826" sldId="1448"/>
            <ac:spMk id="21" creationId="{7B93F637-848B-42C9-A111-6E826ED06BCD}"/>
          </ac:spMkLst>
        </pc:spChg>
        <pc:spChg chg="add">
          <ac:chgData name="Hamlet Markarian" userId="4926d2b407f31d77" providerId="LiveId" clId="{EEEC791B-24D3-4C70-B5BC-6F44A4C0C734}" dt="2020-04-09T20:56:45.440" v="1681"/>
          <ac:spMkLst>
            <pc:docMk/>
            <pc:sldMk cId="1295272826" sldId="1448"/>
            <ac:spMk id="23" creationId="{510FDDDD-D783-42B8-A113-47F5B2457734}"/>
          </ac:spMkLst>
        </pc:spChg>
        <pc:spChg chg="add mod">
          <ac:chgData name="Hamlet Markarian" userId="4926d2b407f31d77" providerId="LiveId" clId="{EEEC791B-24D3-4C70-B5BC-6F44A4C0C734}" dt="2020-04-09T21:03:24.663" v="1747" actId="20577"/>
          <ac:spMkLst>
            <pc:docMk/>
            <pc:sldMk cId="1295272826" sldId="1448"/>
            <ac:spMk id="24" creationId="{17ABB154-ADE1-4C63-BB7D-EBB20C4B0016}"/>
          </ac:spMkLst>
        </pc:spChg>
        <pc:spChg chg="add mod">
          <ac:chgData name="Hamlet Markarian" userId="4926d2b407f31d77" providerId="LiveId" clId="{EEEC791B-24D3-4C70-B5BC-6F44A4C0C734}" dt="2020-04-09T20:58:06.230" v="1688" actId="20577"/>
          <ac:spMkLst>
            <pc:docMk/>
            <pc:sldMk cId="1295272826" sldId="1448"/>
            <ac:spMk id="27" creationId="{994266BB-8AD5-4BA8-BE42-2CEB04FE83DD}"/>
          </ac:spMkLst>
        </pc:spChg>
        <pc:spChg chg="add mod">
          <ac:chgData name="Hamlet Markarian" userId="4926d2b407f31d77" providerId="LiveId" clId="{EEEC791B-24D3-4C70-B5BC-6F44A4C0C734}" dt="2020-04-09T20:58:44.420" v="1698" actId="1076"/>
          <ac:spMkLst>
            <pc:docMk/>
            <pc:sldMk cId="1295272826" sldId="1448"/>
            <ac:spMk id="28" creationId="{AF6EEFE6-9E7A-4CC8-8074-4F08DD4865D2}"/>
          </ac:spMkLst>
        </pc:spChg>
        <pc:spChg chg="add mod ord">
          <ac:chgData name="Hamlet Markarian" userId="4926d2b407f31d77" providerId="LiveId" clId="{EEEC791B-24D3-4C70-B5BC-6F44A4C0C734}" dt="2020-04-09T20:58:28.854" v="1695" actId="167"/>
          <ac:spMkLst>
            <pc:docMk/>
            <pc:sldMk cId="1295272826" sldId="1448"/>
            <ac:spMk id="29" creationId="{5AD7BB8C-5080-45A6-923D-78D1A739F726}"/>
          </ac:spMkLst>
        </pc:spChg>
        <pc:spChg chg="del">
          <ac:chgData name="Hamlet Markarian" userId="4926d2b407f31d77" providerId="LiveId" clId="{EEEC791B-24D3-4C70-B5BC-6F44A4C0C734}" dt="2020-04-09T20:56:02.163" v="1667" actId="478"/>
          <ac:spMkLst>
            <pc:docMk/>
            <pc:sldMk cId="1295272826" sldId="1448"/>
            <ac:spMk id="30" creationId="{A7CD6C90-C72C-401B-9949-8155F3E7EC51}"/>
          </ac:spMkLst>
        </pc:spChg>
        <pc:spChg chg="del">
          <ac:chgData name="Hamlet Markarian" userId="4926d2b407f31d77" providerId="LiveId" clId="{EEEC791B-24D3-4C70-B5BC-6F44A4C0C734}" dt="2020-04-09T20:56:02.163" v="1667" actId="478"/>
          <ac:spMkLst>
            <pc:docMk/>
            <pc:sldMk cId="1295272826" sldId="1448"/>
            <ac:spMk id="31" creationId="{FE97DBA5-A447-44CC-B541-BF2D3D4FB7F6}"/>
          </ac:spMkLst>
        </pc:spChg>
        <pc:spChg chg="del">
          <ac:chgData name="Hamlet Markarian" userId="4926d2b407f31d77" providerId="LiveId" clId="{EEEC791B-24D3-4C70-B5BC-6F44A4C0C734}" dt="2020-04-09T20:56:02.163" v="1667" actId="478"/>
          <ac:spMkLst>
            <pc:docMk/>
            <pc:sldMk cId="1295272826" sldId="1448"/>
            <ac:spMk id="32" creationId="{13C6328A-8048-40E7-BC67-D191525A50E9}"/>
          </ac:spMkLst>
        </pc:spChg>
        <pc:spChg chg="add ord">
          <ac:chgData name="Hamlet Markarian" userId="4926d2b407f31d77" providerId="LiveId" clId="{EEEC791B-24D3-4C70-B5BC-6F44A4C0C734}" dt="2020-04-09T20:58:28.854" v="1695" actId="167"/>
          <ac:spMkLst>
            <pc:docMk/>
            <pc:sldMk cId="1295272826" sldId="1448"/>
            <ac:spMk id="33" creationId="{30B0D066-B3DA-4856-96D4-9CCF61314038}"/>
          </ac:spMkLst>
        </pc:spChg>
        <pc:spChg chg="add ord">
          <ac:chgData name="Hamlet Markarian" userId="4926d2b407f31d77" providerId="LiveId" clId="{EEEC791B-24D3-4C70-B5BC-6F44A4C0C734}" dt="2020-04-09T20:58:28.854" v="1695" actId="167"/>
          <ac:spMkLst>
            <pc:docMk/>
            <pc:sldMk cId="1295272826" sldId="1448"/>
            <ac:spMk id="34" creationId="{3DF45936-B6B7-428D-90F1-EF1E96B79984}"/>
          </ac:spMkLst>
        </pc:spChg>
        <pc:spChg chg="add mod">
          <ac:chgData name="Hamlet Markarian" userId="4926d2b407f31d77" providerId="LiveId" clId="{EEEC791B-24D3-4C70-B5BC-6F44A4C0C734}" dt="2020-04-09T21:01:29.499" v="1731" actId="1076"/>
          <ac:spMkLst>
            <pc:docMk/>
            <pc:sldMk cId="1295272826" sldId="1448"/>
            <ac:spMk id="35" creationId="{71F741F5-C074-49E6-81F7-83326916AC3C}"/>
          </ac:spMkLst>
        </pc:spChg>
        <pc:spChg chg="add mod">
          <ac:chgData name="Hamlet Markarian" userId="4926d2b407f31d77" providerId="LiveId" clId="{EEEC791B-24D3-4C70-B5BC-6F44A4C0C734}" dt="2020-04-09T21:07:30.021" v="1805" actId="465"/>
          <ac:spMkLst>
            <pc:docMk/>
            <pc:sldMk cId="1295272826" sldId="1448"/>
            <ac:spMk id="38" creationId="{78E368F9-7185-456C-AE66-C47B8406C805}"/>
          </ac:spMkLst>
        </pc:spChg>
        <pc:spChg chg="del">
          <ac:chgData name="Hamlet Markarian" userId="4926d2b407f31d77" providerId="LiveId" clId="{EEEC791B-24D3-4C70-B5BC-6F44A4C0C734}" dt="2020-04-09T20:56:02.163" v="1667" actId="478"/>
          <ac:spMkLst>
            <pc:docMk/>
            <pc:sldMk cId="1295272826" sldId="1448"/>
            <ac:spMk id="41" creationId="{B2E29553-37DE-4392-820B-6A8BFAB6564D}"/>
          </ac:spMkLst>
        </pc:spChg>
        <pc:spChg chg="add mod">
          <ac:chgData name="Hamlet Markarian" userId="4926d2b407f31d77" providerId="LiveId" clId="{EEEC791B-24D3-4C70-B5BC-6F44A4C0C734}" dt="2020-04-09T21:05:14.202" v="1760" actId="14100"/>
          <ac:spMkLst>
            <pc:docMk/>
            <pc:sldMk cId="1295272826" sldId="1448"/>
            <ac:spMk id="47" creationId="{089D3DC3-6DA1-4389-A93D-4E32816A1D56}"/>
          </ac:spMkLst>
        </pc:spChg>
        <pc:spChg chg="del">
          <ac:chgData name="Hamlet Markarian" userId="4926d2b407f31d77" providerId="LiveId" clId="{EEEC791B-24D3-4C70-B5BC-6F44A4C0C734}" dt="2020-04-09T20:56:10.364" v="1676" actId="478"/>
          <ac:spMkLst>
            <pc:docMk/>
            <pc:sldMk cId="1295272826" sldId="1448"/>
            <ac:spMk id="48" creationId="{1A4CF2E7-098C-4CB4-A06B-FD5F9046B208}"/>
          </ac:spMkLst>
        </pc:spChg>
        <pc:spChg chg="add mod">
          <ac:chgData name="Hamlet Markarian" userId="4926d2b407f31d77" providerId="LiveId" clId="{EEEC791B-24D3-4C70-B5BC-6F44A4C0C734}" dt="2020-04-09T21:05:21.457" v="1764" actId="14100"/>
          <ac:spMkLst>
            <pc:docMk/>
            <pc:sldMk cId="1295272826" sldId="1448"/>
            <ac:spMk id="50" creationId="{FE664DCC-637F-4347-B801-7C8CBE4468AB}"/>
          </ac:spMkLst>
        </pc:spChg>
        <pc:spChg chg="mod">
          <ac:chgData name="Hamlet Markarian" userId="4926d2b407f31d77" providerId="LiveId" clId="{EEEC791B-24D3-4C70-B5BC-6F44A4C0C734}" dt="2020-04-09T20:56:18.878" v="1680" actId="1076"/>
          <ac:spMkLst>
            <pc:docMk/>
            <pc:sldMk cId="1295272826" sldId="1448"/>
            <ac:spMk id="51" creationId="{DD415939-E10A-4723-8B70-1963D8ADB8B2}"/>
          </ac:spMkLst>
        </pc:spChg>
        <pc:spChg chg="mod">
          <ac:chgData name="Hamlet Markarian" userId="4926d2b407f31d77" providerId="LiveId" clId="{EEEC791B-24D3-4C70-B5BC-6F44A4C0C734}" dt="2020-04-09T20:56:18.878" v="1680" actId="1076"/>
          <ac:spMkLst>
            <pc:docMk/>
            <pc:sldMk cId="1295272826" sldId="1448"/>
            <ac:spMk id="52" creationId="{D66B2B15-51EF-4F77-BE50-C26C38995039}"/>
          </ac:spMkLst>
        </pc:spChg>
        <pc:spChg chg="del">
          <ac:chgData name="Hamlet Markarian" userId="4926d2b407f31d77" providerId="LiveId" clId="{EEEC791B-24D3-4C70-B5BC-6F44A4C0C734}" dt="2020-04-09T20:56:12.787" v="1677" actId="478"/>
          <ac:spMkLst>
            <pc:docMk/>
            <pc:sldMk cId="1295272826" sldId="1448"/>
            <ac:spMk id="53" creationId="{89390F02-4D2B-4F3E-95F2-86585A3D1BB5}"/>
          </ac:spMkLst>
        </pc:spChg>
        <pc:spChg chg="add del mod">
          <ac:chgData name="Hamlet Markarian" userId="4926d2b407f31d77" providerId="LiveId" clId="{EEEC791B-24D3-4C70-B5BC-6F44A4C0C734}" dt="2020-04-09T21:05:46.531" v="1778" actId="478"/>
          <ac:spMkLst>
            <pc:docMk/>
            <pc:sldMk cId="1295272826" sldId="1448"/>
            <ac:spMk id="54" creationId="{9FFA2846-F560-41E9-B1E7-018B85500C0A}"/>
          </ac:spMkLst>
        </pc:spChg>
        <pc:spChg chg="add del mod">
          <ac:chgData name="Hamlet Markarian" userId="4926d2b407f31d77" providerId="LiveId" clId="{EEEC791B-24D3-4C70-B5BC-6F44A4C0C734}" dt="2020-04-09T21:05:46.531" v="1778" actId="478"/>
          <ac:spMkLst>
            <pc:docMk/>
            <pc:sldMk cId="1295272826" sldId="1448"/>
            <ac:spMk id="55" creationId="{BB9564EE-18FE-4586-BF6D-C4AA2AA15811}"/>
          </ac:spMkLst>
        </pc:spChg>
        <pc:spChg chg="add mod">
          <ac:chgData name="Hamlet Markarian" userId="4926d2b407f31d77" providerId="LiveId" clId="{EEEC791B-24D3-4C70-B5BC-6F44A4C0C734}" dt="2020-04-09T21:07:30.021" v="1805" actId="465"/>
          <ac:spMkLst>
            <pc:docMk/>
            <pc:sldMk cId="1295272826" sldId="1448"/>
            <ac:spMk id="56" creationId="{DFC4E477-3A35-4768-A2A0-D9BA788274C8}"/>
          </ac:spMkLst>
        </pc:spChg>
        <pc:spChg chg="add mod">
          <ac:chgData name="Hamlet Markarian" userId="4926d2b407f31d77" providerId="LiveId" clId="{EEEC791B-24D3-4C70-B5BC-6F44A4C0C734}" dt="2020-04-09T21:07:30.021" v="1805" actId="465"/>
          <ac:spMkLst>
            <pc:docMk/>
            <pc:sldMk cId="1295272826" sldId="1448"/>
            <ac:spMk id="57" creationId="{D8B96A00-D183-471D-8D66-61134C34BC97}"/>
          </ac:spMkLst>
        </pc:spChg>
        <pc:spChg chg="add mod">
          <ac:chgData name="Hamlet Markarian" userId="4926d2b407f31d77" providerId="LiveId" clId="{EEEC791B-24D3-4C70-B5BC-6F44A4C0C734}" dt="2020-04-09T21:07:30.021" v="1805" actId="465"/>
          <ac:spMkLst>
            <pc:docMk/>
            <pc:sldMk cId="1295272826" sldId="1448"/>
            <ac:spMk id="58" creationId="{4034F4D2-4BD6-4003-BD4D-55AD0CA7E613}"/>
          </ac:spMkLst>
        </pc:spChg>
        <pc:spChg chg="add mod">
          <ac:chgData name="Hamlet Markarian" userId="4926d2b407f31d77" providerId="LiveId" clId="{EEEC791B-24D3-4C70-B5BC-6F44A4C0C734}" dt="2020-04-09T21:07:30.021" v="1805" actId="465"/>
          <ac:spMkLst>
            <pc:docMk/>
            <pc:sldMk cId="1295272826" sldId="1448"/>
            <ac:spMk id="59" creationId="{2D4857A4-759A-4F25-A6CE-929E4D2C38DE}"/>
          </ac:spMkLst>
        </pc:spChg>
        <pc:spChg chg="add mod">
          <ac:chgData name="Hamlet Markarian" userId="4926d2b407f31d77" providerId="LiveId" clId="{EEEC791B-24D3-4C70-B5BC-6F44A4C0C734}" dt="2020-04-09T21:07:30.021" v="1805" actId="465"/>
          <ac:spMkLst>
            <pc:docMk/>
            <pc:sldMk cId="1295272826" sldId="1448"/>
            <ac:spMk id="60" creationId="{67FFFD85-34AA-47EC-803B-FB18FE6028EB}"/>
          </ac:spMkLst>
        </pc:spChg>
        <pc:picChg chg="add mod">
          <ac:chgData name="Hamlet Markarian" userId="4926d2b407f31d77" providerId="LiveId" clId="{EEEC791B-24D3-4C70-B5BC-6F44A4C0C734}" dt="2020-04-09T21:01:09.875" v="1728" actId="207"/>
          <ac:picMkLst>
            <pc:docMk/>
            <pc:sldMk cId="1295272826" sldId="1448"/>
            <ac:picMk id="26" creationId="{1B8213DF-A67B-4978-94CF-A39E1FACC4FD}"/>
          </ac:picMkLst>
        </pc:picChg>
        <pc:picChg chg="del">
          <ac:chgData name="Hamlet Markarian" userId="4926d2b407f31d77" providerId="LiveId" clId="{EEEC791B-24D3-4C70-B5BC-6F44A4C0C734}" dt="2020-04-09T20:56:02.163" v="1667" actId="478"/>
          <ac:picMkLst>
            <pc:docMk/>
            <pc:sldMk cId="1295272826" sldId="1448"/>
            <ac:picMk id="44" creationId="{1D669D28-1271-409D-B36C-B394909F5F0C}"/>
          </ac:picMkLst>
        </pc:picChg>
        <pc:picChg chg="add mod ord">
          <ac:chgData name="Hamlet Markarian" userId="4926d2b407f31d77" providerId="LiveId" clId="{EEEC791B-24D3-4C70-B5BC-6F44A4C0C734}" dt="2020-04-09T21:08:17.522" v="1809" actId="166"/>
          <ac:picMkLst>
            <pc:docMk/>
            <pc:sldMk cId="1295272826" sldId="1448"/>
            <ac:picMk id="46" creationId="{8BE9A687-6FA9-4372-8A60-5A453BDDEC18}"/>
          </ac:picMkLst>
        </pc:picChg>
        <pc:cxnChg chg="del">
          <ac:chgData name="Hamlet Markarian" userId="4926d2b407f31d77" providerId="LiveId" clId="{EEEC791B-24D3-4C70-B5BC-6F44A4C0C734}" dt="2020-04-09T20:56:03.617" v="1668" actId="478"/>
          <ac:cxnSpMkLst>
            <pc:docMk/>
            <pc:sldMk cId="1295272826" sldId="1448"/>
            <ac:cxnSpMk id="4" creationId="{FA3255B5-1133-4272-8888-35A3FE770B0A}"/>
          </ac:cxnSpMkLst>
        </pc:cxnChg>
        <pc:cxnChg chg="add mod">
          <ac:chgData name="Hamlet Markarian" userId="4926d2b407f31d77" providerId="LiveId" clId="{EEEC791B-24D3-4C70-B5BC-6F44A4C0C734}" dt="2020-04-09T21:01:29.499" v="1731" actId="1076"/>
          <ac:cxnSpMkLst>
            <pc:docMk/>
            <pc:sldMk cId="1295272826" sldId="1448"/>
            <ac:cxnSpMk id="5" creationId="{D0B9167A-B983-47DB-B72D-3501979EF381}"/>
          </ac:cxnSpMkLst>
        </pc:cxnChg>
        <pc:cxnChg chg="add del mod">
          <ac:chgData name="Hamlet Markarian" userId="4926d2b407f31d77" providerId="LiveId" clId="{EEEC791B-24D3-4C70-B5BC-6F44A4C0C734}" dt="2020-04-09T21:01:59.724" v="1734" actId="11529"/>
          <ac:cxnSpMkLst>
            <pc:docMk/>
            <pc:sldMk cId="1295272826" sldId="1448"/>
            <ac:cxnSpMk id="15" creationId="{02396FFA-B662-4713-885F-C01906C75195}"/>
          </ac:cxnSpMkLst>
        </pc:cxnChg>
        <pc:cxnChg chg="del mod">
          <ac:chgData name="Hamlet Markarian" userId="4926d2b407f31d77" providerId="LiveId" clId="{EEEC791B-24D3-4C70-B5BC-6F44A4C0C734}" dt="2020-04-09T20:56:02.163" v="1667" actId="478"/>
          <ac:cxnSpMkLst>
            <pc:docMk/>
            <pc:sldMk cId="1295272826" sldId="1448"/>
            <ac:cxnSpMk id="25" creationId="{120A6E07-D4D9-41BC-B636-057C538E6219}"/>
          </ac:cxnSpMkLst>
        </pc:cxnChg>
        <pc:cxnChg chg="add mod">
          <ac:chgData name="Hamlet Markarian" userId="4926d2b407f31d77" providerId="LiveId" clId="{EEEC791B-24D3-4C70-B5BC-6F44A4C0C734}" dt="2020-04-09T21:01:35.788" v="1732" actId="14100"/>
          <ac:cxnSpMkLst>
            <pc:docMk/>
            <pc:sldMk cId="1295272826" sldId="1448"/>
            <ac:cxnSpMk id="36" creationId="{72FB9740-08C6-4CE3-A74F-FD8B5385A464}"/>
          </ac:cxnSpMkLst>
        </pc:cxnChg>
        <pc:cxnChg chg="add mod">
          <ac:chgData name="Hamlet Markarian" userId="4926d2b407f31d77" providerId="LiveId" clId="{EEEC791B-24D3-4C70-B5BC-6F44A4C0C734}" dt="2020-04-09T21:02:19.926" v="1740" actId="692"/>
          <ac:cxnSpMkLst>
            <pc:docMk/>
            <pc:sldMk cId="1295272826" sldId="1448"/>
            <ac:cxnSpMk id="37" creationId="{DF518B9E-148E-4A07-B4E6-149B7BEE613E}"/>
          </ac:cxnSpMkLst>
        </pc:cxnChg>
        <pc:cxnChg chg="del mod">
          <ac:chgData name="Hamlet Markarian" userId="4926d2b407f31d77" providerId="LiveId" clId="{EEEC791B-24D3-4C70-B5BC-6F44A4C0C734}" dt="2020-04-09T20:56:02.163" v="1667" actId="478"/>
          <ac:cxnSpMkLst>
            <pc:docMk/>
            <pc:sldMk cId="1295272826" sldId="1448"/>
            <ac:cxnSpMk id="39" creationId="{F4329205-A0BB-4317-8B51-71F4172E0A86}"/>
          </ac:cxnSpMkLst>
        </pc:cxnChg>
        <pc:cxnChg chg="del mod">
          <ac:chgData name="Hamlet Markarian" userId="4926d2b407f31d77" providerId="LiveId" clId="{EEEC791B-24D3-4C70-B5BC-6F44A4C0C734}" dt="2020-04-09T20:56:10.364" v="1676" actId="478"/>
          <ac:cxnSpMkLst>
            <pc:docMk/>
            <pc:sldMk cId="1295272826" sldId="1448"/>
            <ac:cxnSpMk id="49" creationId="{82788146-84F7-48E9-A03A-35E9A4ECFAF1}"/>
          </ac:cxnSpMkLst>
        </pc:cxnChg>
        <pc:cxnChg chg="add mod">
          <ac:chgData name="Hamlet Markarian" userId="4926d2b407f31d77" providerId="LiveId" clId="{EEEC791B-24D3-4C70-B5BC-6F44A4C0C734}" dt="2020-04-09T21:08:10.221" v="1808" actId="14100"/>
          <ac:cxnSpMkLst>
            <pc:docMk/>
            <pc:sldMk cId="1295272826" sldId="1448"/>
            <ac:cxnSpMk id="61" creationId="{8A56A466-AD41-4B81-B382-45E22BDA4C21}"/>
          </ac:cxnSpMkLst>
        </pc:cxnChg>
      </pc:sldChg>
      <pc:sldChg chg="addSp modSp add">
        <pc:chgData name="Hamlet Markarian" userId="4926d2b407f31d77" providerId="LiveId" clId="{EEEC791B-24D3-4C70-B5BC-6F44A4C0C734}" dt="2020-04-09T21:09:27.620" v="1820" actId="1076"/>
        <pc:sldMkLst>
          <pc:docMk/>
          <pc:sldMk cId="2516163081" sldId="1449"/>
        </pc:sldMkLst>
        <pc:spChg chg="add mod">
          <ac:chgData name="Hamlet Markarian" userId="4926d2b407f31d77" providerId="LiveId" clId="{EEEC791B-24D3-4C70-B5BC-6F44A4C0C734}" dt="2020-04-09T21:09:27.620" v="1820" actId="1076"/>
          <ac:spMkLst>
            <pc:docMk/>
            <pc:sldMk cId="2516163081" sldId="1449"/>
            <ac:spMk id="31" creationId="{490F224D-4F2F-4DC9-BE4F-C184D5AFC6EF}"/>
          </ac:spMkLst>
        </pc:spChg>
        <pc:spChg chg="mod">
          <ac:chgData name="Hamlet Markarian" userId="4926d2b407f31d77" providerId="LiveId" clId="{EEEC791B-24D3-4C70-B5BC-6F44A4C0C734}" dt="2020-04-09T21:08:53.903" v="1813" actId="14100"/>
          <ac:spMkLst>
            <pc:docMk/>
            <pc:sldMk cId="2516163081" sldId="1449"/>
            <ac:spMk id="47" creationId="{089D3DC3-6DA1-4389-A93D-4E32816A1D56}"/>
          </ac:spMkLst>
        </pc:spChg>
      </pc:sldChg>
      <pc:sldChg chg="addSp delSp modSp add">
        <pc:chgData name="Hamlet Markarian" userId="4926d2b407f31d77" providerId="LiveId" clId="{EEEC791B-24D3-4C70-B5BC-6F44A4C0C734}" dt="2020-04-09T21:40:49.260" v="2262" actId="1037"/>
        <pc:sldMkLst>
          <pc:docMk/>
          <pc:sldMk cId="3076855396" sldId="1450"/>
        </pc:sldMkLst>
        <pc:spChg chg="mod">
          <ac:chgData name="Hamlet Markarian" userId="4926d2b407f31d77" providerId="LiveId" clId="{EEEC791B-24D3-4C70-B5BC-6F44A4C0C734}" dt="2020-04-09T21:09:47.828" v="1825"/>
          <ac:spMkLst>
            <pc:docMk/>
            <pc:sldMk cId="3076855396" sldId="1450"/>
            <ac:spMk id="18" creationId="{175E7200-6738-4807-9933-95B8A89DCB86}"/>
          </ac:spMkLst>
        </pc:spChg>
        <pc:spChg chg="mod">
          <ac:chgData name="Hamlet Markarian" userId="4926d2b407f31d77" providerId="LiveId" clId="{EEEC791B-24D3-4C70-B5BC-6F44A4C0C734}" dt="2020-04-09T21:18:13.715" v="1940" actId="1076"/>
          <ac:spMkLst>
            <pc:docMk/>
            <pc:sldMk cId="3076855396" sldId="1450"/>
            <ac:spMk id="19" creationId="{42101231-1855-46EE-A3D9-B84E75ACB56A}"/>
          </ac:spMkLst>
        </pc:spChg>
        <pc:spChg chg="del">
          <ac:chgData name="Hamlet Markarian" userId="4926d2b407f31d77" providerId="LiveId" clId="{EEEC791B-24D3-4C70-B5BC-6F44A4C0C734}" dt="2020-04-09T21:09:37.812" v="1822" actId="478"/>
          <ac:spMkLst>
            <pc:docMk/>
            <pc:sldMk cId="3076855396" sldId="1450"/>
            <ac:spMk id="23" creationId="{510FDDDD-D783-42B8-A113-47F5B2457734}"/>
          </ac:spMkLst>
        </pc:spChg>
        <pc:spChg chg="del">
          <ac:chgData name="Hamlet Markarian" userId="4926d2b407f31d77" providerId="LiveId" clId="{EEEC791B-24D3-4C70-B5BC-6F44A4C0C734}" dt="2020-04-09T21:09:37.812" v="1822" actId="478"/>
          <ac:spMkLst>
            <pc:docMk/>
            <pc:sldMk cId="3076855396" sldId="1450"/>
            <ac:spMk id="24" creationId="{17ABB154-ADE1-4C63-BB7D-EBB20C4B0016}"/>
          </ac:spMkLst>
        </pc:spChg>
        <pc:spChg chg="del">
          <ac:chgData name="Hamlet Markarian" userId="4926d2b407f31d77" providerId="LiveId" clId="{EEEC791B-24D3-4C70-B5BC-6F44A4C0C734}" dt="2020-04-09T21:09:37.812" v="1822" actId="478"/>
          <ac:spMkLst>
            <pc:docMk/>
            <pc:sldMk cId="3076855396" sldId="1450"/>
            <ac:spMk id="27" creationId="{994266BB-8AD5-4BA8-BE42-2CEB04FE83DD}"/>
          </ac:spMkLst>
        </pc:spChg>
        <pc:spChg chg="del">
          <ac:chgData name="Hamlet Markarian" userId="4926d2b407f31d77" providerId="LiveId" clId="{EEEC791B-24D3-4C70-B5BC-6F44A4C0C734}" dt="2020-04-09T21:09:37.812" v="1822" actId="478"/>
          <ac:spMkLst>
            <pc:docMk/>
            <pc:sldMk cId="3076855396" sldId="1450"/>
            <ac:spMk id="28" creationId="{AF6EEFE6-9E7A-4CC8-8074-4F08DD4865D2}"/>
          </ac:spMkLst>
        </pc:spChg>
        <pc:spChg chg="del">
          <ac:chgData name="Hamlet Markarian" userId="4926d2b407f31d77" providerId="LiveId" clId="{EEEC791B-24D3-4C70-B5BC-6F44A4C0C734}" dt="2020-04-09T21:09:37.812" v="1822" actId="478"/>
          <ac:spMkLst>
            <pc:docMk/>
            <pc:sldMk cId="3076855396" sldId="1450"/>
            <ac:spMk id="29" creationId="{5AD7BB8C-5080-45A6-923D-78D1A739F726}"/>
          </ac:spMkLst>
        </pc:spChg>
        <pc:spChg chg="del">
          <ac:chgData name="Hamlet Markarian" userId="4926d2b407f31d77" providerId="LiveId" clId="{EEEC791B-24D3-4C70-B5BC-6F44A4C0C734}" dt="2020-04-09T21:09:37.812" v="1822" actId="478"/>
          <ac:spMkLst>
            <pc:docMk/>
            <pc:sldMk cId="3076855396" sldId="1450"/>
            <ac:spMk id="31" creationId="{490F224D-4F2F-4DC9-BE4F-C184D5AFC6EF}"/>
          </ac:spMkLst>
        </pc:spChg>
        <pc:spChg chg="del">
          <ac:chgData name="Hamlet Markarian" userId="4926d2b407f31d77" providerId="LiveId" clId="{EEEC791B-24D3-4C70-B5BC-6F44A4C0C734}" dt="2020-04-09T21:09:37.812" v="1822" actId="478"/>
          <ac:spMkLst>
            <pc:docMk/>
            <pc:sldMk cId="3076855396" sldId="1450"/>
            <ac:spMk id="33" creationId="{30B0D066-B3DA-4856-96D4-9CCF61314038}"/>
          </ac:spMkLst>
        </pc:spChg>
        <pc:spChg chg="del">
          <ac:chgData name="Hamlet Markarian" userId="4926d2b407f31d77" providerId="LiveId" clId="{EEEC791B-24D3-4C70-B5BC-6F44A4C0C734}" dt="2020-04-09T21:09:37.812" v="1822" actId="478"/>
          <ac:spMkLst>
            <pc:docMk/>
            <pc:sldMk cId="3076855396" sldId="1450"/>
            <ac:spMk id="34" creationId="{3DF45936-B6B7-428D-90F1-EF1E96B79984}"/>
          </ac:spMkLst>
        </pc:spChg>
        <pc:spChg chg="del">
          <ac:chgData name="Hamlet Markarian" userId="4926d2b407f31d77" providerId="LiveId" clId="{EEEC791B-24D3-4C70-B5BC-6F44A4C0C734}" dt="2020-04-09T21:09:37.812" v="1822" actId="478"/>
          <ac:spMkLst>
            <pc:docMk/>
            <pc:sldMk cId="3076855396" sldId="1450"/>
            <ac:spMk id="35" creationId="{71F741F5-C074-49E6-81F7-83326916AC3C}"/>
          </ac:spMkLst>
        </pc:spChg>
        <pc:spChg chg="del">
          <ac:chgData name="Hamlet Markarian" userId="4926d2b407f31d77" providerId="LiveId" clId="{EEEC791B-24D3-4C70-B5BC-6F44A4C0C734}" dt="2020-04-09T21:09:37.812" v="1822" actId="478"/>
          <ac:spMkLst>
            <pc:docMk/>
            <pc:sldMk cId="3076855396" sldId="1450"/>
            <ac:spMk id="38" creationId="{78E368F9-7185-456C-AE66-C47B8406C805}"/>
          </ac:spMkLst>
        </pc:spChg>
        <pc:spChg chg="mod topLvl">
          <ac:chgData name="Hamlet Markarian" userId="4926d2b407f31d77" providerId="LiveId" clId="{EEEC791B-24D3-4C70-B5BC-6F44A4C0C734}" dt="2020-04-09T21:21:50.300" v="1967" actId="1035"/>
          <ac:spMkLst>
            <pc:docMk/>
            <pc:sldMk cId="3076855396" sldId="1450"/>
            <ac:spMk id="45" creationId="{6B3B4689-9A24-4A16-BC93-C59B19337889}"/>
          </ac:spMkLst>
        </pc:spChg>
        <pc:spChg chg="del">
          <ac:chgData name="Hamlet Markarian" userId="4926d2b407f31d77" providerId="LiveId" clId="{EEEC791B-24D3-4C70-B5BC-6F44A4C0C734}" dt="2020-04-09T21:09:37.812" v="1822" actId="478"/>
          <ac:spMkLst>
            <pc:docMk/>
            <pc:sldMk cId="3076855396" sldId="1450"/>
            <ac:spMk id="47" creationId="{089D3DC3-6DA1-4389-A93D-4E32816A1D56}"/>
          </ac:spMkLst>
        </pc:spChg>
        <pc:spChg chg="del mod topLvl">
          <ac:chgData name="Hamlet Markarian" userId="4926d2b407f31d77" providerId="LiveId" clId="{EEEC791B-24D3-4C70-B5BC-6F44A4C0C734}" dt="2020-04-09T21:12:27.147" v="1828" actId="478"/>
          <ac:spMkLst>
            <pc:docMk/>
            <pc:sldMk cId="3076855396" sldId="1450"/>
            <ac:spMk id="48" creationId="{D40C1FA6-E9C2-4974-92F1-178987FDEA98}"/>
          </ac:spMkLst>
        </pc:spChg>
        <pc:spChg chg="del">
          <ac:chgData name="Hamlet Markarian" userId="4926d2b407f31d77" providerId="LiveId" clId="{EEEC791B-24D3-4C70-B5BC-6F44A4C0C734}" dt="2020-04-09T21:09:37.812" v="1822" actId="478"/>
          <ac:spMkLst>
            <pc:docMk/>
            <pc:sldMk cId="3076855396" sldId="1450"/>
            <ac:spMk id="50" creationId="{FE664DCC-637F-4347-B801-7C8CBE4468AB}"/>
          </ac:spMkLst>
        </pc:spChg>
        <pc:spChg chg="del">
          <ac:chgData name="Hamlet Markarian" userId="4926d2b407f31d77" providerId="LiveId" clId="{EEEC791B-24D3-4C70-B5BC-6F44A4C0C734}" dt="2020-04-09T21:09:39.721" v="1824" actId="478"/>
          <ac:spMkLst>
            <pc:docMk/>
            <pc:sldMk cId="3076855396" sldId="1450"/>
            <ac:spMk id="51" creationId="{DD415939-E10A-4723-8B70-1963D8ADB8B2}"/>
          </ac:spMkLst>
        </pc:spChg>
        <pc:spChg chg="del">
          <ac:chgData name="Hamlet Markarian" userId="4926d2b407f31d77" providerId="LiveId" clId="{EEEC791B-24D3-4C70-B5BC-6F44A4C0C734}" dt="2020-04-09T21:09:38.985" v="1823" actId="478"/>
          <ac:spMkLst>
            <pc:docMk/>
            <pc:sldMk cId="3076855396" sldId="1450"/>
            <ac:spMk id="52" creationId="{D66B2B15-51EF-4F77-BE50-C26C38995039}"/>
          </ac:spMkLst>
        </pc:spChg>
        <pc:spChg chg="mod topLvl">
          <ac:chgData name="Hamlet Markarian" userId="4926d2b407f31d77" providerId="LiveId" clId="{EEEC791B-24D3-4C70-B5BC-6F44A4C0C734}" dt="2020-04-09T21:21:50.300" v="1967" actId="1035"/>
          <ac:spMkLst>
            <pc:docMk/>
            <pc:sldMk cId="3076855396" sldId="1450"/>
            <ac:spMk id="53" creationId="{38C47829-66D2-4718-87C4-D4235C021B57}"/>
          </ac:spMkLst>
        </pc:spChg>
        <pc:spChg chg="del mod topLvl">
          <ac:chgData name="Hamlet Markarian" userId="4926d2b407f31d77" providerId="LiveId" clId="{EEEC791B-24D3-4C70-B5BC-6F44A4C0C734}" dt="2020-04-09T21:16:27.891" v="1929" actId="478"/>
          <ac:spMkLst>
            <pc:docMk/>
            <pc:sldMk cId="3076855396" sldId="1450"/>
            <ac:spMk id="54" creationId="{F5050726-F12B-4733-9812-EC1144564F63}"/>
          </ac:spMkLst>
        </pc:spChg>
        <pc:spChg chg="del">
          <ac:chgData name="Hamlet Markarian" userId="4926d2b407f31d77" providerId="LiveId" clId="{EEEC791B-24D3-4C70-B5BC-6F44A4C0C734}" dt="2020-04-09T21:09:37.812" v="1822" actId="478"/>
          <ac:spMkLst>
            <pc:docMk/>
            <pc:sldMk cId="3076855396" sldId="1450"/>
            <ac:spMk id="56" creationId="{DFC4E477-3A35-4768-A2A0-D9BA788274C8}"/>
          </ac:spMkLst>
        </pc:spChg>
        <pc:spChg chg="del">
          <ac:chgData name="Hamlet Markarian" userId="4926d2b407f31d77" providerId="LiveId" clId="{EEEC791B-24D3-4C70-B5BC-6F44A4C0C734}" dt="2020-04-09T21:09:37.812" v="1822" actId="478"/>
          <ac:spMkLst>
            <pc:docMk/>
            <pc:sldMk cId="3076855396" sldId="1450"/>
            <ac:spMk id="57" creationId="{D8B96A00-D183-471D-8D66-61134C34BC97}"/>
          </ac:spMkLst>
        </pc:spChg>
        <pc:spChg chg="del">
          <ac:chgData name="Hamlet Markarian" userId="4926d2b407f31d77" providerId="LiveId" clId="{EEEC791B-24D3-4C70-B5BC-6F44A4C0C734}" dt="2020-04-09T21:09:37.812" v="1822" actId="478"/>
          <ac:spMkLst>
            <pc:docMk/>
            <pc:sldMk cId="3076855396" sldId="1450"/>
            <ac:spMk id="58" creationId="{4034F4D2-4BD6-4003-BD4D-55AD0CA7E613}"/>
          </ac:spMkLst>
        </pc:spChg>
        <pc:spChg chg="del">
          <ac:chgData name="Hamlet Markarian" userId="4926d2b407f31d77" providerId="LiveId" clId="{EEEC791B-24D3-4C70-B5BC-6F44A4C0C734}" dt="2020-04-09T21:09:37.812" v="1822" actId="478"/>
          <ac:spMkLst>
            <pc:docMk/>
            <pc:sldMk cId="3076855396" sldId="1450"/>
            <ac:spMk id="59" creationId="{2D4857A4-759A-4F25-A6CE-929E4D2C38DE}"/>
          </ac:spMkLst>
        </pc:spChg>
        <pc:spChg chg="del">
          <ac:chgData name="Hamlet Markarian" userId="4926d2b407f31d77" providerId="LiveId" clId="{EEEC791B-24D3-4C70-B5BC-6F44A4C0C734}" dt="2020-04-09T21:09:37.812" v="1822" actId="478"/>
          <ac:spMkLst>
            <pc:docMk/>
            <pc:sldMk cId="3076855396" sldId="1450"/>
            <ac:spMk id="60" creationId="{67FFFD85-34AA-47EC-803B-FB18FE6028EB}"/>
          </ac:spMkLst>
        </pc:spChg>
        <pc:spChg chg="mod topLvl">
          <ac:chgData name="Hamlet Markarian" userId="4926d2b407f31d77" providerId="LiveId" clId="{EEEC791B-24D3-4C70-B5BC-6F44A4C0C734}" dt="2020-04-09T21:21:50.300" v="1967" actId="1035"/>
          <ac:spMkLst>
            <pc:docMk/>
            <pc:sldMk cId="3076855396" sldId="1450"/>
            <ac:spMk id="62" creationId="{8D1997E8-125A-4EB7-B128-2E26BCBEF74B}"/>
          </ac:spMkLst>
        </pc:spChg>
        <pc:spChg chg="mod topLvl">
          <ac:chgData name="Hamlet Markarian" userId="4926d2b407f31d77" providerId="LiveId" clId="{EEEC791B-24D3-4C70-B5BC-6F44A4C0C734}" dt="2020-04-09T21:21:50.300" v="1967" actId="1035"/>
          <ac:spMkLst>
            <pc:docMk/>
            <pc:sldMk cId="3076855396" sldId="1450"/>
            <ac:spMk id="68" creationId="{3F4D0A26-9CD4-46E1-8F87-B7CD89E5F9A1}"/>
          </ac:spMkLst>
        </pc:spChg>
        <pc:spChg chg="mod topLvl">
          <ac:chgData name="Hamlet Markarian" userId="4926d2b407f31d77" providerId="LiveId" clId="{EEEC791B-24D3-4C70-B5BC-6F44A4C0C734}" dt="2020-04-09T21:22:50.878" v="1982" actId="207"/>
          <ac:spMkLst>
            <pc:docMk/>
            <pc:sldMk cId="3076855396" sldId="1450"/>
            <ac:spMk id="75" creationId="{C216AE0A-B2BD-4410-9AA5-20E17134AF55}"/>
          </ac:spMkLst>
        </pc:spChg>
        <pc:spChg chg="del mod topLvl">
          <ac:chgData name="Hamlet Markarian" userId="4926d2b407f31d77" providerId="LiveId" clId="{EEEC791B-24D3-4C70-B5BC-6F44A4C0C734}" dt="2020-04-09T21:12:39.660" v="1829" actId="478"/>
          <ac:spMkLst>
            <pc:docMk/>
            <pc:sldMk cId="3076855396" sldId="1450"/>
            <ac:spMk id="76" creationId="{B914629F-ABFF-4B5A-943F-11E1394D1EEF}"/>
          </ac:spMkLst>
        </pc:spChg>
        <pc:spChg chg="mod topLvl">
          <ac:chgData name="Hamlet Markarian" userId="4926d2b407f31d77" providerId="LiveId" clId="{EEEC791B-24D3-4C70-B5BC-6F44A4C0C734}" dt="2020-04-09T21:21:50.300" v="1967" actId="1035"/>
          <ac:spMkLst>
            <pc:docMk/>
            <pc:sldMk cId="3076855396" sldId="1450"/>
            <ac:spMk id="78" creationId="{203CAF5B-BC45-406E-B3C4-2CF71E225191}"/>
          </ac:spMkLst>
        </pc:spChg>
        <pc:spChg chg="add mod">
          <ac:chgData name="Hamlet Markarian" userId="4926d2b407f31d77" providerId="LiveId" clId="{EEEC791B-24D3-4C70-B5BC-6F44A4C0C734}" dt="2020-04-09T21:21:50.300" v="1967" actId="1035"/>
          <ac:spMkLst>
            <pc:docMk/>
            <pc:sldMk cId="3076855396" sldId="1450"/>
            <ac:spMk id="82" creationId="{A69252CE-4E20-46DE-8ED3-013487E0881F}"/>
          </ac:spMkLst>
        </pc:spChg>
        <pc:spChg chg="add del">
          <ac:chgData name="Hamlet Markarian" userId="4926d2b407f31d77" providerId="LiveId" clId="{EEEC791B-24D3-4C70-B5BC-6F44A4C0C734}" dt="2020-04-09T21:13:44.171" v="1893" actId="478"/>
          <ac:spMkLst>
            <pc:docMk/>
            <pc:sldMk cId="3076855396" sldId="1450"/>
            <ac:spMk id="83" creationId="{97B326DF-40E1-469F-BF89-62098FE8BAC3}"/>
          </ac:spMkLst>
        </pc:spChg>
        <pc:spChg chg="add mod">
          <ac:chgData name="Hamlet Markarian" userId="4926d2b407f31d77" providerId="LiveId" clId="{EEEC791B-24D3-4C70-B5BC-6F44A4C0C734}" dt="2020-04-09T21:21:50.300" v="1967" actId="1035"/>
          <ac:spMkLst>
            <pc:docMk/>
            <pc:sldMk cId="3076855396" sldId="1450"/>
            <ac:spMk id="84" creationId="{B3AFE6FA-685F-4D06-8B6B-9E6AFED1B572}"/>
          </ac:spMkLst>
        </pc:spChg>
        <pc:spChg chg="add mod">
          <ac:chgData name="Hamlet Markarian" userId="4926d2b407f31d77" providerId="LiveId" clId="{EEEC791B-24D3-4C70-B5BC-6F44A4C0C734}" dt="2020-04-09T21:21:50.300" v="1967" actId="1035"/>
          <ac:spMkLst>
            <pc:docMk/>
            <pc:sldMk cId="3076855396" sldId="1450"/>
            <ac:spMk id="85" creationId="{6BE4D966-6E73-49E7-A0B5-72D04D257F1F}"/>
          </ac:spMkLst>
        </pc:spChg>
        <pc:spChg chg="add mod">
          <ac:chgData name="Hamlet Markarian" userId="4926d2b407f31d77" providerId="LiveId" clId="{EEEC791B-24D3-4C70-B5BC-6F44A4C0C734}" dt="2020-04-09T21:21:50.300" v="1967" actId="1035"/>
          <ac:spMkLst>
            <pc:docMk/>
            <pc:sldMk cId="3076855396" sldId="1450"/>
            <ac:spMk id="86" creationId="{4532CB8A-A3CB-4FE3-A311-8FF78043244A}"/>
          </ac:spMkLst>
        </pc:spChg>
        <pc:spChg chg="add del">
          <ac:chgData name="Hamlet Markarian" userId="4926d2b407f31d77" providerId="LiveId" clId="{EEEC791B-24D3-4C70-B5BC-6F44A4C0C734}" dt="2020-04-09T21:13:44.171" v="1893" actId="478"/>
          <ac:spMkLst>
            <pc:docMk/>
            <pc:sldMk cId="3076855396" sldId="1450"/>
            <ac:spMk id="87" creationId="{F4E62EC6-8551-4EF4-A125-3122FEA93222}"/>
          </ac:spMkLst>
        </pc:spChg>
        <pc:spChg chg="add mod">
          <ac:chgData name="Hamlet Markarian" userId="4926d2b407f31d77" providerId="LiveId" clId="{EEEC791B-24D3-4C70-B5BC-6F44A4C0C734}" dt="2020-04-09T21:21:50.300" v="1967" actId="1035"/>
          <ac:spMkLst>
            <pc:docMk/>
            <pc:sldMk cId="3076855396" sldId="1450"/>
            <ac:spMk id="88" creationId="{16901BAA-7E83-4A03-83FA-337E43EFDFFD}"/>
          </ac:spMkLst>
        </pc:spChg>
        <pc:spChg chg="add mod">
          <ac:chgData name="Hamlet Markarian" userId="4926d2b407f31d77" providerId="LiveId" clId="{EEEC791B-24D3-4C70-B5BC-6F44A4C0C734}" dt="2020-04-09T21:21:50.300" v="1967" actId="1035"/>
          <ac:spMkLst>
            <pc:docMk/>
            <pc:sldMk cId="3076855396" sldId="1450"/>
            <ac:spMk id="89" creationId="{8E7D4F01-250F-4F6E-838C-48A2524636E4}"/>
          </ac:spMkLst>
        </pc:spChg>
        <pc:spChg chg="add mod">
          <ac:chgData name="Hamlet Markarian" userId="4926d2b407f31d77" providerId="LiveId" clId="{EEEC791B-24D3-4C70-B5BC-6F44A4C0C734}" dt="2020-04-09T21:21:50.300" v="1967" actId="1035"/>
          <ac:spMkLst>
            <pc:docMk/>
            <pc:sldMk cId="3076855396" sldId="1450"/>
            <ac:spMk id="90" creationId="{91184D0E-0083-40D8-B4BE-5669D7D0293A}"/>
          </ac:spMkLst>
        </pc:spChg>
        <pc:spChg chg="add mod">
          <ac:chgData name="Hamlet Markarian" userId="4926d2b407f31d77" providerId="LiveId" clId="{EEEC791B-24D3-4C70-B5BC-6F44A4C0C734}" dt="2020-04-09T21:21:50.300" v="1967" actId="1035"/>
          <ac:spMkLst>
            <pc:docMk/>
            <pc:sldMk cId="3076855396" sldId="1450"/>
            <ac:spMk id="91" creationId="{7F0D73EB-5BEF-4672-9DCC-003542E475CB}"/>
          </ac:spMkLst>
        </pc:spChg>
        <pc:spChg chg="add mod">
          <ac:chgData name="Hamlet Markarian" userId="4926d2b407f31d77" providerId="LiveId" clId="{EEEC791B-24D3-4C70-B5BC-6F44A4C0C734}" dt="2020-04-09T21:21:50.300" v="1967" actId="1035"/>
          <ac:spMkLst>
            <pc:docMk/>
            <pc:sldMk cId="3076855396" sldId="1450"/>
            <ac:spMk id="92" creationId="{5BB240EC-C4DB-4774-A62C-64ABB3B72F54}"/>
          </ac:spMkLst>
        </pc:spChg>
        <pc:spChg chg="add mod">
          <ac:chgData name="Hamlet Markarian" userId="4926d2b407f31d77" providerId="LiveId" clId="{EEEC791B-24D3-4C70-B5BC-6F44A4C0C734}" dt="2020-04-09T21:40:49.260" v="2262" actId="1037"/>
          <ac:spMkLst>
            <pc:docMk/>
            <pc:sldMk cId="3076855396" sldId="1450"/>
            <ac:spMk id="93" creationId="{0900508C-0409-416F-980E-70A0A8D51AD8}"/>
          </ac:spMkLst>
        </pc:spChg>
        <pc:grpChg chg="add del">
          <ac:chgData name="Hamlet Markarian" userId="4926d2b407f31d77" providerId="LiveId" clId="{EEEC791B-24D3-4C70-B5BC-6F44A4C0C734}" dt="2020-04-09T21:12:24.333" v="1827" actId="165"/>
          <ac:grpSpMkLst>
            <pc:docMk/>
            <pc:sldMk cId="3076855396" sldId="1450"/>
            <ac:grpSpMk id="44" creationId="{749F9C22-5BF4-432F-9DC1-7D515A929E61}"/>
          </ac:grpSpMkLst>
        </pc:grpChg>
        <pc:grpChg chg="add del">
          <ac:chgData name="Hamlet Markarian" userId="4926d2b407f31d77" providerId="LiveId" clId="{EEEC791B-24D3-4C70-B5BC-6F44A4C0C734}" dt="2020-04-09T21:12:24.333" v="1827" actId="165"/>
          <ac:grpSpMkLst>
            <pc:docMk/>
            <pc:sldMk cId="3076855396" sldId="1450"/>
            <ac:grpSpMk id="49" creationId="{876B24CB-1FDA-4AD5-ABF3-27E2805FCD9C}"/>
          </ac:grpSpMkLst>
        </pc:grpChg>
        <pc:grpChg chg="add del">
          <ac:chgData name="Hamlet Markarian" userId="4926d2b407f31d77" providerId="LiveId" clId="{EEEC791B-24D3-4C70-B5BC-6F44A4C0C734}" dt="2020-04-09T21:12:24.333" v="1827" actId="165"/>
          <ac:grpSpMkLst>
            <pc:docMk/>
            <pc:sldMk cId="3076855396" sldId="1450"/>
            <ac:grpSpMk id="55" creationId="{13154252-BDC5-423A-A769-662120DB794F}"/>
          </ac:grpSpMkLst>
        </pc:grpChg>
        <pc:grpChg chg="mod topLvl">
          <ac:chgData name="Hamlet Markarian" userId="4926d2b407f31d77" providerId="LiveId" clId="{EEEC791B-24D3-4C70-B5BC-6F44A4C0C734}" dt="2020-04-09T21:21:50.300" v="1967" actId="1035"/>
          <ac:grpSpMkLst>
            <pc:docMk/>
            <pc:sldMk cId="3076855396" sldId="1450"/>
            <ac:grpSpMk id="63" creationId="{030AA55E-E3CF-4CCA-91B8-2C8F18E36CD8}"/>
          </ac:grpSpMkLst>
        </pc:grpChg>
        <pc:grpChg chg="add del">
          <ac:chgData name="Hamlet Markarian" userId="4926d2b407f31d77" providerId="LiveId" clId="{EEEC791B-24D3-4C70-B5BC-6F44A4C0C734}" dt="2020-04-09T21:12:24.333" v="1827" actId="165"/>
          <ac:grpSpMkLst>
            <pc:docMk/>
            <pc:sldMk cId="3076855396" sldId="1450"/>
            <ac:grpSpMk id="67" creationId="{3BD21EE7-DA68-4558-9880-AE39E024E82D}"/>
          </ac:grpSpMkLst>
        </pc:grpChg>
        <pc:grpChg chg="mod topLvl">
          <ac:chgData name="Hamlet Markarian" userId="4926d2b407f31d77" providerId="LiveId" clId="{EEEC791B-24D3-4C70-B5BC-6F44A4C0C734}" dt="2020-04-09T21:21:50.300" v="1967" actId="1035"/>
          <ac:grpSpMkLst>
            <pc:docMk/>
            <pc:sldMk cId="3076855396" sldId="1450"/>
            <ac:grpSpMk id="69" creationId="{336796E3-D9BB-4163-94F6-64B4DB9A864D}"/>
          </ac:grpSpMkLst>
        </pc:grpChg>
        <pc:grpChg chg="add del">
          <ac:chgData name="Hamlet Markarian" userId="4926d2b407f31d77" providerId="LiveId" clId="{EEEC791B-24D3-4C70-B5BC-6F44A4C0C734}" dt="2020-04-09T21:12:24.333" v="1827" actId="165"/>
          <ac:grpSpMkLst>
            <pc:docMk/>
            <pc:sldMk cId="3076855396" sldId="1450"/>
            <ac:grpSpMk id="74" creationId="{95D4B49C-3A78-48D0-B5AE-CD0A6DF7CEB8}"/>
          </ac:grpSpMkLst>
        </pc:grpChg>
        <pc:grpChg chg="add del">
          <ac:chgData name="Hamlet Markarian" userId="4926d2b407f31d77" providerId="LiveId" clId="{EEEC791B-24D3-4C70-B5BC-6F44A4C0C734}" dt="2020-04-09T21:12:24.333" v="1827" actId="165"/>
          <ac:grpSpMkLst>
            <pc:docMk/>
            <pc:sldMk cId="3076855396" sldId="1450"/>
            <ac:grpSpMk id="77" creationId="{7EC66A41-1B20-4087-B692-47C8A381E331}"/>
          </ac:grpSpMkLst>
        </pc:grpChg>
        <pc:grpChg chg="del mod topLvl">
          <ac:chgData name="Hamlet Markarian" userId="4926d2b407f31d77" providerId="LiveId" clId="{EEEC791B-24D3-4C70-B5BC-6F44A4C0C734}" dt="2020-04-09T21:15:49.779" v="1922" actId="478"/>
          <ac:grpSpMkLst>
            <pc:docMk/>
            <pc:sldMk cId="3076855396" sldId="1450"/>
            <ac:grpSpMk id="79" creationId="{731C3E0F-3062-415D-B78F-223F030E089A}"/>
          </ac:grpSpMkLst>
        </pc:grpChg>
        <pc:picChg chg="del">
          <ac:chgData name="Hamlet Markarian" userId="4926d2b407f31d77" providerId="LiveId" clId="{EEEC791B-24D3-4C70-B5BC-6F44A4C0C734}" dt="2020-04-09T21:09:37.812" v="1822" actId="478"/>
          <ac:picMkLst>
            <pc:docMk/>
            <pc:sldMk cId="3076855396" sldId="1450"/>
            <ac:picMk id="26" creationId="{1B8213DF-A67B-4978-94CF-A39E1FACC4FD}"/>
          </ac:picMkLst>
        </pc:picChg>
        <pc:picChg chg="del">
          <ac:chgData name="Hamlet Markarian" userId="4926d2b407f31d77" providerId="LiveId" clId="{EEEC791B-24D3-4C70-B5BC-6F44A4C0C734}" dt="2020-04-09T21:09:37.812" v="1822" actId="478"/>
          <ac:picMkLst>
            <pc:docMk/>
            <pc:sldMk cId="3076855396" sldId="1450"/>
            <ac:picMk id="46" creationId="{8BE9A687-6FA9-4372-8A60-5A453BDDEC18}"/>
          </ac:picMkLst>
        </pc:picChg>
        <pc:cxnChg chg="del mod">
          <ac:chgData name="Hamlet Markarian" userId="4926d2b407f31d77" providerId="LiveId" clId="{EEEC791B-24D3-4C70-B5BC-6F44A4C0C734}" dt="2020-04-09T21:09:37.812" v="1822" actId="478"/>
          <ac:cxnSpMkLst>
            <pc:docMk/>
            <pc:sldMk cId="3076855396" sldId="1450"/>
            <ac:cxnSpMk id="5" creationId="{D0B9167A-B983-47DB-B72D-3501979EF381}"/>
          </ac:cxnSpMkLst>
        </pc:cxnChg>
        <pc:cxnChg chg="add mod">
          <ac:chgData name="Hamlet Markarian" userId="4926d2b407f31d77" providerId="LiveId" clId="{EEEC791B-24D3-4C70-B5BC-6F44A4C0C734}" dt="2020-04-09T21:21:50.300" v="1967" actId="1035"/>
          <ac:cxnSpMkLst>
            <pc:docMk/>
            <pc:sldMk cId="3076855396" sldId="1450"/>
            <ac:cxnSpMk id="32" creationId="{76FCFEA2-AB25-4C29-9A1C-F1AE557602F7}"/>
          </ac:cxnSpMkLst>
        </pc:cxnChg>
        <pc:cxnChg chg="del mod">
          <ac:chgData name="Hamlet Markarian" userId="4926d2b407f31d77" providerId="LiveId" clId="{EEEC791B-24D3-4C70-B5BC-6F44A4C0C734}" dt="2020-04-09T21:09:37.812" v="1822" actId="478"/>
          <ac:cxnSpMkLst>
            <pc:docMk/>
            <pc:sldMk cId="3076855396" sldId="1450"/>
            <ac:cxnSpMk id="36" creationId="{72FB9740-08C6-4CE3-A74F-FD8B5385A464}"/>
          </ac:cxnSpMkLst>
        </pc:cxnChg>
        <pc:cxnChg chg="del mod">
          <ac:chgData name="Hamlet Markarian" userId="4926d2b407f31d77" providerId="LiveId" clId="{EEEC791B-24D3-4C70-B5BC-6F44A4C0C734}" dt="2020-04-09T21:09:37.812" v="1822" actId="478"/>
          <ac:cxnSpMkLst>
            <pc:docMk/>
            <pc:sldMk cId="3076855396" sldId="1450"/>
            <ac:cxnSpMk id="37" creationId="{DF518B9E-148E-4A07-B4E6-149B7BEE613E}"/>
          </ac:cxnSpMkLst>
        </pc:cxnChg>
        <pc:cxnChg chg="add mod">
          <ac:chgData name="Hamlet Markarian" userId="4926d2b407f31d77" providerId="LiveId" clId="{EEEC791B-24D3-4C70-B5BC-6F44A4C0C734}" dt="2020-04-09T21:21:50.300" v="1967" actId="1035"/>
          <ac:cxnSpMkLst>
            <pc:docMk/>
            <pc:sldMk cId="3076855396" sldId="1450"/>
            <ac:cxnSpMk id="39" creationId="{532AEFA1-4DD0-4C5C-A8DA-77FB4C6C05A2}"/>
          </ac:cxnSpMkLst>
        </pc:cxnChg>
        <pc:cxnChg chg="add mod">
          <ac:chgData name="Hamlet Markarian" userId="4926d2b407f31d77" providerId="LiveId" clId="{EEEC791B-24D3-4C70-B5BC-6F44A4C0C734}" dt="2020-04-09T21:21:50.300" v="1967" actId="1035"/>
          <ac:cxnSpMkLst>
            <pc:docMk/>
            <pc:sldMk cId="3076855396" sldId="1450"/>
            <ac:cxnSpMk id="40" creationId="{1300BB03-F85C-4DA4-BC05-65FC9455ACFD}"/>
          </ac:cxnSpMkLst>
        </pc:cxnChg>
        <pc:cxnChg chg="add mod">
          <ac:chgData name="Hamlet Markarian" userId="4926d2b407f31d77" providerId="LiveId" clId="{EEEC791B-24D3-4C70-B5BC-6F44A4C0C734}" dt="2020-04-09T21:21:50.300" v="1967" actId="1035"/>
          <ac:cxnSpMkLst>
            <pc:docMk/>
            <pc:sldMk cId="3076855396" sldId="1450"/>
            <ac:cxnSpMk id="41" creationId="{2A7BA1BC-2AC3-4C5B-8CDC-EF4657E137E5}"/>
          </ac:cxnSpMkLst>
        </pc:cxnChg>
        <pc:cxnChg chg="add mod">
          <ac:chgData name="Hamlet Markarian" userId="4926d2b407f31d77" providerId="LiveId" clId="{EEEC791B-24D3-4C70-B5BC-6F44A4C0C734}" dt="2020-04-09T21:21:50.300" v="1967" actId="1035"/>
          <ac:cxnSpMkLst>
            <pc:docMk/>
            <pc:sldMk cId="3076855396" sldId="1450"/>
            <ac:cxnSpMk id="42" creationId="{7894CE37-E5D2-4938-88B9-8DD6DFC394D5}"/>
          </ac:cxnSpMkLst>
        </pc:cxnChg>
        <pc:cxnChg chg="add mod">
          <ac:chgData name="Hamlet Markarian" userId="4926d2b407f31d77" providerId="LiveId" clId="{EEEC791B-24D3-4C70-B5BC-6F44A4C0C734}" dt="2020-04-09T21:21:50.300" v="1967" actId="1035"/>
          <ac:cxnSpMkLst>
            <pc:docMk/>
            <pc:sldMk cId="3076855396" sldId="1450"/>
            <ac:cxnSpMk id="43" creationId="{4C66C1FE-E34D-47AB-A8A0-75A83250AF9E}"/>
          </ac:cxnSpMkLst>
        </pc:cxnChg>
        <pc:cxnChg chg="del">
          <ac:chgData name="Hamlet Markarian" userId="4926d2b407f31d77" providerId="LiveId" clId="{EEEC791B-24D3-4C70-B5BC-6F44A4C0C734}" dt="2020-04-09T21:09:37.812" v="1822" actId="478"/>
          <ac:cxnSpMkLst>
            <pc:docMk/>
            <pc:sldMk cId="3076855396" sldId="1450"/>
            <ac:cxnSpMk id="61" creationId="{8A56A466-AD41-4B81-B382-45E22BDA4C21}"/>
          </ac:cxnSpMkLst>
        </pc:cxnChg>
      </pc:sldChg>
      <pc:sldChg chg="addSp delSp modSp add">
        <pc:chgData name="Hamlet Markarian" userId="4926d2b407f31d77" providerId="LiveId" clId="{EEEC791B-24D3-4C70-B5BC-6F44A4C0C734}" dt="2020-04-09T22:25:01.190" v="2514" actId="20577"/>
        <pc:sldMkLst>
          <pc:docMk/>
          <pc:sldMk cId="291225651" sldId="1451"/>
        </pc:sldMkLst>
        <pc:spChg chg="mod">
          <ac:chgData name="Hamlet Markarian" userId="4926d2b407f31d77" providerId="LiveId" clId="{EEEC791B-24D3-4C70-B5BC-6F44A4C0C734}" dt="2020-04-09T21:22:36.081" v="1979" actId="20577"/>
          <ac:spMkLst>
            <pc:docMk/>
            <pc:sldMk cId="291225651" sldId="1451"/>
            <ac:spMk id="16" creationId="{51A55428-D23F-4777-96FE-D91E0B26310D}"/>
          </ac:spMkLst>
        </pc:spChg>
        <pc:spChg chg="del">
          <ac:chgData name="Hamlet Markarian" userId="4926d2b407f31d77" providerId="LiveId" clId="{EEEC791B-24D3-4C70-B5BC-6F44A4C0C734}" dt="2020-04-09T21:22:39.204" v="1980" actId="478"/>
          <ac:spMkLst>
            <pc:docMk/>
            <pc:sldMk cId="291225651" sldId="1451"/>
            <ac:spMk id="18" creationId="{175E7200-6738-4807-9933-95B8A89DCB86}"/>
          </ac:spMkLst>
        </pc:spChg>
        <pc:spChg chg="mod ord">
          <ac:chgData name="Hamlet Markarian" userId="4926d2b407f31d77" providerId="LiveId" clId="{EEEC791B-24D3-4C70-B5BC-6F44A4C0C734}" dt="2020-04-09T21:26:18.718" v="2054" actId="167"/>
          <ac:spMkLst>
            <pc:docMk/>
            <pc:sldMk cId="291225651" sldId="1451"/>
            <ac:spMk id="19" creationId="{42101231-1855-46EE-A3D9-B84E75ACB56A}"/>
          </ac:spMkLst>
        </pc:spChg>
        <pc:spChg chg="add mod">
          <ac:chgData name="Hamlet Markarian" userId="4926d2b407f31d77" providerId="LiveId" clId="{EEEC791B-24D3-4C70-B5BC-6F44A4C0C734}" dt="2020-04-09T22:19:45.446" v="2490" actId="20577"/>
          <ac:spMkLst>
            <pc:docMk/>
            <pc:sldMk cId="291225651" sldId="1451"/>
            <ac:spMk id="38" creationId="{036F8C97-7B02-435B-AF0A-94C34C8F7A98}"/>
          </ac:spMkLst>
        </pc:spChg>
        <pc:spChg chg="add mod">
          <ac:chgData name="Hamlet Markarian" userId="4926d2b407f31d77" providerId="LiveId" clId="{EEEC791B-24D3-4C70-B5BC-6F44A4C0C734}" dt="2020-04-09T22:25:01.190" v="2514" actId="20577"/>
          <ac:spMkLst>
            <pc:docMk/>
            <pc:sldMk cId="291225651" sldId="1451"/>
            <ac:spMk id="44" creationId="{A66F03C6-6587-46FD-8A6F-9909825909C7}"/>
          </ac:spMkLst>
        </pc:spChg>
        <pc:spChg chg="del">
          <ac:chgData name="Hamlet Markarian" userId="4926d2b407f31d77" providerId="LiveId" clId="{EEEC791B-24D3-4C70-B5BC-6F44A4C0C734}" dt="2020-04-09T21:22:57.380" v="1983" actId="478"/>
          <ac:spMkLst>
            <pc:docMk/>
            <pc:sldMk cId="291225651" sldId="1451"/>
            <ac:spMk id="45" creationId="{6B3B4689-9A24-4A16-BC93-C59B19337889}"/>
          </ac:spMkLst>
        </pc:spChg>
        <pc:spChg chg="add mod ord">
          <ac:chgData name="Hamlet Markarian" userId="4926d2b407f31d77" providerId="LiveId" clId="{EEEC791B-24D3-4C70-B5BC-6F44A4C0C734}" dt="2020-04-09T22:19:49.287" v="2491" actId="14100"/>
          <ac:spMkLst>
            <pc:docMk/>
            <pc:sldMk cId="291225651" sldId="1451"/>
            <ac:spMk id="46" creationId="{DF38F3B8-A77E-4D10-862D-53FA237DB93E}"/>
          </ac:spMkLst>
        </pc:spChg>
        <pc:spChg chg="del">
          <ac:chgData name="Hamlet Markarian" userId="4926d2b407f31d77" providerId="LiveId" clId="{EEEC791B-24D3-4C70-B5BC-6F44A4C0C734}" dt="2020-04-09T21:22:57.380" v="1983" actId="478"/>
          <ac:spMkLst>
            <pc:docMk/>
            <pc:sldMk cId="291225651" sldId="1451"/>
            <ac:spMk id="53" creationId="{38C47829-66D2-4718-87C4-D4235C021B57}"/>
          </ac:spMkLst>
        </pc:spChg>
        <pc:spChg chg="del">
          <ac:chgData name="Hamlet Markarian" userId="4926d2b407f31d77" providerId="LiveId" clId="{EEEC791B-24D3-4C70-B5BC-6F44A4C0C734}" dt="2020-04-09T21:22:57.380" v="1983" actId="478"/>
          <ac:spMkLst>
            <pc:docMk/>
            <pc:sldMk cId="291225651" sldId="1451"/>
            <ac:spMk id="62" creationId="{8D1997E8-125A-4EB7-B128-2E26BCBEF74B}"/>
          </ac:spMkLst>
        </pc:spChg>
        <pc:spChg chg="del">
          <ac:chgData name="Hamlet Markarian" userId="4926d2b407f31d77" providerId="LiveId" clId="{EEEC791B-24D3-4C70-B5BC-6F44A4C0C734}" dt="2020-04-09T21:22:57.380" v="1983" actId="478"/>
          <ac:spMkLst>
            <pc:docMk/>
            <pc:sldMk cId="291225651" sldId="1451"/>
            <ac:spMk id="68" creationId="{3F4D0A26-9CD4-46E1-8F87-B7CD89E5F9A1}"/>
          </ac:spMkLst>
        </pc:spChg>
        <pc:spChg chg="del">
          <ac:chgData name="Hamlet Markarian" userId="4926d2b407f31d77" providerId="LiveId" clId="{EEEC791B-24D3-4C70-B5BC-6F44A4C0C734}" dt="2020-04-09T21:22:57.380" v="1983" actId="478"/>
          <ac:spMkLst>
            <pc:docMk/>
            <pc:sldMk cId="291225651" sldId="1451"/>
            <ac:spMk id="75" creationId="{C216AE0A-B2BD-4410-9AA5-20E17134AF55}"/>
          </ac:spMkLst>
        </pc:spChg>
        <pc:spChg chg="del">
          <ac:chgData name="Hamlet Markarian" userId="4926d2b407f31d77" providerId="LiveId" clId="{EEEC791B-24D3-4C70-B5BC-6F44A4C0C734}" dt="2020-04-09T21:22:57.380" v="1983" actId="478"/>
          <ac:spMkLst>
            <pc:docMk/>
            <pc:sldMk cId="291225651" sldId="1451"/>
            <ac:spMk id="78" creationId="{203CAF5B-BC45-406E-B3C4-2CF71E225191}"/>
          </ac:spMkLst>
        </pc:spChg>
        <pc:spChg chg="del">
          <ac:chgData name="Hamlet Markarian" userId="4926d2b407f31d77" providerId="LiveId" clId="{EEEC791B-24D3-4C70-B5BC-6F44A4C0C734}" dt="2020-04-09T21:22:57.380" v="1983" actId="478"/>
          <ac:spMkLst>
            <pc:docMk/>
            <pc:sldMk cId="291225651" sldId="1451"/>
            <ac:spMk id="82" creationId="{A69252CE-4E20-46DE-8ED3-013487E0881F}"/>
          </ac:spMkLst>
        </pc:spChg>
        <pc:spChg chg="del">
          <ac:chgData name="Hamlet Markarian" userId="4926d2b407f31d77" providerId="LiveId" clId="{EEEC791B-24D3-4C70-B5BC-6F44A4C0C734}" dt="2020-04-09T21:22:57.380" v="1983" actId="478"/>
          <ac:spMkLst>
            <pc:docMk/>
            <pc:sldMk cId="291225651" sldId="1451"/>
            <ac:spMk id="84" creationId="{B3AFE6FA-685F-4D06-8B6B-9E6AFED1B572}"/>
          </ac:spMkLst>
        </pc:spChg>
        <pc:spChg chg="del">
          <ac:chgData name="Hamlet Markarian" userId="4926d2b407f31d77" providerId="LiveId" clId="{EEEC791B-24D3-4C70-B5BC-6F44A4C0C734}" dt="2020-04-09T21:22:57.380" v="1983" actId="478"/>
          <ac:spMkLst>
            <pc:docMk/>
            <pc:sldMk cId="291225651" sldId="1451"/>
            <ac:spMk id="85" creationId="{6BE4D966-6E73-49E7-A0B5-72D04D257F1F}"/>
          </ac:spMkLst>
        </pc:spChg>
        <pc:spChg chg="del">
          <ac:chgData name="Hamlet Markarian" userId="4926d2b407f31d77" providerId="LiveId" clId="{EEEC791B-24D3-4C70-B5BC-6F44A4C0C734}" dt="2020-04-09T21:22:57.380" v="1983" actId="478"/>
          <ac:spMkLst>
            <pc:docMk/>
            <pc:sldMk cId="291225651" sldId="1451"/>
            <ac:spMk id="86" creationId="{4532CB8A-A3CB-4FE3-A311-8FF78043244A}"/>
          </ac:spMkLst>
        </pc:spChg>
        <pc:spChg chg="del">
          <ac:chgData name="Hamlet Markarian" userId="4926d2b407f31d77" providerId="LiveId" clId="{EEEC791B-24D3-4C70-B5BC-6F44A4C0C734}" dt="2020-04-09T21:22:57.380" v="1983" actId="478"/>
          <ac:spMkLst>
            <pc:docMk/>
            <pc:sldMk cId="291225651" sldId="1451"/>
            <ac:spMk id="88" creationId="{16901BAA-7E83-4A03-83FA-337E43EFDFFD}"/>
          </ac:spMkLst>
        </pc:spChg>
        <pc:spChg chg="del">
          <ac:chgData name="Hamlet Markarian" userId="4926d2b407f31d77" providerId="LiveId" clId="{EEEC791B-24D3-4C70-B5BC-6F44A4C0C734}" dt="2020-04-09T21:22:57.380" v="1983" actId="478"/>
          <ac:spMkLst>
            <pc:docMk/>
            <pc:sldMk cId="291225651" sldId="1451"/>
            <ac:spMk id="89" creationId="{8E7D4F01-250F-4F6E-838C-48A2524636E4}"/>
          </ac:spMkLst>
        </pc:spChg>
        <pc:spChg chg="del">
          <ac:chgData name="Hamlet Markarian" userId="4926d2b407f31d77" providerId="LiveId" clId="{EEEC791B-24D3-4C70-B5BC-6F44A4C0C734}" dt="2020-04-09T21:22:57.380" v="1983" actId="478"/>
          <ac:spMkLst>
            <pc:docMk/>
            <pc:sldMk cId="291225651" sldId="1451"/>
            <ac:spMk id="90" creationId="{91184D0E-0083-40D8-B4BE-5669D7D0293A}"/>
          </ac:spMkLst>
        </pc:spChg>
        <pc:spChg chg="del">
          <ac:chgData name="Hamlet Markarian" userId="4926d2b407f31d77" providerId="LiveId" clId="{EEEC791B-24D3-4C70-B5BC-6F44A4C0C734}" dt="2020-04-09T21:22:57.380" v="1983" actId="478"/>
          <ac:spMkLst>
            <pc:docMk/>
            <pc:sldMk cId="291225651" sldId="1451"/>
            <ac:spMk id="91" creationId="{7F0D73EB-5BEF-4672-9DCC-003542E475CB}"/>
          </ac:spMkLst>
        </pc:spChg>
        <pc:spChg chg="del">
          <ac:chgData name="Hamlet Markarian" userId="4926d2b407f31d77" providerId="LiveId" clId="{EEEC791B-24D3-4C70-B5BC-6F44A4C0C734}" dt="2020-04-09T21:22:57.380" v="1983" actId="478"/>
          <ac:spMkLst>
            <pc:docMk/>
            <pc:sldMk cId="291225651" sldId="1451"/>
            <ac:spMk id="92" creationId="{5BB240EC-C4DB-4774-A62C-64ABB3B72F54}"/>
          </ac:spMkLst>
        </pc:spChg>
        <pc:spChg chg="del">
          <ac:chgData name="Hamlet Markarian" userId="4926d2b407f31d77" providerId="LiveId" clId="{EEEC791B-24D3-4C70-B5BC-6F44A4C0C734}" dt="2020-04-09T21:22:57.380" v="1983" actId="478"/>
          <ac:spMkLst>
            <pc:docMk/>
            <pc:sldMk cId="291225651" sldId="1451"/>
            <ac:spMk id="93" creationId="{0900508C-0409-416F-980E-70A0A8D51AD8}"/>
          </ac:spMkLst>
        </pc:spChg>
        <pc:grpChg chg="del">
          <ac:chgData name="Hamlet Markarian" userId="4926d2b407f31d77" providerId="LiveId" clId="{EEEC791B-24D3-4C70-B5BC-6F44A4C0C734}" dt="2020-04-09T21:22:57.380" v="1983" actId="478"/>
          <ac:grpSpMkLst>
            <pc:docMk/>
            <pc:sldMk cId="291225651" sldId="1451"/>
            <ac:grpSpMk id="63" creationId="{030AA55E-E3CF-4CCA-91B8-2C8F18E36CD8}"/>
          </ac:grpSpMkLst>
        </pc:grpChg>
        <pc:grpChg chg="del">
          <ac:chgData name="Hamlet Markarian" userId="4926d2b407f31d77" providerId="LiveId" clId="{EEEC791B-24D3-4C70-B5BC-6F44A4C0C734}" dt="2020-04-09T21:22:57.380" v="1983" actId="478"/>
          <ac:grpSpMkLst>
            <pc:docMk/>
            <pc:sldMk cId="291225651" sldId="1451"/>
            <ac:grpSpMk id="69" creationId="{336796E3-D9BB-4163-94F6-64B4DB9A864D}"/>
          </ac:grpSpMkLst>
        </pc:grpChg>
        <pc:cxnChg chg="del">
          <ac:chgData name="Hamlet Markarian" userId="4926d2b407f31d77" providerId="LiveId" clId="{EEEC791B-24D3-4C70-B5BC-6F44A4C0C734}" dt="2020-04-09T21:22:57.380" v="1983" actId="478"/>
          <ac:cxnSpMkLst>
            <pc:docMk/>
            <pc:sldMk cId="291225651" sldId="1451"/>
            <ac:cxnSpMk id="32" creationId="{76FCFEA2-AB25-4C29-9A1C-F1AE557602F7}"/>
          </ac:cxnSpMkLst>
        </pc:cxnChg>
        <pc:cxnChg chg="del">
          <ac:chgData name="Hamlet Markarian" userId="4926d2b407f31d77" providerId="LiveId" clId="{EEEC791B-24D3-4C70-B5BC-6F44A4C0C734}" dt="2020-04-09T21:22:57.380" v="1983" actId="478"/>
          <ac:cxnSpMkLst>
            <pc:docMk/>
            <pc:sldMk cId="291225651" sldId="1451"/>
            <ac:cxnSpMk id="39" creationId="{532AEFA1-4DD0-4C5C-A8DA-77FB4C6C05A2}"/>
          </ac:cxnSpMkLst>
        </pc:cxnChg>
        <pc:cxnChg chg="del">
          <ac:chgData name="Hamlet Markarian" userId="4926d2b407f31d77" providerId="LiveId" clId="{EEEC791B-24D3-4C70-B5BC-6F44A4C0C734}" dt="2020-04-09T21:22:57.380" v="1983" actId="478"/>
          <ac:cxnSpMkLst>
            <pc:docMk/>
            <pc:sldMk cId="291225651" sldId="1451"/>
            <ac:cxnSpMk id="40" creationId="{1300BB03-F85C-4DA4-BC05-65FC9455ACFD}"/>
          </ac:cxnSpMkLst>
        </pc:cxnChg>
        <pc:cxnChg chg="del">
          <ac:chgData name="Hamlet Markarian" userId="4926d2b407f31d77" providerId="LiveId" clId="{EEEC791B-24D3-4C70-B5BC-6F44A4C0C734}" dt="2020-04-09T21:22:57.380" v="1983" actId="478"/>
          <ac:cxnSpMkLst>
            <pc:docMk/>
            <pc:sldMk cId="291225651" sldId="1451"/>
            <ac:cxnSpMk id="41" creationId="{2A7BA1BC-2AC3-4C5B-8CDC-EF4657E137E5}"/>
          </ac:cxnSpMkLst>
        </pc:cxnChg>
        <pc:cxnChg chg="del">
          <ac:chgData name="Hamlet Markarian" userId="4926d2b407f31d77" providerId="LiveId" clId="{EEEC791B-24D3-4C70-B5BC-6F44A4C0C734}" dt="2020-04-09T21:22:57.380" v="1983" actId="478"/>
          <ac:cxnSpMkLst>
            <pc:docMk/>
            <pc:sldMk cId="291225651" sldId="1451"/>
            <ac:cxnSpMk id="42" creationId="{7894CE37-E5D2-4938-88B9-8DD6DFC394D5}"/>
          </ac:cxnSpMkLst>
        </pc:cxnChg>
        <pc:cxnChg chg="del">
          <ac:chgData name="Hamlet Markarian" userId="4926d2b407f31d77" providerId="LiveId" clId="{EEEC791B-24D3-4C70-B5BC-6F44A4C0C734}" dt="2020-04-09T21:22:57.380" v="1983" actId="478"/>
          <ac:cxnSpMkLst>
            <pc:docMk/>
            <pc:sldMk cId="291225651" sldId="1451"/>
            <ac:cxnSpMk id="43" creationId="{4C66C1FE-E34D-47AB-A8A0-75A83250AF9E}"/>
          </ac:cxnSpMkLst>
        </pc:cxnChg>
      </pc:sldChg>
      <pc:sldChg chg="addSp delSp modSp add">
        <pc:chgData name="Hamlet Markarian" userId="4926d2b407f31d77" providerId="LiveId" clId="{EEEC791B-24D3-4C70-B5BC-6F44A4C0C734}" dt="2020-04-09T21:40:28.621" v="2257" actId="207"/>
        <pc:sldMkLst>
          <pc:docMk/>
          <pc:sldMk cId="2450628075" sldId="1452"/>
        </pc:sldMkLst>
        <pc:spChg chg="mod">
          <ac:chgData name="Hamlet Markarian" userId="4926d2b407f31d77" providerId="LiveId" clId="{EEEC791B-24D3-4C70-B5BC-6F44A4C0C734}" dt="2020-04-09T21:33:01.864" v="2062"/>
          <ac:spMkLst>
            <pc:docMk/>
            <pc:sldMk cId="2450628075" sldId="1452"/>
            <ac:spMk id="16" creationId="{51A55428-D23F-4777-96FE-D91E0B26310D}"/>
          </ac:spMkLst>
        </pc:spChg>
        <pc:spChg chg="del">
          <ac:chgData name="Hamlet Markarian" userId="4926d2b407f31d77" providerId="LiveId" clId="{EEEC791B-24D3-4C70-B5BC-6F44A4C0C734}" dt="2020-04-09T21:32:32.939" v="2060" actId="478"/>
          <ac:spMkLst>
            <pc:docMk/>
            <pc:sldMk cId="2450628075" sldId="1452"/>
            <ac:spMk id="38" creationId="{036F8C97-7B02-435B-AF0A-94C34C8F7A98}"/>
          </ac:spMkLst>
        </pc:spChg>
        <pc:spChg chg="del">
          <ac:chgData name="Hamlet Markarian" userId="4926d2b407f31d77" providerId="LiveId" clId="{EEEC791B-24D3-4C70-B5BC-6F44A4C0C734}" dt="2020-04-09T21:32:31.284" v="2059" actId="478"/>
          <ac:spMkLst>
            <pc:docMk/>
            <pc:sldMk cId="2450628075" sldId="1452"/>
            <ac:spMk id="44" creationId="{A66F03C6-6587-46FD-8A6F-9909825909C7}"/>
          </ac:spMkLst>
        </pc:spChg>
        <pc:spChg chg="del">
          <ac:chgData name="Hamlet Markarian" userId="4926d2b407f31d77" providerId="LiveId" clId="{EEEC791B-24D3-4C70-B5BC-6F44A4C0C734}" dt="2020-04-09T21:32:32.939" v="2060" actId="478"/>
          <ac:spMkLst>
            <pc:docMk/>
            <pc:sldMk cId="2450628075" sldId="1452"/>
            <ac:spMk id="46" creationId="{DF38F3B8-A77E-4D10-862D-53FA237DB93E}"/>
          </ac:spMkLst>
        </pc:spChg>
        <pc:graphicFrameChg chg="add mod modGraphic">
          <ac:chgData name="Hamlet Markarian" userId="4926d2b407f31d77" providerId="LiveId" clId="{EEEC791B-24D3-4C70-B5BC-6F44A4C0C734}" dt="2020-04-09T21:40:28.621" v="2257" actId="207"/>
          <ac:graphicFrameMkLst>
            <pc:docMk/>
            <pc:sldMk cId="2450628075" sldId="1452"/>
            <ac:graphicFrameMk id="9" creationId="{ACF0C606-88BF-4774-8DD9-441098F95379}"/>
          </ac:graphicFrameMkLst>
        </pc:graphicFrameChg>
      </pc:sldChg>
      <pc:sldChg chg="addSp delSp modSp add">
        <pc:chgData name="Hamlet Markarian" userId="4926d2b407f31d77" providerId="LiveId" clId="{EEEC791B-24D3-4C70-B5BC-6F44A4C0C734}" dt="2020-04-09T23:15:45.761" v="3031" actId="1076"/>
        <pc:sldMkLst>
          <pc:docMk/>
          <pc:sldMk cId="2843591133" sldId="1453"/>
        </pc:sldMkLst>
        <pc:spChg chg="add mod ord">
          <ac:chgData name="Hamlet Markarian" userId="4926d2b407f31d77" providerId="LiveId" clId="{EEEC791B-24D3-4C70-B5BC-6F44A4C0C734}" dt="2020-04-09T23:15:45.761" v="3031" actId="1076"/>
          <ac:spMkLst>
            <pc:docMk/>
            <pc:sldMk cId="2843591133" sldId="1453"/>
            <ac:spMk id="6" creationId="{0B586102-E593-4862-8539-648A4A655F3B}"/>
          </ac:spMkLst>
        </pc:spChg>
        <pc:spChg chg="add mod">
          <ac:chgData name="Hamlet Markarian" userId="4926d2b407f31d77" providerId="LiveId" clId="{EEEC791B-24D3-4C70-B5BC-6F44A4C0C734}" dt="2020-04-09T22:29:59.496" v="2548" actId="14100"/>
          <ac:spMkLst>
            <pc:docMk/>
            <pc:sldMk cId="2843591133" sldId="1453"/>
            <ac:spMk id="7" creationId="{D6324E6C-BF06-4707-AA60-4D6E3E7E8278}"/>
          </ac:spMkLst>
        </pc:spChg>
        <pc:spChg chg="add del mod topLvl">
          <ac:chgData name="Hamlet Markarian" userId="4926d2b407f31d77" providerId="LiveId" clId="{EEEC791B-24D3-4C70-B5BC-6F44A4C0C734}" dt="2020-04-09T22:33:04.650" v="2574" actId="478"/>
          <ac:spMkLst>
            <pc:docMk/>
            <pc:sldMk cId="2843591133" sldId="1453"/>
            <ac:spMk id="13" creationId="{8CDE4625-6619-4935-9424-0BB919C34AC3}"/>
          </ac:spMkLst>
        </pc:spChg>
        <pc:spChg chg="mod">
          <ac:chgData name="Hamlet Markarian" userId="4926d2b407f31d77" providerId="LiveId" clId="{EEEC791B-24D3-4C70-B5BC-6F44A4C0C734}" dt="2020-04-09T22:43:34.925" v="2629" actId="6549"/>
          <ac:spMkLst>
            <pc:docMk/>
            <pc:sldMk cId="2843591133" sldId="1453"/>
            <ac:spMk id="16" creationId="{51A55428-D23F-4777-96FE-D91E0B26310D}"/>
          </ac:spMkLst>
        </pc:spChg>
        <pc:spChg chg="ord">
          <ac:chgData name="Hamlet Markarian" userId="4926d2b407f31d77" providerId="LiveId" clId="{EEEC791B-24D3-4C70-B5BC-6F44A4C0C734}" dt="2020-04-09T22:32:41.053" v="2569" actId="167"/>
          <ac:spMkLst>
            <pc:docMk/>
            <pc:sldMk cId="2843591133" sldId="1453"/>
            <ac:spMk id="19" creationId="{42101231-1855-46EE-A3D9-B84E75ACB56A}"/>
          </ac:spMkLst>
        </pc:spChg>
        <pc:grpChg chg="add del mod ord">
          <ac:chgData name="Hamlet Markarian" userId="4926d2b407f31d77" providerId="LiveId" clId="{EEEC791B-24D3-4C70-B5BC-6F44A4C0C734}" dt="2020-04-09T22:33:04.650" v="2574" actId="478"/>
          <ac:grpSpMkLst>
            <pc:docMk/>
            <pc:sldMk cId="2843591133" sldId="1453"/>
            <ac:grpSpMk id="5" creationId="{A9BAB17F-751D-459D-8CBF-A91B7E56113F}"/>
          </ac:grpSpMkLst>
        </pc:grpChg>
        <pc:graphicFrameChg chg="del">
          <ac:chgData name="Hamlet Markarian" userId="4926d2b407f31d77" providerId="LiveId" clId="{EEEC791B-24D3-4C70-B5BC-6F44A4C0C734}" dt="2020-04-09T22:22:48.460" v="2493" actId="478"/>
          <ac:graphicFrameMkLst>
            <pc:docMk/>
            <pc:sldMk cId="2843591133" sldId="1453"/>
            <ac:graphicFrameMk id="9" creationId="{ACF0C606-88BF-4774-8DD9-441098F95379}"/>
          </ac:graphicFrameMkLst>
        </pc:graphicFrameChg>
        <pc:graphicFrameChg chg="add mod topLvl">
          <ac:chgData name="Hamlet Markarian" userId="4926d2b407f31d77" providerId="LiveId" clId="{EEEC791B-24D3-4C70-B5BC-6F44A4C0C734}" dt="2020-04-09T23:15:45.761" v="3031" actId="1076"/>
          <ac:graphicFrameMkLst>
            <pc:docMk/>
            <pc:sldMk cId="2843591133" sldId="1453"/>
            <ac:graphicFrameMk id="12" creationId="{7400EE73-4B1B-413E-9206-5636C8E82060}"/>
          </ac:graphicFrameMkLst>
        </pc:graphicFrameChg>
        <pc:picChg chg="add del mod">
          <ac:chgData name="Hamlet Markarian" userId="4926d2b407f31d77" providerId="LiveId" clId="{EEEC791B-24D3-4C70-B5BC-6F44A4C0C734}" dt="2020-04-09T22:27:07.434" v="2545" actId="478"/>
          <ac:picMkLst>
            <pc:docMk/>
            <pc:sldMk cId="2843591133" sldId="1453"/>
            <ac:picMk id="4" creationId="{7D2C6778-1A68-4230-8C11-D21DB0E243B4}"/>
          </ac:picMkLst>
        </pc:picChg>
        <pc:picChg chg="add del mod">
          <ac:chgData name="Hamlet Markarian" userId="4926d2b407f31d77" providerId="LiveId" clId="{EEEC791B-24D3-4C70-B5BC-6F44A4C0C734}" dt="2020-04-09T22:27:03.675" v="2544" actId="478"/>
          <ac:picMkLst>
            <pc:docMk/>
            <pc:sldMk cId="2843591133" sldId="1453"/>
            <ac:picMk id="10" creationId="{6A1274EC-26A4-47F7-84DD-653270F2487E}"/>
          </ac:picMkLst>
        </pc:picChg>
        <pc:picChg chg="add mod ord">
          <ac:chgData name="Hamlet Markarian" userId="4926d2b407f31d77" providerId="LiveId" clId="{EEEC791B-24D3-4C70-B5BC-6F44A4C0C734}" dt="2020-04-09T23:15:45.761" v="3031" actId="1076"/>
          <ac:picMkLst>
            <pc:docMk/>
            <pc:sldMk cId="2843591133" sldId="1453"/>
            <ac:picMk id="11" creationId="{0284890E-74E6-4905-B444-5302E28C7FD7}"/>
          </ac:picMkLst>
        </pc:picChg>
        <pc:picChg chg="mod">
          <ac:chgData name="Hamlet Markarian" userId="4926d2b407f31d77" providerId="LiveId" clId="{EEEC791B-24D3-4C70-B5BC-6F44A4C0C734}" dt="2020-04-09T22:22:52.604" v="2494" actId="207"/>
          <ac:picMkLst>
            <pc:docMk/>
            <pc:sldMk cId="2843591133" sldId="1453"/>
            <ac:picMk id="22" creationId="{6EC43757-C97F-41D2-9E16-7785831773E6}"/>
          </ac:picMkLst>
        </pc:picChg>
      </pc:sldChg>
      <pc:sldChg chg="addSp delSp modSp add">
        <pc:chgData name="Hamlet Markarian" userId="4926d2b407f31d77" providerId="LiveId" clId="{EEEC791B-24D3-4C70-B5BC-6F44A4C0C734}" dt="2020-04-09T22:43:41.279" v="2630"/>
        <pc:sldMkLst>
          <pc:docMk/>
          <pc:sldMk cId="3166885443" sldId="1454"/>
        </pc:sldMkLst>
        <pc:spChg chg="add del mod">
          <ac:chgData name="Hamlet Markarian" userId="4926d2b407f31d77" providerId="LiveId" clId="{EEEC791B-24D3-4C70-B5BC-6F44A4C0C734}" dt="2020-04-09T22:41:57.315" v="2615" actId="478"/>
          <ac:spMkLst>
            <pc:docMk/>
            <pc:sldMk cId="3166885443" sldId="1454"/>
            <ac:spMk id="3" creationId="{5652B23F-757F-481D-A92B-7EF3CFC4B9AF}"/>
          </ac:spMkLst>
        </pc:spChg>
        <pc:spChg chg="del">
          <ac:chgData name="Hamlet Markarian" userId="4926d2b407f31d77" providerId="LiveId" clId="{EEEC791B-24D3-4C70-B5BC-6F44A4C0C734}" dt="2020-04-09T22:34:47.698" v="2588" actId="478"/>
          <ac:spMkLst>
            <pc:docMk/>
            <pc:sldMk cId="3166885443" sldId="1454"/>
            <ac:spMk id="6" creationId="{0B586102-E593-4862-8539-648A4A655F3B}"/>
          </ac:spMkLst>
        </pc:spChg>
        <pc:spChg chg="mod">
          <ac:chgData name="Hamlet Markarian" userId="4926d2b407f31d77" providerId="LiveId" clId="{EEEC791B-24D3-4C70-B5BC-6F44A4C0C734}" dt="2020-04-09T22:41:51.287" v="2614" actId="12"/>
          <ac:spMkLst>
            <pc:docMk/>
            <pc:sldMk cId="3166885443" sldId="1454"/>
            <ac:spMk id="7" creationId="{D6324E6C-BF06-4707-AA60-4D6E3E7E8278}"/>
          </ac:spMkLst>
        </pc:spChg>
        <pc:spChg chg="add del mod">
          <ac:chgData name="Hamlet Markarian" userId="4926d2b407f31d77" providerId="LiveId" clId="{EEEC791B-24D3-4C70-B5BC-6F44A4C0C734}" dt="2020-04-09T22:42:00.122" v="2616" actId="478"/>
          <ac:spMkLst>
            <pc:docMk/>
            <pc:sldMk cId="3166885443" sldId="1454"/>
            <ac:spMk id="13" creationId="{84643131-0A78-484C-8887-5279EFE035B5}"/>
          </ac:spMkLst>
        </pc:spChg>
        <pc:spChg chg="add del mod">
          <ac:chgData name="Hamlet Markarian" userId="4926d2b407f31d77" providerId="LiveId" clId="{EEEC791B-24D3-4C70-B5BC-6F44A4C0C734}" dt="2020-04-09T22:42:00.122" v="2616" actId="478"/>
          <ac:spMkLst>
            <pc:docMk/>
            <pc:sldMk cId="3166885443" sldId="1454"/>
            <ac:spMk id="14" creationId="{6663AC7D-CB00-49F0-AF55-6B635B892FF3}"/>
          </ac:spMkLst>
        </pc:spChg>
        <pc:spChg chg="mod">
          <ac:chgData name="Hamlet Markarian" userId="4926d2b407f31d77" providerId="LiveId" clId="{EEEC791B-24D3-4C70-B5BC-6F44A4C0C734}" dt="2020-04-09T22:43:41.279" v="2630"/>
          <ac:spMkLst>
            <pc:docMk/>
            <pc:sldMk cId="3166885443" sldId="1454"/>
            <ac:spMk id="16" creationId="{51A55428-D23F-4777-96FE-D91E0B26310D}"/>
          </ac:spMkLst>
        </pc:spChg>
        <pc:graphicFrameChg chg="del">
          <ac:chgData name="Hamlet Markarian" userId="4926d2b407f31d77" providerId="LiveId" clId="{EEEC791B-24D3-4C70-B5BC-6F44A4C0C734}" dt="2020-04-09T22:34:46.772" v="2587" actId="478"/>
          <ac:graphicFrameMkLst>
            <pc:docMk/>
            <pc:sldMk cId="3166885443" sldId="1454"/>
            <ac:graphicFrameMk id="12" creationId="{7400EE73-4B1B-413E-9206-5636C8E82060}"/>
          </ac:graphicFrameMkLst>
        </pc:graphicFrameChg>
        <pc:picChg chg="del">
          <ac:chgData name="Hamlet Markarian" userId="4926d2b407f31d77" providerId="LiveId" clId="{EEEC791B-24D3-4C70-B5BC-6F44A4C0C734}" dt="2020-04-09T22:34:46.043" v="2586" actId="478"/>
          <ac:picMkLst>
            <pc:docMk/>
            <pc:sldMk cId="3166885443" sldId="1454"/>
            <ac:picMk id="11" creationId="{0284890E-74E6-4905-B444-5302E28C7FD7}"/>
          </ac:picMkLst>
        </pc:picChg>
        <pc:cxnChg chg="add del mod">
          <ac:chgData name="Hamlet Markarian" userId="4926d2b407f31d77" providerId="LiveId" clId="{EEEC791B-24D3-4C70-B5BC-6F44A4C0C734}" dt="2020-04-09T22:41:57.315" v="2615" actId="478"/>
          <ac:cxnSpMkLst>
            <pc:docMk/>
            <pc:sldMk cId="3166885443" sldId="1454"/>
            <ac:cxnSpMk id="5" creationId="{CF50A0C3-780E-4A9C-BA0A-D2ABE47C0E1B}"/>
          </ac:cxnSpMkLst>
        </pc:cxnChg>
      </pc:sldChg>
      <pc:sldChg chg="addSp delSp modSp add">
        <pc:chgData name="Hamlet Markarian" userId="4926d2b407f31d77" providerId="LiveId" clId="{EEEC791B-24D3-4C70-B5BC-6F44A4C0C734}" dt="2020-04-09T22:55:11.073" v="2730" actId="14100"/>
        <pc:sldMkLst>
          <pc:docMk/>
          <pc:sldMk cId="107762672" sldId="1455"/>
        </pc:sldMkLst>
        <pc:spChg chg="del">
          <ac:chgData name="Hamlet Markarian" userId="4926d2b407f31d77" providerId="LiveId" clId="{EEEC791B-24D3-4C70-B5BC-6F44A4C0C734}" dt="2020-04-09T22:43:00.619" v="2623" actId="478"/>
          <ac:spMkLst>
            <pc:docMk/>
            <pc:sldMk cId="107762672" sldId="1455"/>
            <ac:spMk id="7" creationId="{D6324E6C-BF06-4707-AA60-4D6E3E7E8278}"/>
          </ac:spMkLst>
        </pc:spChg>
        <pc:spChg chg="add mod">
          <ac:chgData name="Hamlet Markarian" userId="4926d2b407f31d77" providerId="LiveId" clId="{EEEC791B-24D3-4C70-B5BC-6F44A4C0C734}" dt="2020-04-09T22:49:50.714" v="2703" actId="1076"/>
          <ac:spMkLst>
            <pc:docMk/>
            <pc:sldMk cId="107762672" sldId="1455"/>
            <ac:spMk id="8" creationId="{66523EB2-37C8-4DB8-B95C-EE564250CC12}"/>
          </ac:spMkLst>
        </pc:spChg>
        <pc:spChg chg="add mod">
          <ac:chgData name="Hamlet Markarian" userId="4926d2b407f31d77" providerId="LiveId" clId="{EEEC791B-24D3-4C70-B5BC-6F44A4C0C734}" dt="2020-04-09T22:51:23.958" v="2711" actId="948"/>
          <ac:spMkLst>
            <pc:docMk/>
            <pc:sldMk cId="107762672" sldId="1455"/>
            <ac:spMk id="11" creationId="{B57AF0EE-5E37-4D6D-AA74-71E686433040}"/>
          </ac:spMkLst>
        </pc:spChg>
        <pc:spChg chg="add mod">
          <ac:chgData name="Hamlet Markarian" userId="4926d2b407f31d77" providerId="LiveId" clId="{EEEC791B-24D3-4C70-B5BC-6F44A4C0C734}" dt="2020-04-09T22:55:11.073" v="2730" actId="14100"/>
          <ac:spMkLst>
            <pc:docMk/>
            <pc:sldMk cId="107762672" sldId="1455"/>
            <ac:spMk id="13" creationId="{C590DD82-20E7-4213-9037-0B20435E62D3}"/>
          </ac:spMkLst>
        </pc:spChg>
        <pc:spChg chg="mod">
          <ac:chgData name="Hamlet Markarian" userId="4926d2b407f31d77" providerId="LiveId" clId="{EEEC791B-24D3-4C70-B5BC-6F44A4C0C734}" dt="2020-04-09T22:43:45.653" v="2631" actId="20577"/>
          <ac:spMkLst>
            <pc:docMk/>
            <pc:sldMk cId="107762672" sldId="1455"/>
            <ac:spMk id="16" creationId="{51A55428-D23F-4777-96FE-D91E0B26310D}"/>
          </ac:spMkLst>
        </pc:spChg>
        <pc:spChg chg="add mod ord">
          <ac:chgData name="Hamlet Markarian" userId="4926d2b407f31d77" providerId="LiveId" clId="{EEEC791B-24D3-4C70-B5BC-6F44A4C0C734}" dt="2020-04-09T22:51:54.788" v="2718" actId="207"/>
          <ac:spMkLst>
            <pc:docMk/>
            <pc:sldMk cId="107762672" sldId="1455"/>
            <ac:spMk id="18" creationId="{6C766952-4384-44FB-96AB-1095949ABE87}"/>
          </ac:spMkLst>
        </pc:spChg>
        <pc:spChg chg="mod">
          <ac:chgData name="Hamlet Markarian" userId="4926d2b407f31d77" providerId="LiveId" clId="{EEEC791B-24D3-4C70-B5BC-6F44A4C0C734}" dt="2020-04-09T22:51:39.001" v="2713" actId="14100"/>
          <ac:spMkLst>
            <pc:docMk/>
            <pc:sldMk cId="107762672" sldId="1455"/>
            <ac:spMk id="19" creationId="{42101231-1855-46EE-A3D9-B84E75ACB56A}"/>
          </ac:spMkLst>
        </pc:spChg>
        <pc:cxnChg chg="add mod">
          <ac:chgData name="Hamlet Markarian" userId="4926d2b407f31d77" providerId="LiveId" clId="{EEEC791B-24D3-4C70-B5BC-6F44A4C0C734}" dt="2020-04-09T22:49:50.714" v="2703" actId="1076"/>
          <ac:cxnSpMkLst>
            <pc:docMk/>
            <pc:sldMk cId="107762672" sldId="1455"/>
            <ac:cxnSpMk id="9" creationId="{62F3E2D9-4C6E-47E8-90D6-F6A760FCB458}"/>
          </ac:cxnSpMkLst>
        </pc:cxnChg>
        <pc:cxnChg chg="add del mod">
          <ac:chgData name="Hamlet Markarian" userId="4926d2b407f31d77" providerId="LiveId" clId="{EEEC791B-24D3-4C70-B5BC-6F44A4C0C734}" dt="2020-04-09T22:51:06.906" v="2710" actId="478"/>
          <ac:cxnSpMkLst>
            <pc:docMk/>
            <pc:sldMk cId="107762672" sldId="1455"/>
            <ac:cxnSpMk id="10" creationId="{AD1E4512-A381-4B62-9A4A-6BCC632BA98D}"/>
          </ac:cxnSpMkLst>
        </pc:cxnChg>
        <pc:cxnChg chg="add del mod">
          <ac:chgData name="Hamlet Markarian" userId="4926d2b407f31d77" providerId="LiveId" clId="{EEEC791B-24D3-4C70-B5BC-6F44A4C0C734}" dt="2020-04-09T22:51:03.578" v="2709" actId="478"/>
          <ac:cxnSpMkLst>
            <pc:docMk/>
            <pc:sldMk cId="107762672" sldId="1455"/>
            <ac:cxnSpMk id="17" creationId="{793E0AE8-8E58-4596-9513-F69F4AB7F9BF}"/>
          </ac:cxnSpMkLst>
        </pc:cxnChg>
      </pc:sldChg>
      <pc:sldChg chg="addSp delSp modSp add ord">
        <pc:chgData name="Hamlet Markarian" userId="4926d2b407f31d77" providerId="LiveId" clId="{EEEC791B-24D3-4C70-B5BC-6F44A4C0C734}" dt="2020-04-09T23:15:19.382" v="3030" actId="14100"/>
        <pc:sldMkLst>
          <pc:docMk/>
          <pc:sldMk cId="1217705752" sldId="1456"/>
        </pc:sldMkLst>
        <pc:spChg chg="del">
          <ac:chgData name="Hamlet Markarian" userId="4926d2b407f31d77" providerId="LiveId" clId="{EEEC791B-24D3-4C70-B5BC-6F44A4C0C734}" dt="2020-04-09T22:55:33.723" v="2734" actId="478"/>
          <ac:spMkLst>
            <pc:docMk/>
            <pc:sldMk cId="1217705752" sldId="1456"/>
            <ac:spMk id="7" creationId="{D6324E6C-BF06-4707-AA60-4D6E3E7E8278}"/>
          </ac:spMkLst>
        </pc:spChg>
        <pc:spChg chg="add mod">
          <ac:chgData name="Hamlet Markarian" userId="4926d2b407f31d77" providerId="LiveId" clId="{EEEC791B-24D3-4C70-B5BC-6F44A4C0C734}" dt="2020-04-09T22:56:08.695" v="2737" actId="20577"/>
          <ac:spMkLst>
            <pc:docMk/>
            <pc:sldMk cId="1217705752" sldId="1456"/>
            <ac:spMk id="8" creationId="{E79C2B40-473F-4CFF-BAD8-82587DD19E31}"/>
          </ac:spMkLst>
        </pc:spChg>
        <pc:spChg chg="add mod ord">
          <ac:chgData name="Hamlet Markarian" userId="4926d2b407f31d77" providerId="LiveId" clId="{EEEC791B-24D3-4C70-B5BC-6F44A4C0C734}" dt="2020-04-09T23:15:16.855" v="3029" actId="14100"/>
          <ac:spMkLst>
            <pc:docMk/>
            <pc:sldMk cId="1217705752" sldId="1456"/>
            <ac:spMk id="11" creationId="{B3208293-2432-40B8-885A-BB198A0C4660}"/>
          </ac:spMkLst>
        </pc:spChg>
        <pc:spChg chg="add mod">
          <ac:chgData name="Hamlet Markarian" userId="4926d2b407f31d77" providerId="LiveId" clId="{EEEC791B-24D3-4C70-B5BC-6F44A4C0C734}" dt="2020-04-09T23:11:51.408" v="2975" actId="113"/>
          <ac:spMkLst>
            <pc:docMk/>
            <pc:sldMk cId="1217705752" sldId="1456"/>
            <ac:spMk id="12" creationId="{B0D696AB-C48F-4A6D-AD63-905CA7086DCD}"/>
          </ac:spMkLst>
        </pc:spChg>
        <pc:spChg chg="add mod">
          <ac:chgData name="Hamlet Markarian" userId="4926d2b407f31d77" providerId="LiveId" clId="{EEEC791B-24D3-4C70-B5BC-6F44A4C0C734}" dt="2020-04-09T23:10:54.305" v="2973" actId="1036"/>
          <ac:spMkLst>
            <pc:docMk/>
            <pc:sldMk cId="1217705752" sldId="1456"/>
            <ac:spMk id="13" creationId="{09735762-7F17-43D7-9070-A29B5F27EFD0}"/>
          </ac:spMkLst>
        </pc:spChg>
        <pc:spChg chg="add del mod">
          <ac:chgData name="Hamlet Markarian" userId="4926d2b407f31d77" providerId="LiveId" clId="{EEEC791B-24D3-4C70-B5BC-6F44A4C0C734}" dt="2020-04-09T23:06:39.818" v="2903" actId="478"/>
          <ac:spMkLst>
            <pc:docMk/>
            <pc:sldMk cId="1217705752" sldId="1456"/>
            <ac:spMk id="15" creationId="{1C2DE26A-007E-4F66-8FA4-1E37206AD8F1}"/>
          </ac:spMkLst>
        </pc:spChg>
        <pc:spChg chg="add del mod">
          <ac:chgData name="Hamlet Markarian" userId="4926d2b407f31d77" providerId="LiveId" clId="{EEEC791B-24D3-4C70-B5BC-6F44A4C0C734}" dt="2020-04-09T23:06:27.434" v="2902" actId="478"/>
          <ac:spMkLst>
            <pc:docMk/>
            <pc:sldMk cId="1217705752" sldId="1456"/>
            <ac:spMk id="17" creationId="{696E3A71-86FD-4B06-B8C9-415E47777C9B}"/>
          </ac:spMkLst>
        </pc:spChg>
        <pc:spChg chg="add del mod">
          <ac:chgData name="Hamlet Markarian" userId="4926d2b407f31d77" providerId="LiveId" clId="{EEEC791B-24D3-4C70-B5BC-6F44A4C0C734}" dt="2020-04-09T23:06:25.523" v="2901" actId="478"/>
          <ac:spMkLst>
            <pc:docMk/>
            <pc:sldMk cId="1217705752" sldId="1456"/>
            <ac:spMk id="18" creationId="{E85B6EC8-5EEE-48AF-A2D5-31A182046EA9}"/>
          </ac:spMkLst>
        </pc:spChg>
        <pc:spChg chg="mod">
          <ac:chgData name="Hamlet Markarian" userId="4926d2b407f31d77" providerId="LiveId" clId="{EEEC791B-24D3-4C70-B5BC-6F44A4C0C734}" dt="2020-04-09T23:15:19.382" v="3030" actId="14100"/>
          <ac:spMkLst>
            <pc:docMk/>
            <pc:sldMk cId="1217705752" sldId="1456"/>
            <ac:spMk id="19" creationId="{42101231-1855-46EE-A3D9-B84E75ACB56A}"/>
          </ac:spMkLst>
        </pc:spChg>
        <pc:graphicFrameChg chg="add del mod">
          <ac:chgData name="Hamlet Markarian" userId="4926d2b407f31d77" providerId="LiveId" clId="{EEEC791B-24D3-4C70-B5BC-6F44A4C0C734}" dt="2020-04-09T22:58:59.757" v="2767" actId="478"/>
          <ac:graphicFrameMkLst>
            <pc:docMk/>
            <pc:sldMk cId="1217705752" sldId="1456"/>
            <ac:graphicFrameMk id="5" creationId="{41C85FFB-6555-4734-B278-5E465AFE2744}"/>
          </ac:graphicFrameMkLst>
        </pc:graphicFrameChg>
        <pc:graphicFrameChg chg="add mod modGraphic">
          <ac:chgData name="Hamlet Markarian" userId="4926d2b407f31d77" providerId="LiveId" clId="{EEEC791B-24D3-4C70-B5BC-6F44A4C0C734}" dt="2020-04-09T23:10:44.009" v="2970"/>
          <ac:graphicFrameMkLst>
            <pc:docMk/>
            <pc:sldMk cId="1217705752" sldId="1456"/>
            <ac:graphicFrameMk id="6" creationId="{BB61451B-6425-4E9C-80FF-77F02265BF6F}"/>
          </ac:graphicFrameMkLst>
        </pc:graphicFrameChg>
        <pc:cxnChg chg="add mod">
          <ac:chgData name="Hamlet Markarian" userId="4926d2b407f31d77" providerId="LiveId" clId="{EEEC791B-24D3-4C70-B5BC-6F44A4C0C734}" dt="2020-04-09T22:56:17.182" v="2740" actId="14100"/>
          <ac:cxnSpMkLst>
            <pc:docMk/>
            <pc:sldMk cId="1217705752" sldId="1456"/>
            <ac:cxnSpMk id="9" creationId="{7CE90726-87BA-4062-9648-E6EBD54DFD92}"/>
          </ac:cxnSpMkLst>
        </pc:cxnChg>
      </pc:sldChg>
      <pc:sldChg chg="addSp delSp modSp add">
        <pc:chgData name="Hamlet Markarian" userId="4926d2b407f31d77" providerId="LiveId" clId="{EEEC791B-24D3-4C70-B5BC-6F44A4C0C734}" dt="2020-04-09T23:15:10.658" v="3028" actId="14100"/>
        <pc:sldMkLst>
          <pc:docMk/>
          <pc:sldMk cId="586486166" sldId="1457"/>
        </pc:sldMkLst>
        <pc:spChg chg="mod">
          <ac:chgData name="Hamlet Markarian" userId="4926d2b407f31d77" providerId="LiveId" clId="{EEEC791B-24D3-4C70-B5BC-6F44A4C0C734}" dt="2020-04-09T23:15:07.223" v="3027" actId="14100"/>
          <ac:spMkLst>
            <pc:docMk/>
            <pc:sldMk cId="586486166" sldId="1457"/>
            <ac:spMk id="11" creationId="{B3208293-2432-40B8-885A-BB198A0C4660}"/>
          </ac:spMkLst>
        </pc:spChg>
        <pc:spChg chg="mod">
          <ac:chgData name="Hamlet Markarian" userId="4926d2b407f31d77" providerId="LiveId" clId="{EEEC791B-24D3-4C70-B5BC-6F44A4C0C734}" dt="2020-04-09T23:14:46.185" v="3022" actId="14100"/>
          <ac:spMkLst>
            <pc:docMk/>
            <pc:sldMk cId="586486166" sldId="1457"/>
            <ac:spMk id="12" creationId="{B0D696AB-C48F-4A6D-AD63-905CA7086DCD}"/>
          </ac:spMkLst>
        </pc:spChg>
        <pc:spChg chg="del">
          <ac:chgData name="Hamlet Markarian" userId="4926d2b407f31d77" providerId="LiveId" clId="{EEEC791B-24D3-4C70-B5BC-6F44A4C0C734}" dt="2020-04-09T23:12:12.370" v="2980" actId="478"/>
          <ac:spMkLst>
            <pc:docMk/>
            <pc:sldMk cId="586486166" sldId="1457"/>
            <ac:spMk id="13" creationId="{09735762-7F17-43D7-9070-A29B5F27EFD0}"/>
          </ac:spMkLst>
        </pc:spChg>
        <pc:spChg chg="add mod">
          <ac:chgData name="Hamlet Markarian" userId="4926d2b407f31d77" providerId="LiveId" clId="{EEEC791B-24D3-4C70-B5BC-6F44A4C0C734}" dt="2020-04-09T23:14:55.799" v="3025" actId="1076"/>
          <ac:spMkLst>
            <pc:docMk/>
            <pc:sldMk cId="586486166" sldId="1457"/>
            <ac:spMk id="14" creationId="{497803DB-7907-4814-977A-AB3D0F5369A4}"/>
          </ac:spMkLst>
        </pc:spChg>
        <pc:spChg chg="add mod">
          <ac:chgData name="Hamlet Markarian" userId="4926d2b407f31d77" providerId="LiveId" clId="{EEEC791B-24D3-4C70-B5BC-6F44A4C0C734}" dt="2020-04-09T23:15:01.858" v="3026" actId="1076"/>
          <ac:spMkLst>
            <pc:docMk/>
            <pc:sldMk cId="586486166" sldId="1457"/>
            <ac:spMk id="15" creationId="{AB96C297-D221-476C-A643-BDFCE610060C}"/>
          </ac:spMkLst>
        </pc:spChg>
        <pc:spChg chg="mod">
          <ac:chgData name="Hamlet Markarian" userId="4926d2b407f31d77" providerId="LiveId" clId="{EEEC791B-24D3-4C70-B5BC-6F44A4C0C734}" dt="2020-04-09T23:15:10.658" v="3028" actId="14100"/>
          <ac:spMkLst>
            <pc:docMk/>
            <pc:sldMk cId="586486166" sldId="1457"/>
            <ac:spMk id="19" creationId="{42101231-1855-46EE-A3D9-B84E75ACB56A}"/>
          </ac:spMkLst>
        </pc:spChg>
        <pc:graphicFrameChg chg="del">
          <ac:chgData name="Hamlet Markarian" userId="4926d2b407f31d77" providerId="LiveId" clId="{EEEC791B-24D3-4C70-B5BC-6F44A4C0C734}" dt="2020-04-09T23:12:22.388" v="2982" actId="478"/>
          <ac:graphicFrameMkLst>
            <pc:docMk/>
            <pc:sldMk cId="586486166" sldId="1457"/>
            <ac:graphicFrameMk id="6" creationId="{BB61451B-6425-4E9C-80FF-77F02265BF6F}"/>
          </ac:graphicFrameMkLst>
        </pc:graphicFrameChg>
      </pc:sldChg>
    </pc:docChg>
  </pc:docChgLst>
  <pc:docChgLst>
    <pc:chgData name="Hamlet Markarian" userId="4926d2b407f31d77" providerId="LiveId" clId="{38B7B751-434C-49B6-9017-56BA1C8444E5}"/>
    <pc:docChg chg="undo redo custSel addSld modSld">
      <pc:chgData name="Hamlet Markarian" userId="4926d2b407f31d77" providerId="LiveId" clId="{38B7B751-434C-49B6-9017-56BA1C8444E5}" dt="2020-03-06T09:05:24.242" v="1671" actId="1076"/>
      <pc:docMkLst>
        <pc:docMk/>
      </pc:docMkLst>
      <pc:sldChg chg="addSp delSp modSp setBg">
        <pc:chgData name="Hamlet Markarian" userId="4926d2b407f31d77" providerId="LiveId" clId="{38B7B751-434C-49B6-9017-56BA1C8444E5}" dt="2020-03-06T08:22:20.777" v="1143"/>
        <pc:sldMkLst>
          <pc:docMk/>
          <pc:sldMk cId="1488022321" sldId="1336"/>
        </pc:sldMkLst>
        <pc:spChg chg="add del mod">
          <ac:chgData name="Hamlet Markarian" userId="4926d2b407f31d77" providerId="LiveId" clId="{38B7B751-434C-49B6-9017-56BA1C8444E5}" dt="2020-03-06T08:22:20.777" v="1143"/>
          <ac:spMkLst>
            <pc:docMk/>
            <pc:sldMk cId="1488022321" sldId="1336"/>
            <ac:spMk id="2" creationId="{ABF30A9F-EEC2-4D8E-9A54-F0A0B9E37365}"/>
          </ac:spMkLst>
        </pc:spChg>
        <pc:spChg chg="add del mod">
          <ac:chgData name="Hamlet Markarian" userId="4926d2b407f31d77" providerId="LiveId" clId="{38B7B751-434C-49B6-9017-56BA1C8444E5}" dt="2020-03-06T08:22:20.777" v="1143"/>
          <ac:spMkLst>
            <pc:docMk/>
            <pc:sldMk cId="1488022321" sldId="1336"/>
            <ac:spMk id="5" creationId="{28DC324E-E9E3-40D6-8CF3-255940B44968}"/>
          </ac:spMkLst>
        </pc:spChg>
        <pc:spChg chg="add mod ord">
          <ac:chgData name="Hamlet Markarian" userId="4926d2b407f31d77" providerId="LiveId" clId="{38B7B751-434C-49B6-9017-56BA1C8444E5}" dt="2020-03-06T08:21:57.613" v="1141" actId="14100"/>
          <ac:spMkLst>
            <pc:docMk/>
            <pc:sldMk cId="1488022321" sldId="1336"/>
            <ac:spMk id="8" creationId="{A3D43B73-2B0A-4CDF-8104-3D3F930D4D40}"/>
          </ac:spMkLst>
        </pc:spChg>
      </pc:sldChg>
      <pc:sldChg chg="addSp modSp">
        <pc:chgData name="Hamlet Markarian" userId="4926d2b407f31d77" providerId="LiveId" clId="{38B7B751-434C-49B6-9017-56BA1C8444E5}" dt="2020-03-06T08:22:46.786" v="1151" actId="692"/>
        <pc:sldMkLst>
          <pc:docMk/>
          <pc:sldMk cId="654919211" sldId="1421"/>
        </pc:sldMkLst>
        <pc:spChg chg="add mod ord">
          <ac:chgData name="Hamlet Markarian" userId="4926d2b407f31d77" providerId="LiveId" clId="{38B7B751-434C-49B6-9017-56BA1C8444E5}" dt="2020-03-06T06:39:07.277" v="67" actId="207"/>
          <ac:spMkLst>
            <pc:docMk/>
            <pc:sldMk cId="654919211" sldId="1421"/>
            <ac:spMk id="2" creationId="{04255A48-2E46-447F-98DA-0E287025F3FD}"/>
          </ac:spMkLst>
        </pc:spChg>
        <pc:spChg chg="add mod">
          <ac:chgData name="Hamlet Markarian" userId="4926d2b407f31d77" providerId="LiveId" clId="{38B7B751-434C-49B6-9017-56BA1C8444E5}" dt="2020-03-06T06:41:47.192" v="109" actId="20577"/>
          <ac:spMkLst>
            <pc:docMk/>
            <pc:sldMk cId="654919211" sldId="1421"/>
            <ac:spMk id="4" creationId="{D8F5EDA6-2B9A-421A-B29D-C5635BF499E3}"/>
          </ac:spMkLst>
        </pc:spChg>
        <pc:spChg chg="mod ord">
          <ac:chgData name="Hamlet Markarian" userId="4926d2b407f31d77" providerId="LiveId" clId="{38B7B751-434C-49B6-9017-56BA1C8444E5}" dt="2020-03-06T06:39:48.273" v="86" actId="1076"/>
          <ac:spMkLst>
            <pc:docMk/>
            <pc:sldMk cId="654919211" sldId="1421"/>
            <ac:spMk id="19" creationId="{42101231-1855-46EE-A3D9-B84E75ACB56A}"/>
          </ac:spMkLst>
        </pc:spChg>
        <pc:spChg chg="mod">
          <ac:chgData name="Hamlet Markarian" userId="4926d2b407f31d77" providerId="LiveId" clId="{38B7B751-434C-49B6-9017-56BA1C8444E5}" dt="2020-03-06T06:41:03.396" v="99" actId="1076"/>
          <ac:spMkLst>
            <pc:docMk/>
            <pc:sldMk cId="654919211" sldId="1421"/>
            <ac:spMk id="20" creationId="{2F2415B0-F1C4-4313-9038-A3884674CC46}"/>
          </ac:spMkLst>
        </pc:spChg>
        <pc:spChg chg="add mod">
          <ac:chgData name="Hamlet Markarian" userId="4926d2b407f31d77" providerId="LiveId" clId="{38B7B751-434C-49B6-9017-56BA1C8444E5}" dt="2020-03-06T06:42:50.574" v="136" actId="207"/>
          <ac:spMkLst>
            <pc:docMk/>
            <pc:sldMk cId="654919211" sldId="1421"/>
            <ac:spMk id="21" creationId="{6FB9C1BA-8A6F-4105-8DC8-F568E0F6B384}"/>
          </ac:spMkLst>
        </pc:spChg>
        <pc:spChg chg="add mod">
          <ac:chgData name="Hamlet Markarian" userId="4926d2b407f31d77" providerId="LiveId" clId="{38B7B751-434C-49B6-9017-56BA1C8444E5}" dt="2020-03-06T06:44:39.549" v="172" actId="14100"/>
          <ac:spMkLst>
            <pc:docMk/>
            <pc:sldMk cId="654919211" sldId="1421"/>
            <ac:spMk id="22" creationId="{42A9E9AD-9954-4875-868E-67616CB7A794}"/>
          </ac:spMkLst>
        </pc:spChg>
        <pc:spChg chg="add mod">
          <ac:chgData name="Hamlet Markarian" userId="4926d2b407f31d77" providerId="LiveId" clId="{38B7B751-434C-49B6-9017-56BA1C8444E5}" dt="2020-03-06T06:42:11.701" v="118" actId="1076"/>
          <ac:spMkLst>
            <pc:docMk/>
            <pc:sldMk cId="654919211" sldId="1421"/>
            <ac:spMk id="23" creationId="{E477416C-FDBE-48AC-88D1-2413BF9F49CC}"/>
          </ac:spMkLst>
        </pc:spChg>
        <pc:spChg chg="add mod">
          <ac:chgData name="Hamlet Markarian" userId="4926d2b407f31d77" providerId="LiveId" clId="{38B7B751-434C-49B6-9017-56BA1C8444E5}" dt="2020-03-06T06:42:11.701" v="118" actId="1076"/>
          <ac:spMkLst>
            <pc:docMk/>
            <pc:sldMk cId="654919211" sldId="1421"/>
            <ac:spMk id="24" creationId="{72960600-7804-4DF2-BD0F-91C8D735916D}"/>
          </ac:spMkLst>
        </pc:spChg>
        <pc:spChg chg="add mod">
          <ac:chgData name="Hamlet Markarian" userId="4926d2b407f31d77" providerId="LiveId" clId="{38B7B751-434C-49B6-9017-56BA1C8444E5}" dt="2020-03-06T06:42:44.981" v="135" actId="207"/>
          <ac:spMkLst>
            <pc:docMk/>
            <pc:sldMk cId="654919211" sldId="1421"/>
            <ac:spMk id="25" creationId="{49CBAFB5-26A8-410C-8116-417F5FE0A7FF}"/>
          </ac:spMkLst>
        </pc:spChg>
        <pc:spChg chg="add mod">
          <ac:chgData name="Hamlet Markarian" userId="4926d2b407f31d77" providerId="LiveId" clId="{38B7B751-434C-49B6-9017-56BA1C8444E5}" dt="2020-03-06T06:42:19.881" v="121" actId="1076"/>
          <ac:spMkLst>
            <pc:docMk/>
            <pc:sldMk cId="654919211" sldId="1421"/>
            <ac:spMk id="27" creationId="{1BE4CAFC-320F-4067-B847-B57A67AECA05}"/>
          </ac:spMkLst>
        </pc:spChg>
        <pc:spChg chg="add mod">
          <ac:chgData name="Hamlet Markarian" userId="4926d2b407f31d77" providerId="LiveId" clId="{38B7B751-434C-49B6-9017-56BA1C8444E5}" dt="2020-03-06T06:44:11.586" v="169" actId="1076"/>
          <ac:spMkLst>
            <pc:docMk/>
            <pc:sldMk cId="654919211" sldId="1421"/>
            <ac:spMk id="28" creationId="{E4C6B51C-D947-43B3-9B01-CC82AC22908C}"/>
          </ac:spMkLst>
        </pc:spChg>
        <pc:spChg chg="add mod">
          <ac:chgData name="Hamlet Markarian" userId="4926d2b407f31d77" providerId="LiveId" clId="{38B7B751-434C-49B6-9017-56BA1C8444E5}" dt="2020-03-06T06:44:11.586" v="169" actId="1076"/>
          <ac:spMkLst>
            <pc:docMk/>
            <pc:sldMk cId="654919211" sldId="1421"/>
            <ac:spMk id="29" creationId="{7217DB6E-FB82-4676-B03E-D9819D095EAF}"/>
          </ac:spMkLst>
        </pc:spChg>
        <pc:picChg chg="mod">
          <ac:chgData name="Hamlet Markarian" userId="4926d2b407f31d77" providerId="LiveId" clId="{38B7B751-434C-49B6-9017-56BA1C8444E5}" dt="2020-03-06T07:50:43.428" v="781" actId="207"/>
          <ac:picMkLst>
            <pc:docMk/>
            <pc:sldMk cId="654919211" sldId="1421"/>
            <ac:picMk id="26" creationId="{8CD20B1E-A7B4-4975-963E-93362DE6B185}"/>
          </ac:picMkLst>
        </pc:picChg>
        <pc:cxnChg chg="add mod">
          <ac:chgData name="Hamlet Markarian" userId="4926d2b407f31d77" providerId="LiveId" clId="{38B7B751-434C-49B6-9017-56BA1C8444E5}" dt="2020-03-06T08:22:46.786" v="1151" actId="692"/>
          <ac:cxnSpMkLst>
            <pc:docMk/>
            <pc:sldMk cId="654919211" sldId="1421"/>
            <ac:cxnSpMk id="6" creationId="{E812B600-3CFE-493E-BE34-FB8A6C902A4F}"/>
          </ac:cxnSpMkLst>
        </pc:cxnChg>
        <pc:cxnChg chg="add mod">
          <ac:chgData name="Hamlet Markarian" userId="4926d2b407f31d77" providerId="LiveId" clId="{38B7B751-434C-49B6-9017-56BA1C8444E5}" dt="2020-03-06T08:22:42.174" v="1147" actId="692"/>
          <ac:cxnSpMkLst>
            <pc:docMk/>
            <pc:sldMk cId="654919211" sldId="1421"/>
            <ac:cxnSpMk id="30" creationId="{FE883538-3C90-4E0B-8085-CA1E2BB57F1E}"/>
          </ac:cxnSpMkLst>
        </pc:cxnChg>
      </pc:sldChg>
      <pc:sldChg chg="addSp delSp modSp add delAnim modAnim">
        <pc:chgData name="Hamlet Markarian" userId="4926d2b407f31d77" providerId="LiveId" clId="{38B7B751-434C-49B6-9017-56BA1C8444E5}" dt="2020-03-06T07:53:24.852" v="801" actId="207"/>
        <pc:sldMkLst>
          <pc:docMk/>
          <pc:sldMk cId="1100653396" sldId="1422"/>
        </pc:sldMkLst>
        <pc:spChg chg="mod">
          <ac:chgData name="Hamlet Markarian" userId="4926d2b407f31d77" providerId="LiveId" clId="{38B7B751-434C-49B6-9017-56BA1C8444E5}" dt="2020-03-06T06:54:04.681" v="204" actId="12789"/>
          <ac:spMkLst>
            <pc:docMk/>
            <pc:sldMk cId="1100653396" sldId="1422"/>
            <ac:spMk id="2" creationId="{04255A48-2E46-447F-98DA-0E287025F3FD}"/>
          </ac:spMkLst>
        </pc:spChg>
        <pc:spChg chg="del">
          <ac:chgData name="Hamlet Markarian" userId="4926d2b407f31d77" providerId="LiveId" clId="{38B7B751-434C-49B6-9017-56BA1C8444E5}" dt="2020-03-06T06:54:34.562" v="205" actId="478"/>
          <ac:spMkLst>
            <pc:docMk/>
            <pc:sldMk cId="1100653396" sldId="1422"/>
            <ac:spMk id="4" creationId="{D8F5EDA6-2B9A-421A-B29D-C5635BF499E3}"/>
          </ac:spMkLst>
        </pc:spChg>
        <pc:spChg chg="mod ord">
          <ac:chgData name="Hamlet Markarian" userId="4926d2b407f31d77" providerId="LiveId" clId="{38B7B751-434C-49B6-9017-56BA1C8444E5}" dt="2020-03-06T07:07:57.865" v="345" actId="167"/>
          <ac:spMkLst>
            <pc:docMk/>
            <pc:sldMk cId="1100653396" sldId="1422"/>
            <ac:spMk id="19" creationId="{42101231-1855-46EE-A3D9-B84E75ACB56A}"/>
          </ac:spMkLst>
        </pc:spChg>
        <pc:spChg chg="mod">
          <ac:chgData name="Hamlet Markarian" userId="4926d2b407f31d77" providerId="LiveId" clId="{38B7B751-434C-49B6-9017-56BA1C8444E5}" dt="2020-03-06T06:46:55.785" v="189" actId="14100"/>
          <ac:spMkLst>
            <pc:docMk/>
            <pc:sldMk cId="1100653396" sldId="1422"/>
            <ac:spMk id="20" creationId="{2F2415B0-F1C4-4313-9038-A3884674CC46}"/>
          </ac:spMkLst>
        </pc:spChg>
        <pc:spChg chg="del">
          <ac:chgData name="Hamlet Markarian" userId="4926d2b407f31d77" providerId="LiveId" clId="{38B7B751-434C-49B6-9017-56BA1C8444E5}" dt="2020-03-06T06:54:34.562" v="205" actId="478"/>
          <ac:spMkLst>
            <pc:docMk/>
            <pc:sldMk cId="1100653396" sldId="1422"/>
            <ac:spMk id="21" creationId="{6FB9C1BA-8A6F-4105-8DC8-F568E0F6B384}"/>
          </ac:spMkLst>
        </pc:spChg>
        <pc:spChg chg="del">
          <ac:chgData name="Hamlet Markarian" userId="4926d2b407f31d77" providerId="LiveId" clId="{38B7B751-434C-49B6-9017-56BA1C8444E5}" dt="2020-03-06T06:54:34.562" v="205" actId="478"/>
          <ac:spMkLst>
            <pc:docMk/>
            <pc:sldMk cId="1100653396" sldId="1422"/>
            <ac:spMk id="22" creationId="{42A9E9AD-9954-4875-868E-67616CB7A794}"/>
          </ac:spMkLst>
        </pc:spChg>
        <pc:spChg chg="del">
          <ac:chgData name="Hamlet Markarian" userId="4926d2b407f31d77" providerId="LiveId" clId="{38B7B751-434C-49B6-9017-56BA1C8444E5}" dt="2020-03-06T06:54:34.562" v="205" actId="478"/>
          <ac:spMkLst>
            <pc:docMk/>
            <pc:sldMk cId="1100653396" sldId="1422"/>
            <ac:spMk id="23" creationId="{E477416C-FDBE-48AC-88D1-2413BF9F49CC}"/>
          </ac:spMkLst>
        </pc:spChg>
        <pc:spChg chg="del">
          <ac:chgData name="Hamlet Markarian" userId="4926d2b407f31d77" providerId="LiveId" clId="{38B7B751-434C-49B6-9017-56BA1C8444E5}" dt="2020-03-06T06:54:34.562" v="205" actId="478"/>
          <ac:spMkLst>
            <pc:docMk/>
            <pc:sldMk cId="1100653396" sldId="1422"/>
            <ac:spMk id="24" creationId="{72960600-7804-4DF2-BD0F-91C8D735916D}"/>
          </ac:spMkLst>
        </pc:spChg>
        <pc:spChg chg="del">
          <ac:chgData name="Hamlet Markarian" userId="4926d2b407f31d77" providerId="LiveId" clId="{38B7B751-434C-49B6-9017-56BA1C8444E5}" dt="2020-03-06T06:54:34.562" v="205" actId="478"/>
          <ac:spMkLst>
            <pc:docMk/>
            <pc:sldMk cId="1100653396" sldId="1422"/>
            <ac:spMk id="25" creationId="{49CBAFB5-26A8-410C-8116-417F5FE0A7FF}"/>
          </ac:spMkLst>
        </pc:spChg>
        <pc:spChg chg="del">
          <ac:chgData name="Hamlet Markarian" userId="4926d2b407f31d77" providerId="LiveId" clId="{38B7B751-434C-49B6-9017-56BA1C8444E5}" dt="2020-03-06T06:54:34.562" v="205" actId="478"/>
          <ac:spMkLst>
            <pc:docMk/>
            <pc:sldMk cId="1100653396" sldId="1422"/>
            <ac:spMk id="27" creationId="{1BE4CAFC-320F-4067-B847-B57A67AECA05}"/>
          </ac:spMkLst>
        </pc:spChg>
        <pc:spChg chg="del">
          <ac:chgData name="Hamlet Markarian" userId="4926d2b407f31d77" providerId="LiveId" clId="{38B7B751-434C-49B6-9017-56BA1C8444E5}" dt="2020-03-06T06:54:34.562" v="205" actId="478"/>
          <ac:spMkLst>
            <pc:docMk/>
            <pc:sldMk cId="1100653396" sldId="1422"/>
            <ac:spMk id="28" creationId="{E4C6B51C-D947-43B3-9B01-CC82AC22908C}"/>
          </ac:spMkLst>
        </pc:spChg>
        <pc:spChg chg="del">
          <ac:chgData name="Hamlet Markarian" userId="4926d2b407f31d77" providerId="LiveId" clId="{38B7B751-434C-49B6-9017-56BA1C8444E5}" dt="2020-03-06T06:54:34.562" v="205" actId="478"/>
          <ac:spMkLst>
            <pc:docMk/>
            <pc:sldMk cId="1100653396" sldId="1422"/>
            <ac:spMk id="29" creationId="{7217DB6E-FB82-4676-B03E-D9819D095EAF}"/>
          </ac:spMkLst>
        </pc:spChg>
        <pc:spChg chg="add del mod">
          <ac:chgData name="Hamlet Markarian" userId="4926d2b407f31d77" providerId="LiveId" clId="{38B7B751-434C-49B6-9017-56BA1C8444E5}" dt="2020-03-06T06:57:09.697" v="208" actId="478"/>
          <ac:spMkLst>
            <pc:docMk/>
            <pc:sldMk cId="1100653396" sldId="1422"/>
            <ac:spMk id="32" creationId="{49F872C7-71F2-45D4-9632-8789DA5686D0}"/>
          </ac:spMkLst>
        </pc:spChg>
        <pc:spChg chg="add del mod">
          <ac:chgData name="Hamlet Markarian" userId="4926d2b407f31d77" providerId="LiveId" clId="{38B7B751-434C-49B6-9017-56BA1C8444E5}" dt="2020-03-06T06:57:09.697" v="208" actId="478"/>
          <ac:spMkLst>
            <pc:docMk/>
            <pc:sldMk cId="1100653396" sldId="1422"/>
            <ac:spMk id="33" creationId="{2D7DF48A-A338-4CDC-8CAB-B81E4BE6A791}"/>
          </ac:spMkLst>
        </pc:spChg>
        <pc:spChg chg="add del mod">
          <ac:chgData name="Hamlet Markarian" userId="4926d2b407f31d77" providerId="LiveId" clId="{38B7B751-434C-49B6-9017-56BA1C8444E5}" dt="2020-03-06T06:57:09.697" v="208" actId="478"/>
          <ac:spMkLst>
            <pc:docMk/>
            <pc:sldMk cId="1100653396" sldId="1422"/>
            <ac:spMk id="34" creationId="{72323F11-BD13-46E4-BAE6-D02468C79C81}"/>
          </ac:spMkLst>
        </pc:spChg>
        <pc:spChg chg="add del mod">
          <ac:chgData name="Hamlet Markarian" userId="4926d2b407f31d77" providerId="LiveId" clId="{38B7B751-434C-49B6-9017-56BA1C8444E5}" dt="2020-03-06T06:57:09.697" v="208" actId="478"/>
          <ac:spMkLst>
            <pc:docMk/>
            <pc:sldMk cId="1100653396" sldId="1422"/>
            <ac:spMk id="35" creationId="{9CC7EEFF-C65C-46F7-84A2-609A55811BB1}"/>
          </ac:spMkLst>
        </pc:spChg>
        <pc:spChg chg="add del mod">
          <ac:chgData name="Hamlet Markarian" userId="4926d2b407f31d77" providerId="LiveId" clId="{38B7B751-434C-49B6-9017-56BA1C8444E5}" dt="2020-03-06T06:57:09.697" v="208" actId="478"/>
          <ac:spMkLst>
            <pc:docMk/>
            <pc:sldMk cId="1100653396" sldId="1422"/>
            <ac:spMk id="36" creationId="{6D007A98-6A1B-4263-8C76-4D1C6F030470}"/>
          </ac:spMkLst>
        </pc:spChg>
        <pc:spChg chg="add del mod">
          <ac:chgData name="Hamlet Markarian" userId="4926d2b407f31d77" providerId="LiveId" clId="{38B7B751-434C-49B6-9017-56BA1C8444E5}" dt="2020-03-06T06:57:09.697" v="208" actId="478"/>
          <ac:spMkLst>
            <pc:docMk/>
            <pc:sldMk cId="1100653396" sldId="1422"/>
            <ac:spMk id="37" creationId="{98A805F8-EED2-4327-885B-AACA70722D0E}"/>
          </ac:spMkLst>
        </pc:spChg>
        <pc:spChg chg="add del mod">
          <ac:chgData name="Hamlet Markarian" userId="4926d2b407f31d77" providerId="LiveId" clId="{38B7B751-434C-49B6-9017-56BA1C8444E5}" dt="2020-03-06T06:59:02.673" v="224" actId="478"/>
          <ac:spMkLst>
            <pc:docMk/>
            <pc:sldMk cId="1100653396" sldId="1422"/>
            <ac:spMk id="39" creationId="{B671F802-BBF1-4346-9A80-DA82BC598694}"/>
          </ac:spMkLst>
        </pc:spChg>
        <pc:spChg chg="add mod">
          <ac:chgData name="Hamlet Markarian" userId="4926d2b407f31d77" providerId="LiveId" clId="{38B7B751-434C-49B6-9017-56BA1C8444E5}" dt="2020-03-06T07:53:17.531" v="800" actId="207"/>
          <ac:spMkLst>
            <pc:docMk/>
            <pc:sldMk cId="1100653396" sldId="1422"/>
            <ac:spMk id="40" creationId="{0F0E808D-9E54-4622-A021-23442A7235D4}"/>
          </ac:spMkLst>
        </pc:spChg>
        <pc:spChg chg="add del mod">
          <ac:chgData name="Hamlet Markarian" userId="4926d2b407f31d77" providerId="LiveId" clId="{38B7B751-434C-49B6-9017-56BA1C8444E5}" dt="2020-03-06T06:59:02.673" v="224" actId="478"/>
          <ac:spMkLst>
            <pc:docMk/>
            <pc:sldMk cId="1100653396" sldId="1422"/>
            <ac:spMk id="41" creationId="{F9936170-A487-4E34-9C2D-C1CF374BE728}"/>
          </ac:spMkLst>
        </pc:spChg>
        <pc:spChg chg="add mod">
          <ac:chgData name="Hamlet Markarian" userId="4926d2b407f31d77" providerId="LiveId" clId="{38B7B751-434C-49B6-9017-56BA1C8444E5}" dt="2020-03-06T07:53:17.531" v="800" actId="207"/>
          <ac:spMkLst>
            <pc:docMk/>
            <pc:sldMk cId="1100653396" sldId="1422"/>
            <ac:spMk id="42" creationId="{4E557132-B687-405C-BC2C-891778CEB023}"/>
          </ac:spMkLst>
        </pc:spChg>
        <pc:spChg chg="add del mod">
          <ac:chgData name="Hamlet Markarian" userId="4926d2b407f31d77" providerId="LiveId" clId="{38B7B751-434C-49B6-9017-56BA1C8444E5}" dt="2020-03-06T06:59:02.673" v="224" actId="478"/>
          <ac:spMkLst>
            <pc:docMk/>
            <pc:sldMk cId="1100653396" sldId="1422"/>
            <ac:spMk id="43" creationId="{3C2128B5-56A2-4F35-909E-8FD9E76797FE}"/>
          </ac:spMkLst>
        </pc:spChg>
        <pc:spChg chg="add mod">
          <ac:chgData name="Hamlet Markarian" userId="4926d2b407f31d77" providerId="LiveId" clId="{38B7B751-434C-49B6-9017-56BA1C8444E5}" dt="2020-03-06T07:53:17.531" v="800" actId="207"/>
          <ac:spMkLst>
            <pc:docMk/>
            <pc:sldMk cId="1100653396" sldId="1422"/>
            <ac:spMk id="44" creationId="{5243A832-3AF0-4B3B-A378-29D70F114E07}"/>
          </ac:spMkLst>
        </pc:spChg>
        <pc:spChg chg="add del mod">
          <ac:chgData name="Hamlet Markarian" userId="4926d2b407f31d77" providerId="LiveId" clId="{38B7B751-434C-49B6-9017-56BA1C8444E5}" dt="2020-03-06T06:58:46.166" v="221" actId="478"/>
          <ac:spMkLst>
            <pc:docMk/>
            <pc:sldMk cId="1100653396" sldId="1422"/>
            <ac:spMk id="45" creationId="{D00FC1D5-0CD2-4F8E-9BA1-77E9E685A960}"/>
          </ac:spMkLst>
        </pc:spChg>
        <pc:spChg chg="add del mod">
          <ac:chgData name="Hamlet Markarian" userId="4926d2b407f31d77" providerId="LiveId" clId="{38B7B751-434C-49B6-9017-56BA1C8444E5}" dt="2020-03-06T06:58:46.166" v="221" actId="478"/>
          <ac:spMkLst>
            <pc:docMk/>
            <pc:sldMk cId="1100653396" sldId="1422"/>
            <ac:spMk id="46" creationId="{79B5715D-34D2-4A8D-9D59-F98EA98BA8A3}"/>
          </ac:spMkLst>
        </pc:spChg>
        <pc:spChg chg="add del mod">
          <ac:chgData name="Hamlet Markarian" userId="4926d2b407f31d77" providerId="LiveId" clId="{38B7B751-434C-49B6-9017-56BA1C8444E5}" dt="2020-03-06T06:58:46.166" v="221" actId="478"/>
          <ac:spMkLst>
            <pc:docMk/>
            <pc:sldMk cId="1100653396" sldId="1422"/>
            <ac:spMk id="47" creationId="{14BC7909-4F13-4E4B-AF56-9207365FD335}"/>
          </ac:spMkLst>
        </pc:spChg>
        <pc:spChg chg="add del mod">
          <ac:chgData name="Hamlet Markarian" userId="4926d2b407f31d77" providerId="LiveId" clId="{38B7B751-434C-49B6-9017-56BA1C8444E5}" dt="2020-03-06T06:58:46.166" v="221" actId="478"/>
          <ac:spMkLst>
            <pc:docMk/>
            <pc:sldMk cId="1100653396" sldId="1422"/>
            <ac:spMk id="48" creationId="{E1CB895A-A7AC-4BA5-8151-13F2363DD8CD}"/>
          </ac:spMkLst>
        </pc:spChg>
        <pc:spChg chg="del mod topLvl">
          <ac:chgData name="Hamlet Markarian" userId="4926d2b407f31d77" providerId="LiveId" clId="{38B7B751-434C-49B6-9017-56BA1C8444E5}" dt="2020-03-06T06:58:59.236" v="223" actId="478"/>
          <ac:spMkLst>
            <pc:docMk/>
            <pc:sldMk cId="1100653396" sldId="1422"/>
            <ac:spMk id="50" creationId="{D0D4EEB7-DBF4-4916-AE71-9183BD398E56}"/>
          </ac:spMkLst>
        </pc:spChg>
        <pc:spChg chg="del mod topLvl">
          <ac:chgData name="Hamlet Markarian" userId="4926d2b407f31d77" providerId="LiveId" clId="{38B7B751-434C-49B6-9017-56BA1C8444E5}" dt="2020-03-06T06:58:59.236" v="223" actId="478"/>
          <ac:spMkLst>
            <pc:docMk/>
            <pc:sldMk cId="1100653396" sldId="1422"/>
            <ac:spMk id="51" creationId="{1627770D-A4CD-4F52-940A-8B2B76D9292E}"/>
          </ac:spMkLst>
        </pc:spChg>
        <pc:spChg chg="mod topLvl">
          <ac:chgData name="Hamlet Markarian" userId="4926d2b407f31d77" providerId="LiveId" clId="{38B7B751-434C-49B6-9017-56BA1C8444E5}" dt="2020-03-06T07:10:44.906" v="372" actId="1037"/>
          <ac:spMkLst>
            <pc:docMk/>
            <pc:sldMk cId="1100653396" sldId="1422"/>
            <ac:spMk id="52" creationId="{365092C1-E83A-4821-974A-021DDF09A27E}"/>
          </ac:spMkLst>
        </pc:spChg>
        <pc:spChg chg="mod topLvl">
          <ac:chgData name="Hamlet Markarian" userId="4926d2b407f31d77" providerId="LiveId" clId="{38B7B751-434C-49B6-9017-56BA1C8444E5}" dt="2020-03-06T07:10:44.906" v="372" actId="1037"/>
          <ac:spMkLst>
            <pc:docMk/>
            <pc:sldMk cId="1100653396" sldId="1422"/>
            <ac:spMk id="53" creationId="{35DF204E-726F-447F-BA4B-B8AC08018CB1}"/>
          </ac:spMkLst>
        </pc:spChg>
        <pc:spChg chg="mod topLvl">
          <ac:chgData name="Hamlet Markarian" userId="4926d2b407f31d77" providerId="LiveId" clId="{38B7B751-434C-49B6-9017-56BA1C8444E5}" dt="2020-03-06T07:10:44.906" v="372" actId="1037"/>
          <ac:spMkLst>
            <pc:docMk/>
            <pc:sldMk cId="1100653396" sldId="1422"/>
            <ac:spMk id="54" creationId="{D85DE0B5-CAAD-432D-A431-A8C7E490720F}"/>
          </ac:spMkLst>
        </pc:spChg>
        <pc:spChg chg="add mod">
          <ac:chgData name="Hamlet Markarian" userId="4926d2b407f31d77" providerId="LiveId" clId="{38B7B751-434C-49B6-9017-56BA1C8444E5}" dt="2020-03-06T07:10:44.906" v="372" actId="1037"/>
          <ac:spMkLst>
            <pc:docMk/>
            <pc:sldMk cId="1100653396" sldId="1422"/>
            <ac:spMk id="61" creationId="{4BC97F3E-8D6C-4A2E-B481-5DBF31B23DE2}"/>
          </ac:spMkLst>
        </pc:spChg>
        <pc:spChg chg="add mod">
          <ac:chgData name="Hamlet Markarian" userId="4926d2b407f31d77" providerId="LiveId" clId="{38B7B751-434C-49B6-9017-56BA1C8444E5}" dt="2020-03-06T07:53:24.852" v="801" actId="207"/>
          <ac:spMkLst>
            <pc:docMk/>
            <pc:sldMk cId="1100653396" sldId="1422"/>
            <ac:spMk id="62" creationId="{1472D296-D0C3-4183-B7DA-CC647AC516AF}"/>
          </ac:spMkLst>
        </pc:spChg>
        <pc:spChg chg="add mod">
          <ac:chgData name="Hamlet Markarian" userId="4926d2b407f31d77" providerId="LiveId" clId="{38B7B751-434C-49B6-9017-56BA1C8444E5}" dt="2020-03-06T07:10:44.906" v="372" actId="1037"/>
          <ac:spMkLst>
            <pc:docMk/>
            <pc:sldMk cId="1100653396" sldId="1422"/>
            <ac:spMk id="63" creationId="{195A12AC-B85E-43E2-8507-D50D37C200F8}"/>
          </ac:spMkLst>
        </pc:spChg>
        <pc:spChg chg="add mod">
          <ac:chgData name="Hamlet Markarian" userId="4926d2b407f31d77" providerId="LiveId" clId="{38B7B751-434C-49B6-9017-56BA1C8444E5}" dt="2020-03-06T07:53:24.852" v="801" actId="207"/>
          <ac:spMkLst>
            <pc:docMk/>
            <pc:sldMk cId="1100653396" sldId="1422"/>
            <ac:spMk id="64" creationId="{2482764E-1B05-4735-A4A0-9BB09D78AF0E}"/>
          </ac:spMkLst>
        </pc:spChg>
        <pc:spChg chg="add mod">
          <ac:chgData name="Hamlet Markarian" userId="4926d2b407f31d77" providerId="LiveId" clId="{38B7B751-434C-49B6-9017-56BA1C8444E5}" dt="2020-03-06T07:10:44.906" v="372" actId="1037"/>
          <ac:spMkLst>
            <pc:docMk/>
            <pc:sldMk cId="1100653396" sldId="1422"/>
            <ac:spMk id="65" creationId="{0C70EA80-30BB-4773-ACAA-417644EDB1D4}"/>
          </ac:spMkLst>
        </pc:spChg>
        <pc:spChg chg="add mod">
          <ac:chgData name="Hamlet Markarian" userId="4926d2b407f31d77" providerId="LiveId" clId="{38B7B751-434C-49B6-9017-56BA1C8444E5}" dt="2020-03-06T07:53:24.852" v="801" actId="207"/>
          <ac:spMkLst>
            <pc:docMk/>
            <pc:sldMk cId="1100653396" sldId="1422"/>
            <ac:spMk id="66" creationId="{9FE1CE7E-BC94-4715-BD1E-08C2CB35CEAC}"/>
          </ac:spMkLst>
        </pc:spChg>
        <pc:spChg chg="add mod ord">
          <ac:chgData name="Hamlet Markarian" userId="4926d2b407f31d77" providerId="LiveId" clId="{38B7B751-434C-49B6-9017-56BA1C8444E5}" dt="2020-03-06T07:10:44.906" v="372" actId="1037"/>
          <ac:spMkLst>
            <pc:docMk/>
            <pc:sldMk cId="1100653396" sldId="1422"/>
            <ac:spMk id="67" creationId="{3016520B-BA5E-4893-A605-0DF80E470412}"/>
          </ac:spMkLst>
        </pc:spChg>
        <pc:spChg chg="add mod ord">
          <ac:chgData name="Hamlet Markarian" userId="4926d2b407f31d77" providerId="LiveId" clId="{38B7B751-434C-49B6-9017-56BA1C8444E5}" dt="2020-03-06T07:10:44.906" v="372" actId="1037"/>
          <ac:spMkLst>
            <pc:docMk/>
            <pc:sldMk cId="1100653396" sldId="1422"/>
            <ac:spMk id="68" creationId="{E2D02007-E935-4903-BB53-80B25D6D3836}"/>
          </ac:spMkLst>
        </pc:spChg>
        <pc:spChg chg="add mod ord">
          <ac:chgData name="Hamlet Markarian" userId="4926d2b407f31d77" providerId="LiveId" clId="{38B7B751-434C-49B6-9017-56BA1C8444E5}" dt="2020-03-06T07:10:44.906" v="372" actId="1037"/>
          <ac:spMkLst>
            <pc:docMk/>
            <pc:sldMk cId="1100653396" sldId="1422"/>
            <ac:spMk id="69" creationId="{B095D30C-8444-4A75-B93D-E6D65D54EADE}"/>
          </ac:spMkLst>
        </pc:spChg>
        <pc:grpChg chg="add mod">
          <ac:chgData name="Hamlet Markarian" userId="4926d2b407f31d77" providerId="LiveId" clId="{38B7B751-434C-49B6-9017-56BA1C8444E5}" dt="2020-03-06T06:54:04.681" v="204" actId="12789"/>
          <ac:grpSpMkLst>
            <pc:docMk/>
            <pc:sldMk cId="1100653396" sldId="1422"/>
            <ac:grpSpMk id="8" creationId="{3C5A848A-12F1-41A2-9ED7-3E6FFB6CDDF7}"/>
          </ac:grpSpMkLst>
        </pc:grpChg>
        <pc:grpChg chg="add del mod">
          <ac:chgData name="Hamlet Markarian" userId="4926d2b407f31d77" providerId="LiveId" clId="{38B7B751-434C-49B6-9017-56BA1C8444E5}" dt="2020-03-06T06:58:55.357" v="222" actId="165"/>
          <ac:grpSpMkLst>
            <pc:docMk/>
            <pc:sldMk cId="1100653396" sldId="1422"/>
            <ac:grpSpMk id="49" creationId="{FB8FE051-FE48-494B-AC40-A415088A7D4D}"/>
          </ac:grpSpMkLst>
        </pc:grpChg>
        <pc:grpChg chg="del mod topLvl">
          <ac:chgData name="Hamlet Markarian" userId="4926d2b407f31d77" providerId="LiveId" clId="{38B7B751-434C-49B6-9017-56BA1C8444E5}" dt="2020-03-06T06:58:59.236" v="223" actId="478"/>
          <ac:grpSpMkLst>
            <pc:docMk/>
            <pc:sldMk cId="1100653396" sldId="1422"/>
            <ac:grpSpMk id="55" creationId="{DA4F25CD-B02C-4490-B13D-EA0048493812}"/>
          </ac:grpSpMkLst>
        </pc:grpChg>
        <pc:graphicFrameChg chg="add del mod">
          <ac:chgData name="Hamlet Markarian" userId="4926d2b407f31d77" providerId="LiveId" clId="{38B7B751-434C-49B6-9017-56BA1C8444E5}" dt="2020-03-06T06:57:09.697" v="208" actId="478"/>
          <ac:graphicFrameMkLst>
            <pc:docMk/>
            <pc:sldMk cId="1100653396" sldId="1422"/>
            <ac:graphicFrameMk id="38" creationId="{CEE3D1A0-1CC0-49CB-9EB2-E7B665D736DF}"/>
          </ac:graphicFrameMkLst>
        </pc:graphicFrameChg>
        <pc:picChg chg="add mod">
          <ac:chgData name="Hamlet Markarian" userId="4926d2b407f31d77" providerId="LiveId" clId="{38B7B751-434C-49B6-9017-56BA1C8444E5}" dt="2020-03-06T06:52:46.080" v="194" actId="207"/>
          <ac:picMkLst>
            <pc:docMk/>
            <pc:sldMk cId="1100653396" sldId="1422"/>
            <ac:picMk id="3" creationId="{9951BE5A-A290-4C79-9F08-6C255DEAF3A1}"/>
          </ac:picMkLst>
        </pc:picChg>
        <pc:picChg chg="del">
          <ac:chgData name="Hamlet Markarian" userId="4926d2b407f31d77" providerId="LiveId" clId="{38B7B751-434C-49B6-9017-56BA1C8444E5}" dt="2020-03-06T06:52:37.835" v="192" actId="478"/>
          <ac:picMkLst>
            <pc:docMk/>
            <pc:sldMk cId="1100653396" sldId="1422"/>
            <ac:picMk id="26" creationId="{8CD20B1E-A7B4-4975-963E-93362DE6B185}"/>
          </ac:picMkLst>
        </pc:picChg>
        <pc:cxnChg chg="del">
          <ac:chgData name="Hamlet Markarian" userId="4926d2b407f31d77" providerId="LiveId" clId="{38B7B751-434C-49B6-9017-56BA1C8444E5}" dt="2020-03-06T06:54:34.562" v="205" actId="478"/>
          <ac:cxnSpMkLst>
            <pc:docMk/>
            <pc:sldMk cId="1100653396" sldId="1422"/>
            <ac:cxnSpMk id="6" creationId="{E812B600-3CFE-493E-BE34-FB8A6C902A4F}"/>
          </ac:cxnSpMkLst>
        </pc:cxnChg>
        <pc:cxnChg chg="add mod">
          <ac:chgData name="Hamlet Markarian" userId="4926d2b407f31d77" providerId="LiveId" clId="{38B7B751-434C-49B6-9017-56BA1C8444E5}" dt="2020-03-06T06:53:57.601" v="202" actId="164"/>
          <ac:cxnSpMkLst>
            <pc:docMk/>
            <pc:sldMk cId="1100653396" sldId="1422"/>
            <ac:cxnSpMk id="7" creationId="{7A8A8675-4616-4ADE-93E2-69E78003B0D4}"/>
          </ac:cxnSpMkLst>
        </pc:cxnChg>
        <pc:cxnChg chg="del">
          <ac:chgData name="Hamlet Markarian" userId="4926d2b407f31d77" providerId="LiveId" clId="{38B7B751-434C-49B6-9017-56BA1C8444E5}" dt="2020-03-06T06:46:47.240" v="186" actId="478"/>
          <ac:cxnSpMkLst>
            <pc:docMk/>
            <pc:sldMk cId="1100653396" sldId="1422"/>
            <ac:cxnSpMk id="30" creationId="{FE883538-3C90-4E0B-8085-CA1E2BB57F1E}"/>
          </ac:cxnSpMkLst>
        </pc:cxnChg>
        <pc:cxnChg chg="add mod">
          <ac:chgData name="Hamlet Markarian" userId="4926d2b407f31d77" providerId="LiveId" clId="{38B7B751-434C-49B6-9017-56BA1C8444E5}" dt="2020-03-06T06:53:57.601" v="202" actId="164"/>
          <ac:cxnSpMkLst>
            <pc:docMk/>
            <pc:sldMk cId="1100653396" sldId="1422"/>
            <ac:cxnSpMk id="31" creationId="{37D1CC6A-60AD-4FF5-BBCA-ED7132D934AD}"/>
          </ac:cxnSpMkLst>
        </pc:cxnChg>
      </pc:sldChg>
      <pc:sldChg chg="addSp delSp modSp add mod">
        <pc:chgData name="Hamlet Markarian" userId="4926d2b407f31d77" providerId="LiveId" clId="{38B7B751-434C-49B6-9017-56BA1C8444E5}" dt="2020-03-06T07:49:09.064" v="773" actId="207"/>
        <pc:sldMkLst>
          <pc:docMk/>
          <pc:sldMk cId="3954515495" sldId="1423"/>
        </pc:sldMkLst>
        <pc:spChg chg="del">
          <ac:chgData name="Hamlet Markarian" userId="4926d2b407f31d77" providerId="LiveId" clId="{38B7B751-434C-49B6-9017-56BA1C8444E5}" dt="2020-03-06T07:11:47.799" v="377" actId="478"/>
          <ac:spMkLst>
            <pc:docMk/>
            <pc:sldMk cId="3954515495" sldId="1423"/>
            <ac:spMk id="4" creationId="{D8F5EDA6-2B9A-421A-B29D-C5635BF499E3}"/>
          </ac:spMkLst>
        </pc:spChg>
        <pc:spChg chg="add mod">
          <ac:chgData name="Hamlet Markarian" userId="4926d2b407f31d77" providerId="LiveId" clId="{38B7B751-434C-49B6-9017-56BA1C8444E5}" dt="2020-03-06T07:13:13.041" v="403" actId="20577"/>
          <ac:spMkLst>
            <pc:docMk/>
            <pc:sldMk cId="3954515495" sldId="1423"/>
            <ac:spMk id="17" creationId="{92E54E7B-1D8B-473E-A0CA-613D2F22F470}"/>
          </ac:spMkLst>
        </pc:spChg>
        <pc:spChg chg="mod">
          <ac:chgData name="Hamlet Markarian" userId="4926d2b407f31d77" providerId="LiveId" clId="{38B7B751-434C-49B6-9017-56BA1C8444E5}" dt="2020-03-06T07:12:00.032" v="380" actId="20577"/>
          <ac:spMkLst>
            <pc:docMk/>
            <pc:sldMk cId="3954515495" sldId="1423"/>
            <ac:spMk id="20" creationId="{2F2415B0-F1C4-4313-9038-A3884674CC46}"/>
          </ac:spMkLst>
        </pc:spChg>
        <pc:spChg chg="del">
          <ac:chgData name="Hamlet Markarian" userId="4926d2b407f31d77" providerId="LiveId" clId="{38B7B751-434C-49B6-9017-56BA1C8444E5}" dt="2020-03-06T07:11:47.799" v="377" actId="478"/>
          <ac:spMkLst>
            <pc:docMk/>
            <pc:sldMk cId="3954515495" sldId="1423"/>
            <ac:spMk id="21" creationId="{6FB9C1BA-8A6F-4105-8DC8-F568E0F6B384}"/>
          </ac:spMkLst>
        </pc:spChg>
        <pc:spChg chg="del">
          <ac:chgData name="Hamlet Markarian" userId="4926d2b407f31d77" providerId="LiveId" clId="{38B7B751-434C-49B6-9017-56BA1C8444E5}" dt="2020-03-06T07:11:47.799" v="377" actId="478"/>
          <ac:spMkLst>
            <pc:docMk/>
            <pc:sldMk cId="3954515495" sldId="1423"/>
            <ac:spMk id="22" creationId="{42A9E9AD-9954-4875-868E-67616CB7A794}"/>
          </ac:spMkLst>
        </pc:spChg>
        <pc:spChg chg="del">
          <ac:chgData name="Hamlet Markarian" userId="4926d2b407f31d77" providerId="LiveId" clId="{38B7B751-434C-49B6-9017-56BA1C8444E5}" dt="2020-03-06T07:11:47.799" v="377" actId="478"/>
          <ac:spMkLst>
            <pc:docMk/>
            <pc:sldMk cId="3954515495" sldId="1423"/>
            <ac:spMk id="23" creationId="{E477416C-FDBE-48AC-88D1-2413BF9F49CC}"/>
          </ac:spMkLst>
        </pc:spChg>
        <pc:spChg chg="del">
          <ac:chgData name="Hamlet Markarian" userId="4926d2b407f31d77" providerId="LiveId" clId="{38B7B751-434C-49B6-9017-56BA1C8444E5}" dt="2020-03-06T07:11:47.799" v="377" actId="478"/>
          <ac:spMkLst>
            <pc:docMk/>
            <pc:sldMk cId="3954515495" sldId="1423"/>
            <ac:spMk id="24" creationId="{72960600-7804-4DF2-BD0F-91C8D735916D}"/>
          </ac:spMkLst>
        </pc:spChg>
        <pc:spChg chg="del">
          <ac:chgData name="Hamlet Markarian" userId="4926d2b407f31d77" providerId="LiveId" clId="{38B7B751-434C-49B6-9017-56BA1C8444E5}" dt="2020-03-06T07:11:47.799" v="377" actId="478"/>
          <ac:spMkLst>
            <pc:docMk/>
            <pc:sldMk cId="3954515495" sldId="1423"/>
            <ac:spMk id="25" creationId="{49CBAFB5-26A8-410C-8116-417F5FE0A7FF}"/>
          </ac:spMkLst>
        </pc:spChg>
        <pc:spChg chg="add mod">
          <ac:chgData name="Hamlet Markarian" userId="4926d2b407f31d77" providerId="LiveId" clId="{38B7B751-434C-49B6-9017-56BA1C8444E5}" dt="2020-03-06T07:26:19.773" v="511" actId="1076"/>
          <ac:spMkLst>
            <pc:docMk/>
            <pc:sldMk cId="3954515495" sldId="1423"/>
            <ac:spMk id="26" creationId="{0EDA78D2-89D7-4CB6-9C67-742D832CB272}"/>
          </ac:spMkLst>
        </pc:spChg>
        <pc:spChg chg="del">
          <ac:chgData name="Hamlet Markarian" userId="4926d2b407f31d77" providerId="LiveId" clId="{38B7B751-434C-49B6-9017-56BA1C8444E5}" dt="2020-03-06T07:11:47.799" v="377" actId="478"/>
          <ac:spMkLst>
            <pc:docMk/>
            <pc:sldMk cId="3954515495" sldId="1423"/>
            <ac:spMk id="27" creationId="{1BE4CAFC-320F-4067-B847-B57A67AECA05}"/>
          </ac:spMkLst>
        </pc:spChg>
        <pc:spChg chg="del">
          <ac:chgData name="Hamlet Markarian" userId="4926d2b407f31d77" providerId="LiveId" clId="{38B7B751-434C-49B6-9017-56BA1C8444E5}" dt="2020-03-06T07:11:47.799" v="377" actId="478"/>
          <ac:spMkLst>
            <pc:docMk/>
            <pc:sldMk cId="3954515495" sldId="1423"/>
            <ac:spMk id="28" creationId="{E4C6B51C-D947-43B3-9B01-CC82AC22908C}"/>
          </ac:spMkLst>
        </pc:spChg>
        <pc:spChg chg="del">
          <ac:chgData name="Hamlet Markarian" userId="4926d2b407f31d77" providerId="LiveId" clId="{38B7B751-434C-49B6-9017-56BA1C8444E5}" dt="2020-03-06T07:11:47.799" v="377" actId="478"/>
          <ac:spMkLst>
            <pc:docMk/>
            <pc:sldMk cId="3954515495" sldId="1423"/>
            <ac:spMk id="29" creationId="{7217DB6E-FB82-4676-B03E-D9819D095EAF}"/>
          </ac:spMkLst>
        </pc:spChg>
        <pc:graphicFrameChg chg="add mod">
          <ac:chgData name="Hamlet Markarian" userId="4926d2b407f31d77" providerId="LiveId" clId="{38B7B751-434C-49B6-9017-56BA1C8444E5}" dt="2020-03-06T07:48:15.923" v="770" actId="692"/>
          <ac:graphicFrameMkLst>
            <pc:docMk/>
            <pc:sldMk cId="3954515495" sldId="1423"/>
            <ac:graphicFrameMk id="18" creationId="{8D6C24DE-A32A-4D56-A0CC-4D0925821E32}"/>
          </ac:graphicFrameMkLst>
        </pc:graphicFrameChg>
        <pc:picChg chg="del">
          <ac:chgData name="Hamlet Markarian" userId="4926d2b407f31d77" providerId="LiveId" clId="{38B7B751-434C-49B6-9017-56BA1C8444E5}" dt="2020-03-06T07:11:44.308" v="376" actId="478"/>
          <ac:picMkLst>
            <pc:docMk/>
            <pc:sldMk cId="3954515495" sldId="1423"/>
            <ac:picMk id="3" creationId="{9951BE5A-A290-4C79-9F08-6C255DEAF3A1}"/>
          </ac:picMkLst>
        </pc:picChg>
        <pc:picChg chg="add mod">
          <ac:chgData name="Hamlet Markarian" userId="4926d2b407f31d77" providerId="LiveId" clId="{38B7B751-434C-49B6-9017-56BA1C8444E5}" dt="2020-03-06T07:49:09.064" v="773" actId="207"/>
          <ac:picMkLst>
            <pc:docMk/>
            <pc:sldMk cId="3954515495" sldId="1423"/>
            <ac:picMk id="16" creationId="{E43002BD-C1DD-4C11-AA19-23F9CFE755D4}"/>
          </ac:picMkLst>
        </pc:picChg>
        <pc:cxnChg chg="del">
          <ac:chgData name="Hamlet Markarian" userId="4926d2b407f31d77" providerId="LiveId" clId="{38B7B751-434C-49B6-9017-56BA1C8444E5}" dt="2020-03-06T07:11:47.799" v="377" actId="478"/>
          <ac:cxnSpMkLst>
            <pc:docMk/>
            <pc:sldMk cId="3954515495" sldId="1423"/>
            <ac:cxnSpMk id="6" creationId="{E812B600-3CFE-493E-BE34-FB8A6C902A4F}"/>
          </ac:cxnSpMkLst>
        </pc:cxnChg>
        <pc:cxnChg chg="add del mod">
          <ac:chgData name="Hamlet Markarian" userId="4926d2b407f31d77" providerId="LiveId" clId="{38B7B751-434C-49B6-9017-56BA1C8444E5}" dt="2020-03-06T07:36:45.186" v="617" actId="478"/>
          <ac:cxnSpMkLst>
            <pc:docMk/>
            <pc:sldMk cId="3954515495" sldId="1423"/>
            <ac:cxnSpMk id="7" creationId="{405B702D-7772-474F-972C-2B21452287C4}"/>
          </ac:cxnSpMkLst>
        </pc:cxnChg>
        <pc:cxnChg chg="add del mod">
          <ac:chgData name="Hamlet Markarian" userId="4926d2b407f31d77" providerId="LiveId" clId="{38B7B751-434C-49B6-9017-56BA1C8444E5}" dt="2020-03-06T07:38:25.917" v="635" actId="478"/>
          <ac:cxnSpMkLst>
            <pc:docMk/>
            <pc:sldMk cId="3954515495" sldId="1423"/>
            <ac:cxnSpMk id="10" creationId="{A356A73B-F5FE-42FB-BDAE-413E9F7FD920}"/>
          </ac:cxnSpMkLst>
        </pc:cxnChg>
        <pc:cxnChg chg="add del mod">
          <ac:chgData name="Hamlet Markarian" userId="4926d2b407f31d77" providerId="LiveId" clId="{38B7B751-434C-49B6-9017-56BA1C8444E5}" dt="2020-03-06T07:38:24.551" v="634" actId="478"/>
          <ac:cxnSpMkLst>
            <pc:docMk/>
            <pc:sldMk cId="3954515495" sldId="1423"/>
            <ac:cxnSpMk id="30" creationId="{D7627CAB-064A-4A4A-90EF-EAAE1A96BBB2}"/>
          </ac:cxnSpMkLst>
        </pc:cxnChg>
        <pc:cxnChg chg="add del mod">
          <ac:chgData name="Hamlet Markarian" userId="4926d2b407f31d77" providerId="LiveId" clId="{38B7B751-434C-49B6-9017-56BA1C8444E5}" dt="2020-03-06T07:38:27.437" v="636" actId="478"/>
          <ac:cxnSpMkLst>
            <pc:docMk/>
            <pc:sldMk cId="3954515495" sldId="1423"/>
            <ac:cxnSpMk id="31" creationId="{231AF3DD-9196-43AA-8537-9D6D276332F4}"/>
          </ac:cxnSpMkLst>
        </pc:cxnChg>
      </pc:sldChg>
      <pc:sldChg chg="addSp delSp modSp add delAnim modAnim">
        <pc:chgData name="Hamlet Markarian" userId="4926d2b407f31d77" providerId="LiveId" clId="{38B7B751-434C-49B6-9017-56BA1C8444E5}" dt="2020-03-06T08:22:59.677" v="1155" actId="14100"/>
        <pc:sldMkLst>
          <pc:docMk/>
          <pc:sldMk cId="871637653" sldId="1424"/>
        </pc:sldMkLst>
        <pc:spChg chg="add mod">
          <ac:chgData name="Hamlet Markarian" userId="4926d2b407f31d77" providerId="LiveId" clId="{38B7B751-434C-49B6-9017-56BA1C8444E5}" dt="2020-03-06T08:15:34.147" v="1079" actId="14100"/>
          <ac:spMkLst>
            <pc:docMk/>
            <pc:sldMk cId="871637653" sldId="1424"/>
            <ac:spMk id="9" creationId="{9772B3FA-6BB9-4A1C-860B-4889FC609AF6}"/>
          </ac:spMkLst>
        </pc:spChg>
        <pc:spChg chg="del">
          <ac:chgData name="Hamlet Markarian" userId="4926d2b407f31d77" providerId="LiveId" clId="{38B7B751-434C-49B6-9017-56BA1C8444E5}" dt="2020-03-06T07:49:56.776" v="777" actId="478"/>
          <ac:spMkLst>
            <pc:docMk/>
            <pc:sldMk cId="871637653" sldId="1424"/>
            <ac:spMk id="17" creationId="{92E54E7B-1D8B-473E-A0CA-613D2F22F470}"/>
          </ac:spMkLst>
        </pc:spChg>
        <pc:spChg chg="mod ord">
          <ac:chgData name="Hamlet Markarian" userId="4926d2b407f31d77" providerId="LiveId" clId="{38B7B751-434C-49B6-9017-56BA1C8444E5}" dt="2020-03-06T08:16:36.897" v="1096" actId="1076"/>
          <ac:spMkLst>
            <pc:docMk/>
            <pc:sldMk cId="871637653" sldId="1424"/>
            <ac:spMk id="19" creationId="{42101231-1855-46EE-A3D9-B84E75ACB56A}"/>
          </ac:spMkLst>
        </pc:spChg>
        <pc:spChg chg="mod">
          <ac:chgData name="Hamlet Markarian" userId="4926d2b407f31d77" providerId="LiveId" clId="{38B7B751-434C-49B6-9017-56BA1C8444E5}" dt="2020-03-06T07:53:48.046" v="803" actId="207"/>
          <ac:spMkLst>
            <pc:docMk/>
            <pc:sldMk cId="871637653" sldId="1424"/>
            <ac:spMk id="20" creationId="{2F2415B0-F1C4-4313-9038-A3884674CC46}"/>
          </ac:spMkLst>
        </pc:spChg>
        <pc:spChg chg="add del mod">
          <ac:chgData name="Hamlet Markarian" userId="4926d2b407f31d77" providerId="LiveId" clId="{38B7B751-434C-49B6-9017-56BA1C8444E5}" dt="2020-03-06T08:01:28.574" v="934" actId="478"/>
          <ac:spMkLst>
            <pc:docMk/>
            <pc:sldMk cId="871637653" sldId="1424"/>
            <ac:spMk id="21" creationId="{BB473F4E-A679-400C-B1CD-A69074C46C2A}"/>
          </ac:spMkLst>
        </pc:spChg>
        <pc:spChg chg="add del mod">
          <ac:chgData name="Hamlet Markarian" userId="4926d2b407f31d77" providerId="LiveId" clId="{38B7B751-434C-49B6-9017-56BA1C8444E5}" dt="2020-03-06T08:01:28.574" v="934" actId="478"/>
          <ac:spMkLst>
            <pc:docMk/>
            <pc:sldMk cId="871637653" sldId="1424"/>
            <ac:spMk id="22" creationId="{B6AE2EF9-FDC7-4DA2-804F-6BD31D686792}"/>
          </ac:spMkLst>
        </pc:spChg>
        <pc:spChg chg="add del mod">
          <ac:chgData name="Hamlet Markarian" userId="4926d2b407f31d77" providerId="LiveId" clId="{38B7B751-434C-49B6-9017-56BA1C8444E5}" dt="2020-03-06T08:01:28.574" v="934" actId="478"/>
          <ac:spMkLst>
            <pc:docMk/>
            <pc:sldMk cId="871637653" sldId="1424"/>
            <ac:spMk id="23" creationId="{1FDC4F16-6A7B-4882-B918-0C101EFB3CBC}"/>
          </ac:spMkLst>
        </pc:spChg>
        <pc:spChg chg="del">
          <ac:chgData name="Hamlet Markarian" userId="4926d2b407f31d77" providerId="LiveId" clId="{38B7B751-434C-49B6-9017-56BA1C8444E5}" dt="2020-03-06T07:53:53.857" v="804" actId="478"/>
          <ac:spMkLst>
            <pc:docMk/>
            <pc:sldMk cId="871637653" sldId="1424"/>
            <ac:spMk id="26" creationId="{0EDA78D2-89D7-4CB6-9C67-742D832CB272}"/>
          </ac:spMkLst>
        </pc:spChg>
        <pc:spChg chg="add del mod">
          <ac:chgData name="Hamlet Markarian" userId="4926d2b407f31d77" providerId="LiveId" clId="{38B7B751-434C-49B6-9017-56BA1C8444E5}" dt="2020-03-06T08:02:18.028" v="940" actId="478"/>
          <ac:spMkLst>
            <pc:docMk/>
            <pc:sldMk cId="871637653" sldId="1424"/>
            <ac:spMk id="30" creationId="{46D42C06-3596-438F-9805-B4D48F7A05F2}"/>
          </ac:spMkLst>
        </pc:spChg>
        <pc:spChg chg="add del mod">
          <ac:chgData name="Hamlet Markarian" userId="4926d2b407f31d77" providerId="LiveId" clId="{38B7B751-434C-49B6-9017-56BA1C8444E5}" dt="2020-03-06T08:04:43.326" v="965" actId="478"/>
          <ac:spMkLst>
            <pc:docMk/>
            <pc:sldMk cId="871637653" sldId="1424"/>
            <ac:spMk id="31" creationId="{4E0037D7-5091-44AA-A664-AE870E851AA8}"/>
          </ac:spMkLst>
        </pc:spChg>
        <pc:spChg chg="add del mod">
          <ac:chgData name="Hamlet Markarian" userId="4926d2b407f31d77" providerId="LiveId" clId="{38B7B751-434C-49B6-9017-56BA1C8444E5}" dt="2020-03-06T08:01:32.519" v="935" actId="478"/>
          <ac:spMkLst>
            <pc:docMk/>
            <pc:sldMk cId="871637653" sldId="1424"/>
            <ac:spMk id="32" creationId="{29CAAA2B-1F65-4D55-A085-253660C376C7}"/>
          </ac:spMkLst>
        </pc:spChg>
        <pc:spChg chg="add del mod">
          <ac:chgData name="Hamlet Markarian" userId="4926d2b407f31d77" providerId="LiveId" clId="{38B7B751-434C-49B6-9017-56BA1C8444E5}" dt="2020-03-06T08:00:33.911" v="919" actId="478"/>
          <ac:spMkLst>
            <pc:docMk/>
            <pc:sldMk cId="871637653" sldId="1424"/>
            <ac:spMk id="33" creationId="{A65ECE05-0A57-401A-8C89-B229E8AD0BBD}"/>
          </ac:spMkLst>
        </pc:spChg>
        <pc:spChg chg="add del mod">
          <ac:chgData name="Hamlet Markarian" userId="4926d2b407f31d77" providerId="LiveId" clId="{38B7B751-434C-49B6-9017-56BA1C8444E5}" dt="2020-03-06T08:01:20.298" v="933" actId="478"/>
          <ac:spMkLst>
            <pc:docMk/>
            <pc:sldMk cId="871637653" sldId="1424"/>
            <ac:spMk id="34" creationId="{F83B6FF4-96C9-49D6-8C7A-29688A061E14}"/>
          </ac:spMkLst>
        </pc:spChg>
        <pc:spChg chg="mod">
          <ac:chgData name="Hamlet Markarian" userId="4926d2b407f31d77" providerId="LiveId" clId="{38B7B751-434C-49B6-9017-56BA1C8444E5}" dt="2020-03-06T08:13:53.700" v="1062" actId="368"/>
          <ac:spMkLst>
            <pc:docMk/>
            <pc:sldMk cId="871637653" sldId="1424"/>
            <ac:spMk id="36" creationId="{F1544BE5-01C5-4E73-84A8-75932EAD73C0}"/>
          </ac:spMkLst>
        </pc:spChg>
        <pc:spChg chg="mod">
          <ac:chgData name="Hamlet Markarian" userId="4926d2b407f31d77" providerId="LiveId" clId="{38B7B751-434C-49B6-9017-56BA1C8444E5}" dt="2020-03-06T08:15:49.874" v="1083" actId="1036"/>
          <ac:spMkLst>
            <pc:docMk/>
            <pc:sldMk cId="871637653" sldId="1424"/>
            <ac:spMk id="37" creationId="{14F12074-44F9-4226-87C9-BDCFF15C8CF7}"/>
          </ac:spMkLst>
        </pc:spChg>
        <pc:spChg chg="del">
          <ac:chgData name="Hamlet Markarian" userId="4926d2b407f31d77" providerId="LiveId" clId="{38B7B751-434C-49B6-9017-56BA1C8444E5}" dt="2020-03-06T08:00:47.280" v="921" actId="478"/>
          <ac:spMkLst>
            <pc:docMk/>
            <pc:sldMk cId="871637653" sldId="1424"/>
            <ac:spMk id="38" creationId="{65885EE2-AC80-450D-877E-5CD2EA3B65E1}"/>
          </ac:spMkLst>
        </pc:spChg>
        <pc:spChg chg="del">
          <ac:chgData name="Hamlet Markarian" userId="4926d2b407f31d77" providerId="LiveId" clId="{38B7B751-434C-49B6-9017-56BA1C8444E5}" dt="2020-03-06T08:00:44.243" v="920" actId="478"/>
          <ac:spMkLst>
            <pc:docMk/>
            <pc:sldMk cId="871637653" sldId="1424"/>
            <ac:spMk id="39" creationId="{86A7626E-BD0F-4DB4-A4E2-FE4B1B7E0B8D}"/>
          </ac:spMkLst>
        </pc:spChg>
        <pc:spChg chg="add mod">
          <ac:chgData name="Hamlet Markarian" userId="4926d2b407f31d77" providerId="LiveId" clId="{38B7B751-434C-49B6-9017-56BA1C8444E5}" dt="2020-03-06T08:14:34.526" v="1075" actId="1035"/>
          <ac:spMkLst>
            <pc:docMk/>
            <pc:sldMk cId="871637653" sldId="1424"/>
            <ac:spMk id="68" creationId="{FEACD878-6157-4DAA-8FC5-13D54F6FE0BE}"/>
          </ac:spMkLst>
        </pc:spChg>
        <pc:spChg chg="add del mod">
          <ac:chgData name="Hamlet Markarian" userId="4926d2b407f31d77" providerId="LiveId" clId="{38B7B751-434C-49B6-9017-56BA1C8444E5}" dt="2020-03-06T07:57:37.158" v="839" actId="478"/>
          <ac:spMkLst>
            <pc:docMk/>
            <pc:sldMk cId="871637653" sldId="1424"/>
            <ac:spMk id="69" creationId="{9B32A18D-D42F-4AFF-9715-41BA3EB72337}"/>
          </ac:spMkLst>
        </pc:spChg>
        <pc:spChg chg="add mod ord">
          <ac:chgData name="Hamlet Markarian" userId="4926d2b407f31d77" providerId="LiveId" clId="{38B7B751-434C-49B6-9017-56BA1C8444E5}" dt="2020-03-06T08:18:09.825" v="1115" actId="14100"/>
          <ac:spMkLst>
            <pc:docMk/>
            <pc:sldMk cId="871637653" sldId="1424"/>
            <ac:spMk id="70" creationId="{6B575884-22F3-4A64-9909-312BE96C800A}"/>
          </ac:spMkLst>
        </pc:spChg>
        <pc:spChg chg="mod">
          <ac:chgData name="Hamlet Markarian" userId="4926d2b407f31d77" providerId="LiveId" clId="{38B7B751-434C-49B6-9017-56BA1C8444E5}" dt="2020-03-06T08:16:53.032" v="1098" actId="207"/>
          <ac:spMkLst>
            <pc:docMk/>
            <pc:sldMk cId="871637653" sldId="1424"/>
            <ac:spMk id="74" creationId="{5FC41B80-6386-435D-89C1-DF2FE5014514}"/>
          </ac:spMkLst>
        </pc:spChg>
        <pc:spChg chg="mod">
          <ac:chgData name="Hamlet Markarian" userId="4926d2b407f31d77" providerId="LiveId" clId="{38B7B751-434C-49B6-9017-56BA1C8444E5}" dt="2020-03-06T08:16:20.637" v="1092" actId="1076"/>
          <ac:spMkLst>
            <pc:docMk/>
            <pc:sldMk cId="871637653" sldId="1424"/>
            <ac:spMk id="75" creationId="{229E2224-6C9A-43A4-9B62-C8C50CE679E6}"/>
          </ac:spMkLst>
        </pc:spChg>
        <pc:grpChg chg="add mod">
          <ac:chgData name="Hamlet Markarian" userId="4926d2b407f31d77" providerId="LiveId" clId="{38B7B751-434C-49B6-9017-56BA1C8444E5}" dt="2020-03-06T08:13:39.562" v="1055" actId="164"/>
          <ac:grpSpMkLst>
            <pc:docMk/>
            <pc:sldMk cId="871637653" sldId="1424"/>
            <ac:grpSpMk id="5" creationId="{9D943C0C-1DB8-4D24-8F7F-C4710D131CDC}"/>
          </ac:grpSpMkLst>
        </pc:grpChg>
        <pc:grpChg chg="add mod">
          <ac:chgData name="Hamlet Markarian" userId="4926d2b407f31d77" providerId="LiveId" clId="{38B7B751-434C-49B6-9017-56BA1C8444E5}" dt="2020-03-06T08:14:43.729" v="1078" actId="1037"/>
          <ac:grpSpMkLst>
            <pc:docMk/>
            <pc:sldMk cId="871637653" sldId="1424"/>
            <ac:grpSpMk id="6" creationId="{C0E5999B-1A29-4F8B-8E8E-BC9EC6424E3B}"/>
          </ac:grpSpMkLst>
        </pc:grpChg>
        <pc:grpChg chg="add mod">
          <ac:chgData name="Hamlet Markarian" userId="4926d2b407f31d77" providerId="LiveId" clId="{38B7B751-434C-49B6-9017-56BA1C8444E5}" dt="2020-03-06T08:14:39.379" v="1076" actId="164"/>
          <ac:grpSpMkLst>
            <pc:docMk/>
            <pc:sldMk cId="871637653" sldId="1424"/>
            <ac:grpSpMk id="10" creationId="{A33B2CE1-16E3-4391-BB55-1DE74A717728}"/>
          </ac:grpSpMkLst>
        </pc:grpChg>
        <pc:grpChg chg="add del mod">
          <ac:chgData name="Hamlet Markarian" userId="4926d2b407f31d77" providerId="LiveId" clId="{38B7B751-434C-49B6-9017-56BA1C8444E5}" dt="2020-03-06T08:01:28.574" v="934" actId="478"/>
          <ac:grpSpMkLst>
            <pc:docMk/>
            <pc:sldMk cId="871637653" sldId="1424"/>
            <ac:grpSpMk id="13" creationId="{AEF57141-A522-42CA-867E-9A2883C86C61}"/>
          </ac:grpSpMkLst>
        </pc:grpChg>
        <pc:grpChg chg="add del mod">
          <ac:chgData name="Hamlet Markarian" userId="4926d2b407f31d77" providerId="LiveId" clId="{38B7B751-434C-49B6-9017-56BA1C8444E5}" dt="2020-03-06T08:01:28.574" v="934" actId="478"/>
          <ac:grpSpMkLst>
            <pc:docMk/>
            <pc:sldMk cId="871637653" sldId="1424"/>
            <ac:grpSpMk id="24" creationId="{5DD111CE-0080-4E19-8D41-73049E681A0B}"/>
          </ac:grpSpMkLst>
        </pc:grpChg>
        <pc:grpChg chg="add mod">
          <ac:chgData name="Hamlet Markarian" userId="4926d2b407f31d77" providerId="LiveId" clId="{38B7B751-434C-49B6-9017-56BA1C8444E5}" dt="2020-03-06T08:14:39.379" v="1076" actId="164"/>
          <ac:grpSpMkLst>
            <pc:docMk/>
            <pc:sldMk cId="871637653" sldId="1424"/>
            <ac:grpSpMk id="35" creationId="{80BEEE66-6CAE-4AD1-9570-2A6102A25635}"/>
          </ac:grpSpMkLst>
        </pc:grpChg>
        <pc:grpChg chg="add del mod">
          <ac:chgData name="Hamlet Markarian" userId="4926d2b407f31d77" providerId="LiveId" clId="{38B7B751-434C-49B6-9017-56BA1C8444E5}" dt="2020-03-06T07:56:31.404" v="809" actId="478"/>
          <ac:grpSpMkLst>
            <pc:docMk/>
            <pc:sldMk cId="871637653" sldId="1424"/>
            <ac:grpSpMk id="40" creationId="{78B900F7-1740-4F1D-AC3E-FC6294429BC4}"/>
          </ac:grpSpMkLst>
        </pc:grpChg>
        <pc:grpChg chg="add del mod">
          <ac:chgData name="Hamlet Markarian" userId="4926d2b407f31d77" providerId="LiveId" clId="{38B7B751-434C-49B6-9017-56BA1C8444E5}" dt="2020-03-06T08:16:06.093" v="1085" actId="165"/>
          <ac:grpSpMkLst>
            <pc:docMk/>
            <pc:sldMk cId="871637653" sldId="1424"/>
            <ac:grpSpMk id="71" creationId="{F706FE9E-EEEF-41E6-B237-A7F7A3BEA9A0}"/>
          </ac:grpSpMkLst>
        </pc:grpChg>
        <pc:grpChg chg="del mod topLvl">
          <ac:chgData name="Hamlet Markarian" userId="4926d2b407f31d77" providerId="LiveId" clId="{38B7B751-434C-49B6-9017-56BA1C8444E5}" dt="2020-03-06T08:16:08.410" v="1086" actId="478"/>
          <ac:grpSpMkLst>
            <pc:docMk/>
            <pc:sldMk cId="871637653" sldId="1424"/>
            <ac:grpSpMk id="72" creationId="{D0954C8E-BD87-4C96-8E12-C2C43E9A8989}"/>
          </ac:grpSpMkLst>
        </pc:grpChg>
        <pc:grpChg chg="mod topLvl">
          <ac:chgData name="Hamlet Markarian" userId="4926d2b407f31d77" providerId="LiveId" clId="{38B7B751-434C-49B6-9017-56BA1C8444E5}" dt="2020-03-06T08:16:49.871" v="1097" actId="1076"/>
          <ac:grpSpMkLst>
            <pc:docMk/>
            <pc:sldMk cId="871637653" sldId="1424"/>
            <ac:grpSpMk id="73" creationId="{865CDAF0-763D-4B52-9C57-B8E4B2440FF3}"/>
          </ac:grpSpMkLst>
        </pc:grpChg>
        <pc:graphicFrameChg chg="del">
          <ac:chgData name="Hamlet Markarian" userId="4926d2b407f31d77" providerId="LiveId" clId="{38B7B751-434C-49B6-9017-56BA1C8444E5}" dt="2020-03-06T07:53:56.958" v="805" actId="478"/>
          <ac:graphicFrameMkLst>
            <pc:docMk/>
            <pc:sldMk cId="871637653" sldId="1424"/>
            <ac:graphicFrameMk id="18" creationId="{8D6C24DE-A32A-4D56-A0CC-4D0925821E32}"/>
          </ac:graphicFrameMkLst>
        </pc:graphicFrameChg>
        <pc:picChg chg="mod">
          <ac:chgData name="Hamlet Markarian" userId="4926d2b407f31d77" providerId="LiveId" clId="{38B7B751-434C-49B6-9017-56BA1C8444E5}" dt="2020-03-06T07:53:42.882" v="802" actId="207"/>
          <ac:picMkLst>
            <pc:docMk/>
            <pc:sldMk cId="871637653" sldId="1424"/>
            <ac:picMk id="16" creationId="{E43002BD-C1DD-4C11-AA19-23F9CFE755D4}"/>
          </ac:picMkLst>
        </pc:picChg>
        <pc:cxnChg chg="add del mod">
          <ac:chgData name="Hamlet Markarian" userId="4926d2b407f31d77" providerId="LiveId" clId="{38B7B751-434C-49B6-9017-56BA1C8444E5}" dt="2020-03-06T08:02:16.550" v="939" actId="478"/>
          <ac:cxnSpMkLst>
            <pc:docMk/>
            <pc:sldMk cId="871637653" sldId="1424"/>
            <ac:cxnSpMk id="67" creationId="{17B98285-F0D8-4067-9494-D616E2985611}"/>
          </ac:cxnSpMkLst>
        </pc:cxnChg>
        <pc:cxnChg chg="add mod">
          <ac:chgData name="Hamlet Markarian" userId="4926d2b407f31d77" providerId="LiveId" clId="{38B7B751-434C-49B6-9017-56BA1C8444E5}" dt="2020-03-06T08:22:59.677" v="1155" actId="14100"/>
          <ac:cxnSpMkLst>
            <pc:docMk/>
            <pc:sldMk cId="871637653" sldId="1424"/>
            <ac:cxnSpMk id="78" creationId="{0E619C1E-AC0C-48F5-887B-6B70592CD876}"/>
          </ac:cxnSpMkLst>
        </pc:cxnChg>
      </pc:sldChg>
      <pc:sldChg chg="addSp delSp modSp add modAnim">
        <pc:chgData name="Hamlet Markarian" userId="4926d2b407f31d77" providerId="LiveId" clId="{38B7B751-434C-49B6-9017-56BA1C8444E5}" dt="2020-03-06T08:23:09.003" v="1158" actId="14100"/>
        <pc:sldMkLst>
          <pc:docMk/>
          <pc:sldMk cId="2916488439" sldId="1425"/>
        </pc:sldMkLst>
        <pc:spChg chg="mod">
          <ac:chgData name="Hamlet Markarian" userId="4926d2b407f31d77" providerId="LiveId" clId="{38B7B751-434C-49B6-9017-56BA1C8444E5}" dt="2020-03-06T08:11:51.980" v="1034" actId="1076"/>
          <ac:spMkLst>
            <pc:docMk/>
            <pc:sldMk cId="2916488439" sldId="1425"/>
            <ac:spMk id="9" creationId="{9772B3FA-6BB9-4A1C-860B-4889FC609AF6}"/>
          </ac:spMkLst>
        </pc:spChg>
        <pc:spChg chg="add mod">
          <ac:chgData name="Hamlet Markarian" userId="4926d2b407f31d77" providerId="LiveId" clId="{38B7B751-434C-49B6-9017-56BA1C8444E5}" dt="2020-03-06T08:11:51.980" v="1034" actId="1076"/>
          <ac:spMkLst>
            <pc:docMk/>
            <pc:sldMk cId="2916488439" sldId="1425"/>
            <ac:spMk id="15" creationId="{D24BBD1E-FF2D-4D24-8968-8CD053F4D459}"/>
          </ac:spMkLst>
        </pc:spChg>
        <pc:spChg chg="add mod">
          <ac:chgData name="Hamlet Markarian" userId="4926d2b407f31d77" providerId="LiveId" clId="{38B7B751-434C-49B6-9017-56BA1C8444E5}" dt="2020-03-06T08:17:50.261" v="1113" actId="14100"/>
          <ac:spMkLst>
            <pc:docMk/>
            <pc:sldMk cId="2916488439" sldId="1425"/>
            <ac:spMk id="17" creationId="{C2EB1756-05E2-4DDB-9C71-F75816F6B3B2}"/>
          </ac:spMkLst>
        </pc:spChg>
        <pc:spChg chg="add mod">
          <ac:chgData name="Hamlet Markarian" userId="4926d2b407f31d77" providerId="LiveId" clId="{38B7B751-434C-49B6-9017-56BA1C8444E5}" dt="2020-03-06T08:12:47.116" v="1050" actId="1076"/>
          <ac:spMkLst>
            <pc:docMk/>
            <pc:sldMk cId="2916488439" sldId="1425"/>
            <ac:spMk id="18" creationId="{17AC8FC6-56FE-4D43-A317-A353F449F582}"/>
          </ac:spMkLst>
        </pc:spChg>
        <pc:spChg chg="mod">
          <ac:chgData name="Hamlet Markarian" userId="4926d2b407f31d77" providerId="LiveId" clId="{38B7B751-434C-49B6-9017-56BA1C8444E5}" dt="2020-03-06T08:11:32.167" v="1031" actId="1076"/>
          <ac:spMkLst>
            <pc:docMk/>
            <pc:sldMk cId="2916488439" sldId="1425"/>
            <ac:spMk id="19" creationId="{42101231-1855-46EE-A3D9-B84E75ACB56A}"/>
          </ac:spMkLst>
        </pc:spChg>
        <pc:spChg chg="mod">
          <ac:chgData name="Hamlet Markarian" userId="4926d2b407f31d77" providerId="LiveId" clId="{38B7B751-434C-49B6-9017-56BA1C8444E5}" dt="2020-03-06T08:07:56.825" v="979" actId="207"/>
          <ac:spMkLst>
            <pc:docMk/>
            <pc:sldMk cId="2916488439" sldId="1425"/>
            <ac:spMk id="20" creationId="{2F2415B0-F1C4-4313-9038-A3884674CC46}"/>
          </ac:spMkLst>
        </pc:spChg>
        <pc:spChg chg="mod">
          <ac:chgData name="Hamlet Markarian" userId="4926d2b407f31d77" providerId="LiveId" clId="{38B7B751-434C-49B6-9017-56BA1C8444E5}" dt="2020-03-06T08:12:56.414" v="1052" actId="20577"/>
          <ac:spMkLst>
            <pc:docMk/>
            <pc:sldMk cId="2916488439" sldId="1425"/>
            <ac:spMk id="25" creationId="{07C675D4-F9FE-4993-84B3-0DB212717627}"/>
          </ac:spMkLst>
        </pc:spChg>
        <pc:spChg chg="add mod">
          <ac:chgData name="Hamlet Markarian" userId="4926d2b407f31d77" providerId="LiveId" clId="{38B7B751-434C-49B6-9017-56BA1C8444E5}" dt="2020-03-06T08:12:47.116" v="1050" actId="1076"/>
          <ac:spMkLst>
            <pc:docMk/>
            <pc:sldMk cId="2916488439" sldId="1425"/>
            <ac:spMk id="28" creationId="{05028F51-336C-4CBB-837C-7508B468CDD9}"/>
          </ac:spMkLst>
        </pc:spChg>
        <pc:spChg chg="add mod">
          <ac:chgData name="Hamlet Markarian" userId="4926d2b407f31d77" providerId="LiveId" clId="{38B7B751-434C-49B6-9017-56BA1C8444E5}" dt="2020-03-06T08:12:15.416" v="1043"/>
          <ac:spMkLst>
            <pc:docMk/>
            <pc:sldMk cId="2916488439" sldId="1425"/>
            <ac:spMk id="29" creationId="{DB02FB59-EC11-4E4B-95DE-2DE9CAD920C4}"/>
          </ac:spMkLst>
        </pc:spChg>
        <pc:spChg chg="mod">
          <ac:chgData name="Hamlet Markarian" userId="4926d2b407f31d77" providerId="LiveId" clId="{38B7B751-434C-49B6-9017-56BA1C8444E5}" dt="2020-03-06T08:17:38.288" v="1110" actId="20577"/>
          <ac:spMkLst>
            <pc:docMk/>
            <pc:sldMk cId="2916488439" sldId="1425"/>
            <ac:spMk id="32" creationId="{C4AB7167-C9FA-44F3-86F9-2193EB23CB92}"/>
          </ac:spMkLst>
        </pc:spChg>
        <pc:spChg chg="mod">
          <ac:chgData name="Hamlet Markarian" userId="4926d2b407f31d77" providerId="LiveId" clId="{38B7B751-434C-49B6-9017-56BA1C8444E5}" dt="2020-03-06T08:09:43.080" v="1010" actId="113"/>
          <ac:spMkLst>
            <pc:docMk/>
            <pc:sldMk cId="2916488439" sldId="1425"/>
            <ac:spMk id="37" creationId="{14F12074-44F9-4226-87C9-BDCFF15C8CF7}"/>
          </ac:spMkLst>
        </pc:spChg>
        <pc:spChg chg="mod">
          <ac:chgData name="Hamlet Markarian" userId="4926d2b407f31d77" providerId="LiveId" clId="{38B7B751-434C-49B6-9017-56BA1C8444E5}" dt="2020-03-06T08:17:43.921" v="1112" actId="20577"/>
          <ac:spMkLst>
            <pc:docMk/>
            <pc:sldMk cId="2916488439" sldId="1425"/>
            <ac:spMk id="38" creationId="{7ECB3D05-C57D-46D7-AE62-12214CC10C95}"/>
          </ac:spMkLst>
        </pc:spChg>
        <pc:spChg chg="mod">
          <ac:chgData name="Hamlet Markarian" userId="4926d2b407f31d77" providerId="LiveId" clId="{38B7B751-434C-49B6-9017-56BA1C8444E5}" dt="2020-03-06T08:11:51.980" v="1034" actId="1076"/>
          <ac:spMkLst>
            <pc:docMk/>
            <pc:sldMk cId="2916488439" sldId="1425"/>
            <ac:spMk id="68" creationId="{FEACD878-6157-4DAA-8FC5-13D54F6FE0BE}"/>
          </ac:spMkLst>
        </pc:spChg>
        <pc:spChg chg="mod">
          <ac:chgData name="Hamlet Markarian" userId="4926d2b407f31d77" providerId="LiveId" clId="{38B7B751-434C-49B6-9017-56BA1C8444E5}" dt="2020-03-06T08:17:54.207" v="1114" actId="14100"/>
          <ac:spMkLst>
            <pc:docMk/>
            <pc:sldMk cId="2916488439" sldId="1425"/>
            <ac:spMk id="70" creationId="{6B575884-22F3-4A64-9909-312BE96C800A}"/>
          </ac:spMkLst>
        </pc:spChg>
        <pc:grpChg chg="add del mod">
          <ac:chgData name="Hamlet Markarian" userId="4926d2b407f31d77" providerId="LiveId" clId="{38B7B751-434C-49B6-9017-56BA1C8444E5}" dt="2020-03-06T08:17:15.276" v="1104" actId="165"/>
          <ac:grpSpMkLst>
            <pc:docMk/>
            <pc:sldMk cId="2916488439" sldId="1425"/>
            <ac:grpSpMk id="3" creationId="{31D3A64D-0D09-452F-BE46-F8F03AAC5B8B}"/>
          </ac:grpSpMkLst>
        </pc:grpChg>
        <pc:grpChg chg="mod topLvl">
          <ac:chgData name="Hamlet Markarian" userId="4926d2b407f31d77" providerId="LiveId" clId="{38B7B751-434C-49B6-9017-56BA1C8444E5}" dt="2020-03-06T08:17:15.276" v="1104" actId="165"/>
          <ac:grpSpMkLst>
            <pc:docMk/>
            <pc:sldMk cId="2916488439" sldId="1425"/>
            <ac:grpSpMk id="10" creationId="{A33B2CE1-16E3-4391-BB55-1DE74A717728}"/>
          </ac:grpSpMkLst>
        </pc:grpChg>
        <pc:grpChg chg="add del mod">
          <ac:chgData name="Hamlet Markarian" userId="4926d2b407f31d77" providerId="LiveId" clId="{38B7B751-434C-49B6-9017-56BA1C8444E5}" dt="2020-03-06T08:17:14.311" v="1103" actId="165"/>
          <ac:grpSpMkLst>
            <pc:docMk/>
            <pc:sldMk cId="2916488439" sldId="1425"/>
            <ac:grpSpMk id="21" creationId="{1FF50955-B9B1-4879-9501-2BB8F695A43F}"/>
          </ac:grpSpMkLst>
        </pc:grpChg>
        <pc:grpChg chg="mod topLvl">
          <ac:chgData name="Hamlet Markarian" userId="4926d2b407f31d77" providerId="LiveId" clId="{38B7B751-434C-49B6-9017-56BA1C8444E5}" dt="2020-03-06T08:17:14.311" v="1103" actId="165"/>
          <ac:grpSpMkLst>
            <pc:docMk/>
            <pc:sldMk cId="2916488439" sldId="1425"/>
            <ac:grpSpMk id="22" creationId="{7C8996EE-9CC8-4960-B8AA-D099E73C786E}"/>
          </ac:grpSpMkLst>
        </pc:grpChg>
        <pc:grpChg chg="mod topLvl">
          <ac:chgData name="Hamlet Markarian" userId="4926d2b407f31d77" providerId="LiveId" clId="{38B7B751-434C-49B6-9017-56BA1C8444E5}" dt="2020-03-06T08:17:14.311" v="1103" actId="165"/>
          <ac:grpSpMkLst>
            <pc:docMk/>
            <pc:sldMk cId="2916488439" sldId="1425"/>
            <ac:grpSpMk id="23" creationId="{C8A33F26-1AAA-43C6-BE33-AAA8E7775457}"/>
          </ac:grpSpMkLst>
        </pc:grpChg>
        <pc:grpChg chg="add mod">
          <ac:chgData name="Hamlet Markarian" userId="4926d2b407f31d77" providerId="LiveId" clId="{38B7B751-434C-49B6-9017-56BA1C8444E5}" dt="2020-03-06T08:17:22.842" v="1105" actId="1076"/>
          <ac:grpSpMkLst>
            <pc:docMk/>
            <pc:sldMk cId="2916488439" sldId="1425"/>
            <ac:grpSpMk id="30" creationId="{D3B94230-B152-4A41-A0E7-ADB3F71FD3D5}"/>
          </ac:grpSpMkLst>
        </pc:grpChg>
        <pc:grpChg chg="add mod">
          <ac:chgData name="Hamlet Markarian" userId="4926d2b407f31d77" providerId="LiveId" clId="{38B7B751-434C-49B6-9017-56BA1C8444E5}" dt="2020-03-06T08:17:28.384" v="1106" actId="1076"/>
          <ac:grpSpMkLst>
            <pc:docMk/>
            <pc:sldMk cId="2916488439" sldId="1425"/>
            <ac:grpSpMk id="33" creationId="{3D9261AD-0052-47D2-960F-8F9284AC5CEF}"/>
          </ac:grpSpMkLst>
        </pc:grpChg>
        <pc:grpChg chg="mod topLvl">
          <ac:chgData name="Hamlet Markarian" userId="4926d2b407f31d77" providerId="LiveId" clId="{38B7B751-434C-49B6-9017-56BA1C8444E5}" dt="2020-03-06T08:17:15.276" v="1104" actId="165"/>
          <ac:grpSpMkLst>
            <pc:docMk/>
            <pc:sldMk cId="2916488439" sldId="1425"/>
            <ac:grpSpMk id="35" creationId="{80BEEE66-6CAE-4AD1-9570-2A6102A25635}"/>
          </ac:grpSpMkLst>
        </pc:grpChg>
        <pc:cxnChg chg="add mod">
          <ac:chgData name="Hamlet Markarian" userId="4926d2b407f31d77" providerId="LiveId" clId="{38B7B751-434C-49B6-9017-56BA1C8444E5}" dt="2020-03-06T08:23:09.003" v="1158" actId="14100"/>
          <ac:cxnSpMkLst>
            <pc:docMk/>
            <pc:sldMk cId="2916488439" sldId="1425"/>
            <ac:cxnSpMk id="39" creationId="{24521991-704F-458E-A881-CC4E4E810685}"/>
          </ac:cxnSpMkLst>
        </pc:cxnChg>
      </pc:sldChg>
      <pc:sldChg chg="addSp delSp modSp add mod delAnim modAnim">
        <pc:chgData name="Hamlet Markarian" userId="4926d2b407f31d77" providerId="LiveId" clId="{38B7B751-434C-49B6-9017-56BA1C8444E5}" dt="2020-03-06T09:05:24.242" v="1671" actId="1076"/>
        <pc:sldMkLst>
          <pc:docMk/>
          <pc:sldMk cId="4018053280" sldId="1426"/>
        </pc:sldMkLst>
        <pc:spChg chg="add mod">
          <ac:chgData name="Hamlet Markarian" userId="4926d2b407f31d77" providerId="LiveId" clId="{38B7B751-434C-49B6-9017-56BA1C8444E5}" dt="2020-03-06T08:35:28.262" v="1298" actId="164"/>
          <ac:spMkLst>
            <pc:docMk/>
            <pc:sldMk cId="4018053280" sldId="1426"/>
            <ac:spMk id="4" creationId="{BB6053A4-CD2C-4326-974E-CD1F0D5ADAD1}"/>
          </ac:spMkLst>
        </pc:spChg>
        <pc:spChg chg="del">
          <ac:chgData name="Hamlet Markarian" userId="4926d2b407f31d77" providerId="LiveId" clId="{38B7B751-434C-49B6-9017-56BA1C8444E5}" dt="2020-03-06T08:19:08.735" v="1117" actId="478"/>
          <ac:spMkLst>
            <pc:docMk/>
            <pc:sldMk cId="4018053280" sldId="1426"/>
            <ac:spMk id="9" creationId="{9772B3FA-6BB9-4A1C-860B-4889FC609AF6}"/>
          </ac:spMkLst>
        </pc:spChg>
        <pc:spChg chg="del">
          <ac:chgData name="Hamlet Markarian" userId="4926d2b407f31d77" providerId="LiveId" clId="{38B7B751-434C-49B6-9017-56BA1C8444E5}" dt="2020-03-06T08:19:08.735" v="1117" actId="478"/>
          <ac:spMkLst>
            <pc:docMk/>
            <pc:sldMk cId="4018053280" sldId="1426"/>
            <ac:spMk id="15" creationId="{D24BBD1E-FF2D-4D24-8968-8CD053F4D459}"/>
          </ac:spMkLst>
        </pc:spChg>
        <pc:spChg chg="del">
          <ac:chgData name="Hamlet Markarian" userId="4926d2b407f31d77" providerId="LiveId" clId="{38B7B751-434C-49B6-9017-56BA1C8444E5}" dt="2020-03-06T08:19:08.735" v="1117" actId="478"/>
          <ac:spMkLst>
            <pc:docMk/>
            <pc:sldMk cId="4018053280" sldId="1426"/>
            <ac:spMk id="17" creationId="{C2EB1756-05E2-4DDB-9C71-F75816F6B3B2}"/>
          </ac:spMkLst>
        </pc:spChg>
        <pc:spChg chg="del">
          <ac:chgData name="Hamlet Markarian" userId="4926d2b407f31d77" providerId="LiveId" clId="{38B7B751-434C-49B6-9017-56BA1C8444E5}" dt="2020-03-06T08:19:08.735" v="1117" actId="478"/>
          <ac:spMkLst>
            <pc:docMk/>
            <pc:sldMk cId="4018053280" sldId="1426"/>
            <ac:spMk id="18" creationId="{17AC8FC6-56FE-4D43-A317-A353F449F582}"/>
          </ac:spMkLst>
        </pc:spChg>
        <pc:spChg chg="mod ord">
          <ac:chgData name="Hamlet Markarian" userId="4926d2b407f31d77" providerId="LiveId" clId="{38B7B751-434C-49B6-9017-56BA1C8444E5}" dt="2020-03-06T08:58:44.153" v="1579" actId="1076"/>
          <ac:spMkLst>
            <pc:docMk/>
            <pc:sldMk cId="4018053280" sldId="1426"/>
            <ac:spMk id="19" creationId="{42101231-1855-46EE-A3D9-B84E75ACB56A}"/>
          </ac:spMkLst>
        </pc:spChg>
        <pc:spChg chg="mod">
          <ac:chgData name="Hamlet Markarian" userId="4926d2b407f31d77" providerId="LiveId" clId="{38B7B751-434C-49B6-9017-56BA1C8444E5}" dt="2020-03-06T08:19:48.822" v="1131" actId="207"/>
          <ac:spMkLst>
            <pc:docMk/>
            <pc:sldMk cId="4018053280" sldId="1426"/>
            <ac:spMk id="20" creationId="{2F2415B0-F1C4-4313-9038-A3884674CC46}"/>
          </ac:spMkLst>
        </pc:spChg>
        <pc:spChg chg="del">
          <ac:chgData name="Hamlet Markarian" userId="4926d2b407f31d77" providerId="LiveId" clId="{38B7B751-434C-49B6-9017-56BA1C8444E5}" dt="2020-03-06T08:19:08.735" v="1117" actId="478"/>
          <ac:spMkLst>
            <pc:docMk/>
            <pc:sldMk cId="4018053280" sldId="1426"/>
            <ac:spMk id="28" creationId="{05028F51-336C-4CBB-837C-7508B468CDD9}"/>
          </ac:spMkLst>
        </pc:spChg>
        <pc:spChg chg="del">
          <ac:chgData name="Hamlet Markarian" userId="4926d2b407f31d77" providerId="LiveId" clId="{38B7B751-434C-49B6-9017-56BA1C8444E5}" dt="2020-03-06T08:19:08.735" v="1117" actId="478"/>
          <ac:spMkLst>
            <pc:docMk/>
            <pc:sldMk cId="4018053280" sldId="1426"/>
            <ac:spMk id="29" creationId="{DB02FB59-EC11-4E4B-95DE-2DE9CAD920C4}"/>
          </ac:spMkLst>
        </pc:spChg>
        <pc:spChg chg="add mod">
          <ac:chgData name="Hamlet Markarian" userId="4926d2b407f31d77" providerId="LiveId" clId="{38B7B751-434C-49B6-9017-56BA1C8444E5}" dt="2020-03-06T08:52:45.742" v="1498" actId="14100"/>
          <ac:spMkLst>
            <pc:docMk/>
            <pc:sldMk cId="4018053280" sldId="1426"/>
            <ac:spMk id="40" creationId="{FAFF3D89-CB93-4EF0-80A9-11DD0F0F3DCF}"/>
          </ac:spMkLst>
        </pc:spChg>
        <pc:spChg chg="add mod">
          <ac:chgData name="Hamlet Markarian" userId="4926d2b407f31d77" providerId="LiveId" clId="{38B7B751-434C-49B6-9017-56BA1C8444E5}" dt="2020-03-06T08:35:28.262" v="1298" actId="164"/>
          <ac:spMkLst>
            <pc:docMk/>
            <pc:sldMk cId="4018053280" sldId="1426"/>
            <ac:spMk id="41" creationId="{0D8E611F-9BE1-4EBF-A3A4-FCEED123F82A}"/>
          </ac:spMkLst>
        </pc:spChg>
        <pc:spChg chg="add mod ord">
          <ac:chgData name="Hamlet Markarian" userId="4926d2b407f31d77" providerId="LiveId" clId="{38B7B751-434C-49B6-9017-56BA1C8444E5}" dt="2020-03-06T09:05:20.046" v="1670" actId="1076"/>
          <ac:spMkLst>
            <pc:docMk/>
            <pc:sldMk cId="4018053280" sldId="1426"/>
            <ac:spMk id="43" creationId="{BA426A4F-9180-431A-BDDF-80A4A7CB494E}"/>
          </ac:spMkLst>
        </pc:spChg>
        <pc:spChg chg="add mod">
          <ac:chgData name="Hamlet Markarian" userId="4926d2b407f31d77" providerId="LiveId" clId="{38B7B751-434C-49B6-9017-56BA1C8444E5}" dt="2020-03-06T09:05:24.242" v="1671" actId="1076"/>
          <ac:spMkLst>
            <pc:docMk/>
            <pc:sldMk cId="4018053280" sldId="1426"/>
            <ac:spMk id="44" creationId="{E372E3DB-72A9-47DE-AD0A-CD301E310DD3}"/>
          </ac:spMkLst>
        </pc:spChg>
        <pc:spChg chg="add mod">
          <ac:chgData name="Hamlet Markarian" userId="4926d2b407f31d77" providerId="LiveId" clId="{38B7B751-434C-49B6-9017-56BA1C8444E5}" dt="2020-03-06T09:05:24.242" v="1671" actId="1076"/>
          <ac:spMkLst>
            <pc:docMk/>
            <pc:sldMk cId="4018053280" sldId="1426"/>
            <ac:spMk id="46" creationId="{A0A2906A-278A-4887-BE5B-E8FB8CCBD326}"/>
          </ac:spMkLst>
        </pc:spChg>
        <pc:spChg chg="add mod">
          <ac:chgData name="Hamlet Markarian" userId="4926d2b407f31d77" providerId="LiveId" clId="{38B7B751-434C-49B6-9017-56BA1C8444E5}" dt="2020-03-06T09:05:20.046" v="1670" actId="1076"/>
          <ac:spMkLst>
            <pc:docMk/>
            <pc:sldMk cId="4018053280" sldId="1426"/>
            <ac:spMk id="47" creationId="{6D7F5C32-4613-40EB-8CCD-7F671E179C09}"/>
          </ac:spMkLst>
        </pc:spChg>
        <pc:spChg chg="mod">
          <ac:chgData name="Hamlet Markarian" userId="4926d2b407f31d77" providerId="LiveId" clId="{38B7B751-434C-49B6-9017-56BA1C8444E5}" dt="2020-03-06T09:00:27.214" v="1606" actId="207"/>
          <ac:spMkLst>
            <pc:docMk/>
            <pc:sldMk cId="4018053280" sldId="1426"/>
            <ac:spMk id="49" creationId="{7C7C8287-7DAB-4991-B13A-AAABFD20C7DF}"/>
          </ac:spMkLst>
        </pc:spChg>
        <pc:spChg chg="mod">
          <ac:chgData name="Hamlet Markarian" userId="4926d2b407f31d77" providerId="LiveId" clId="{38B7B751-434C-49B6-9017-56BA1C8444E5}" dt="2020-03-06T08:32:09.320" v="1287" actId="1036"/>
          <ac:spMkLst>
            <pc:docMk/>
            <pc:sldMk cId="4018053280" sldId="1426"/>
            <ac:spMk id="50" creationId="{80044009-224D-4BE7-AA0E-AAA6E6E55AF3}"/>
          </ac:spMkLst>
        </pc:spChg>
        <pc:spChg chg="add del mod">
          <ac:chgData name="Hamlet Markarian" userId="4926d2b407f31d77" providerId="LiveId" clId="{38B7B751-434C-49B6-9017-56BA1C8444E5}" dt="2020-03-06T08:51:52.470" v="1431" actId="478"/>
          <ac:spMkLst>
            <pc:docMk/>
            <pc:sldMk cId="4018053280" sldId="1426"/>
            <ac:spMk id="51" creationId="{53D10B7F-FD39-42FA-9205-850CAF0B5B87}"/>
          </ac:spMkLst>
        </pc:spChg>
        <pc:spChg chg="add del mod">
          <ac:chgData name="Hamlet Markarian" userId="4926d2b407f31d77" providerId="LiveId" clId="{38B7B751-434C-49B6-9017-56BA1C8444E5}" dt="2020-03-06T08:51:52.470" v="1431" actId="478"/>
          <ac:spMkLst>
            <pc:docMk/>
            <pc:sldMk cId="4018053280" sldId="1426"/>
            <ac:spMk id="52" creationId="{0410A041-F39E-447A-9D58-6777B13727BB}"/>
          </ac:spMkLst>
        </pc:spChg>
        <pc:spChg chg="add del mod">
          <ac:chgData name="Hamlet Markarian" userId="4926d2b407f31d77" providerId="LiveId" clId="{38B7B751-434C-49B6-9017-56BA1C8444E5}" dt="2020-03-06T08:51:52.470" v="1431" actId="478"/>
          <ac:spMkLst>
            <pc:docMk/>
            <pc:sldMk cId="4018053280" sldId="1426"/>
            <ac:spMk id="53" creationId="{029D252D-372A-4071-A89A-DCD5DCAA3E99}"/>
          </ac:spMkLst>
        </pc:spChg>
        <pc:spChg chg="add del mod">
          <ac:chgData name="Hamlet Markarian" userId="4926d2b407f31d77" providerId="LiveId" clId="{38B7B751-434C-49B6-9017-56BA1C8444E5}" dt="2020-03-06T08:51:52.470" v="1431" actId="478"/>
          <ac:spMkLst>
            <pc:docMk/>
            <pc:sldMk cId="4018053280" sldId="1426"/>
            <ac:spMk id="54" creationId="{A7C818C0-990D-448E-BF54-9DC290C5032C}"/>
          </ac:spMkLst>
        </pc:spChg>
        <pc:spChg chg="add del mod">
          <ac:chgData name="Hamlet Markarian" userId="4926d2b407f31d77" providerId="LiveId" clId="{38B7B751-434C-49B6-9017-56BA1C8444E5}" dt="2020-03-06T08:51:52.470" v="1431" actId="478"/>
          <ac:spMkLst>
            <pc:docMk/>
            <pc:sldMk cId="4018053280" sldId="1426"/>
            <ac:spMk id="55" creationId="{18A8B345-E1D5-4EA9-BAC6-0DF9E8C14896}"/>
          </ac:spMkLst>
        </pc:spChg>
        <pc:spChg chg="add del mod">
          <ac:chgData name="Hamlet Markarian" userId="4926d2b407f31d77" providerId="LiveId" clId="{38B7B751-434C-49B6-9017-56BA1C8444E5}" dt="2020-03-06T08:51:52.470" v="1431" actId="478"/>
          <ac:spMkLst>
            <pc:docMk/>
            <pc:sldMk cId="4018053280" sldId="1426"/>
            <ac:spMk id="56" creationId="{5EA2576E-2213-40C8-ABE8-8937B94D0F2B}"/>
          </ac:spMkLst>
        </pc:spChg>
        <pc:spChg chg="add del mod">
          <ac:chgData name="Hamlet Markarian" userId="4926d2b407f31d77" providerId="LiveId" clId="{38B7B751-434C-49B6-9017-56BA1C8444E5}" dt="2020-03-06T08:51:52.470" v="1431" actId="478"/>
          <ac:spMkLst>
            <pc:docMk/>
            <pc:sldMk cId="4018053280" sldId="1426"/>
            <ac:spMk id="57" creationId="{7C963D30-0EEF-4207-A98B-9E2D6829DEBA}"/>
          </ac:spMkLst>
        </pc:spChg>
        <pc:spChg chg="add del mod">
          <ac:chgData name="Hamlet Markarian" userId="4926d2b407f31d77" providerId="LiveId" clId="{38B7B751-434C-49B6-9017-56BA1C8444E5}" dt="2020-03-06T08:37:19.035" v="1340" actId="478"/>
          <ac:spMkLst>
            <pc:docMk/>
            <pc:sldMk cId="4018053280" sldId="1426"/>
            <ac:spMk id="58" creationId="{C128063F-DCAC-406B-9E77-CF0BD202DEE4}"/>
          </ac:spMkLst>
        </pc:spChg>
        <pc:spChg chg="add del mod">
          <ac:chgData name="Hamlet Markarian" userId="4926d2b407f31d77" providerId="LiveId" clId="{38B7B751-434C-49B6-9017-56BA1C8444E5}" dt="2020-03-06T08:35:45.453" v="1303" actId="478"/>
          <ac:spMkLst>
            <pc:docMk/>
            <pc:sldMk cId="4018053280" sldId="1426"/>
            <ac:spMk id="59" creationId="{2E70719F-6922-4551-BFAF-3AD829D156C7}"/>
          </ac:spMkLst>
        </pc:spChg>
        <pc:spChg chg="add del mod">
          <ac:chgData name="Hamlet Markarian" userId="4926d2b407f31d77" providerId="LiveId" clId="{38B7B751-434C-49B6-9017-56BA1C8444E5}" dt="2020-03-06T08:37:21.657" v="1341" actId="478"/>
          <ac:spMkLst>
            <pc:docMk/>
            <pc:sldMk cId="4018053280" sldId="1426"/>
            <ac:spMk id="60" creationId="{882E69D4-DF2F-425F-ADC3-38921C436231}"/>
          </ac:spMkLst>
        </pc:spChg>
        <pc:spChg chg="add del mod">
          <ac:chgData name="Hamlet Markarian" userId="4926d2b407f31d77" providerId="LiveId" clId="{38B7B751-434C-49B6-9017-56BA1C8444E5}" dt="2020-03-06T08:37:17.696" v="1339" actId="478"/>
          <ac:spMkLst>
            <pc:docMk/>
            <pc:sldMk cId="4018053280" sldId="1426"/>
            <ac:spMk id="61" creationId="{93EDB851-EDFA-43C6-BB88-DF8752318ECC}"/>
          </ac:spMkLst>
        </pc:spChg>
        <pc:spChg chg="add del mod">
          <ac:chgData name="Hamlet Markarian" userId="4926d2b407f31d77" providerId="LiveId" clId="{38B7B751-434C-49B6-9017-56BA1C8444E5}" dt="2020-03-06T08:51:52.470" v="1431" actId="478"/>
          <ac:spMkLst>
            <pc:docMk/>
            <pc:sldMk cId="4018053280" sldId="1426"/>
            <ac:spMk id="62" creationId="{96E405B4-01B4-4F62-A189-AD0D5C1562E5}"/>
          </ac:spMkLst>
        </pc:spChg>
        <pc:spChg chg="add del mod">
          <ac:chgData name="Hamlet Markarian" userId="4926d2b407f31d77" providerId="LiveId" clId="{38B7B751-434C-49B6-9017-56BA1C8444E5}" dt="2020-03-06T08:51:52.470" v="1431" actId="478"/>
          <ac:spMkLst>
            <pc:docMk/>
            <pc:sldMk cId="4018053280" sldId="1426"/>
            <ac:spMk id="63" creationId="{0EEA4164-CB6B-40A4-9819-671E7377921E}"/>
          </ac:spMkLst>
        </pc:spChg>
        <pc:spChg chg="add del mod">
          <ac:chgData name="Hamlet Markarian" userId="4926d2b407f31d77" providerId="LiveId" clId="{38B7B751-434C-49B6-9017-56BA1C8444E5}" dt="2020-03-06T08:51:52.470" v="1431" actId="478"/>
          <ac:spMkLst>
            <pc:docMk/>
            <pc:sldMk cId="4018053280" sldId="1426"/>
            <ac:spMk id="64" creationId="{E191174C-0AA5-4B78-8882-63F29D6937D6}"/>
          </ac:spMkLst>
        </pc:spChg>
        <pc:spChg chg="add del mod">
          <ac:chgData name="Hamlet Markarian" userId="4926d2b407f31d77" providerId="LiveId" clId="{38B7B751-434C-49B6-9017-56BA1C8444E5}" dt="2020-03-06T08:51:52.470" v="1431" actId="478"/>
          <ac:spMkLst>
            <pc:docMk/>
            <pc:sldMk cId="4018053280" sldId="1426"/>
            <ac:spMk id="65" creationId="{75F0E0D4-13E4-44A9-A5AC-5FB6B3895286}"/>
          </ac:spMkLst>
        </pc:spChg>
        <pc:spChg chg="add del mod">
          <ac:chgData name="Hamlet Markarian" userId="4926d2b407f31d77" providerId="LiveId" clId="{38B7B751-434C-49B6-9017-56BA1C8444E5}" dt="2020-03-06T08:51:52.470" v="1431" actId="478"/>
          <ac:spMkLst>
            <pc:docMk/>
            <pc:sldMk cId="4018053280" sldId="1426"/>
            <ac:spMk id="66" creationId="{635538A2-7CDE-426C-811E-A31A0EC7D228}"/>
          </ac:spMkLst>
        </pc:spChg>
        <pc:spChg chg="add del mod">
          <ac:chgData name="Hamlet Markarian" userId="4926d2b407f31d77" providerId="LiveId" clId="{38B7B751-434C-49B6-9017-56BA1C8444E5}" dt="2020-03-06T08:56:32.047" v="1518" actId="478"/>
          <ac:spMkLst>
            <pc:docMk/>
            <pc:sldMk cId="4018053280" sldId="1426"/>
            <ac:spMk id="67" creationId="{0769D104-82E6-4CD1-956B-4ACB791E14BD}"/>
          </ac:spMkLst>
        </pc:spChg>
        <pc:spChg chg="del">
          <ac:chgData name="Hamlet Markarian" userId="4926d2b407f31d77" providerId="LiveId" clId="{38B7B751-434C-49B6-9017-56BA1C8444E5}" dt="2020-03-06T08:19:08.735" v="1117" actId="478"/>
          <ac:spMkLst>
            <pc:docMk/>
            <pc:sldMk cId="4018053280" sldId="1426"/>
            <ac:spMk id="68" creationId="{FEACD878-6157-4DAA-8FC5-13D54F6FE0BE}"/>
          </ac:spMkLst>
        </pc:spChg>
        <pc:spChg chg="add del mod">
          <ac:chgData name="Hamlet Markarian" userId="4926d2b407f31d77" providerId="LiveId" clId="{38B7B751-434C-49B6-9017-56BA1C8444E5}" dt="2020-03-06T08:56:38.778" v="1519" actId="478"/>
          <ac:spMkLst>
            <pc:docMk/>
            <pc:sldMk cId="4018053280" sldId="1426"/>
            <ac:spMk id="69" creationId="{16525C95-FE01-4C1A-A48C-CDD810E514C6}"/>
          </ac:spMkLst>
        </pc:spChg>
        <pc:spChg chg="del">
          <ac:chgData name="Hamlet Markarian" userId="4926d2b407f31d77" providerId="LiveId" clId="{38B7B751-434C-49B6-9017-56BA1C8444E5}" dt="2020-03-06T08:19:08.735" v="1117" actId="478"/>
          <ac:spMkLst>
            <pc:docMk/>
            <pc:sldMk cId="4018053280" sldId="1426"/>
            <ac:spMk id="70" creationId="{6B575884-22F3-4A64-9909-312BE96C800A}"/>
          </ac:spMkLst>
        </pc:spChg>
        <pc:spChg chg="add del mod">
          <ac:chgData name="Hamlet Markarian" userId="4926d2b407f31d77" providerId="LiveId" clId="{38B7B751-434C-49B6-9017-56BA1C8444E5}" dt="2020-03-06T08:56:38.778" v="1519" actId="478"/>
          <ac:spMkLst>
            <pc:docMk/>
            <pc:sldMk cId="4018053280" sldId="1426"/>
            <ac:spMk id="71" creationId="{01D934BE-B3BE-4CFB-BFBE-702C407807D1}"/>
          </ac:spMkLst>
        </pc:spChg>
        <pc:spChg chg="add del mod">
          <ac:chgData name="Hamlet Markarian" userId="4926d2b407f31d77" providerId="LiveId" clId="{38B7B751-434C-49B6-9017-56BA1C8444E5}" dt="2020-03-06T08:56:38.778" v="1519" actId="478"/>
          <ac:spMkLst>
            <pc:docMk/>
            <pc:sldMk cId="4018053280" sldId="1426"/>
            <ac:spMk id="72" creationId="{7694958A-C377-4C35-A5EE-1654B3F80ACF}"/>
          </ac:spMkLst>
        </pc:spChg>
        <pc:spChg chg="add del mod">
          <ac:chgData name="Hamlet Markarian" userId="4926d2b407f31d77" providerId="LiveId" clId="{38B7B751-434C-49B6-9017-56BA1C8444E5}" dt="2020-03-06T08:56:38.778" v="1519" actId="478"/>
          <ac:spMkLst>
            <pc:docMk/>
            <pc:sldMk cId="4018053280" sldId="1426"/>
            <ac:spMk id="73" creationId="{991B9CA7-308B-4E24-BC5F-75CE0C2C9CB5}"/>
          </ac:spMkLst>
        </pc:spChg>
        <pc:spChg chg="add del mod">
          <ac:chgData name="Hamlet Markarian" userId="4926d2b407f31d77" providerId="LiveId" clId="{38B7B751-434C-49B6-9017-56BA1C8444E5}" dt="2020-03-06T08:56:29.124" v="1517" actId="478"/>
          <ac:spMkLst>
            <pc:docMk/>
            <pc:sldMk cId="4018053280" sldId="1426"/>
            <ac:spMk id="74" creationId="{426D9440-EBC4-4703-94AE-C46420908969}"/>
          </ac:spMkLst>
        </pc:spChg>
        <pc:spChg chg="add del mod">
          <ac:chgData name="Hamlet Markarian" userId="4926d2b407f31d77" providerId="LiveId" clId="{38B7B751-434C-49B6-9017-56BA1C8444E5}" dt="2020-03-06T08:57:19.668" v="1528" actId="478"/>
          <ac:spMkLst>
            <pc:docMk/>
            <pc:sldMk cId="4018053280" sldId="1426"/>
            <ac:spMk id="76" creationId="{0E896697-3ADD-4EC2-9413-42999A4A76FE}"/>
          </ac:spMkLst>
        </pc:spChg>
        <pc:spChg chg="add del mod">
          <ac:chgData name="Hamlet Markarian" userId="4926d2b407f31d77" providerId="LiveId" clId="{38B7B751-434C-49B6-9017-56BA1C8444E5}" dt="2020-03-06T08:57:20.077" v="1529" actId="478"/>
          <ac:spMkLst>
            <pc:docMk/>
            <pc:sldMk cId="4018053280" sldId="1426"/>
            <ac:spMk id="77" creationId="{58C3A5E9-8D53-4D57-BBAE-78C647A40090}"/>
          </ac:spMkLst>
        </pc:spChg>
        <pc:spChg chg="add mod ord topLvl">
          <ac:chgData name="Hamlet Markarian" userId="4926d2b407f31d77" providerId="LiveId" clId="{38B7B751-434C-49B6-9017-56BA1C8444E5}" dt="2020-03-06T09:04:56.342" v="1669" actId="1076"/>
          <ac:spMkLst>
            <pc:docMk/>
            <pc:sldMk cId="4018053280" sldId="1426"/>
            <ac:spMk id="78" creationId="{F03FD0F2-2BC3-4BA7-BBB8-2B95281FAD90}"/>
          </ac:spMkLst>
        </pc:spChg>
        <pc:spChg chg="add del mod">
          <ac:chgData name="Hamlet Markarian" userId="4926d2b407f31d77" providerId="LiveId" clId="{38B7B751-434C-49B6-9017-56BA1C8444E5}" dt="2020-03-06T08:57:18.363" v="1527" actId="478"/>
          <ac:spMkLst>
            <pc:docMk/>
            <pc:sldMk cId="4018053280" sldId="1426"/>
            <ac:spMk id="79" creationId="{AFB1FE4F-FAC2-4A71-84E7-5367BCD71A6D}"/>
          </ac:spMkLst>
        </pc:spChg>
        <pc:spChg chg="add del mod">
          <ac:chgData name="Hamlet Markarian" userId="4926d2b407f31d77" providerId="LiveId" clId="{38B7B751-434C-49B6-9017-56BA1C8444E5}" dt="2020-03-06T08:57:16.936" v="1526" actId="478"/>
          <ac:spMkLst>
            <pc:docMk/>
            <pc:sldMk cId="4018053280" sldId="1426"/>
            <ac:spMk id="80" creationId="{326DAAEC-47C4-42C8-A5E4-F018F011991D}"/>
          </ac:spMkLst>
        </pc:spChg>
        <pc:spChg chg="add mod topLvl">
          <ac:chgData name="Hamlet Markarian" userId="4926d2b407f31d77" providerId="LiveId" clId="{38B7B751-434C-49B6-9017-56BA1C8444E5}" dt="2020-03-06T09:04:56.342" v="1669" actId="1076"/>
          <ac:spMkLst>
            <pc:docMk/>
            <pc:sldMk cId="4018053280" sldId="1426"/>
            <ac:spMk id="81" creationId="{DCD109BF-59FA-46D3-913C-2D749E6A1849}"/>
          </ac:spMkLst>
        </pc:spChg>
        <pc:spChg chg="add mod">
          <ac:chgData name="Hamlet Markarian" userId="4926d2b407f31d77" providerId="LiveId" clId="{38B7B751-434C-49B6-9017-56BA1C8444E5}" dt="2020-03-06T09:04:56.342" v="1669" actId="1076"/>
          <ac:spMkLst>
            <pc:docMk/>
            <pc:sldMk cId="4018053280" sldId="1426"/>
            <ac:spMk id="82" creationId="{AB75E3A0-C496-4242-A0B5-2EF64BB06FB5}"/>
          </ac:spMkLst>
        </pc:spChg>
        <pc:spChg chg="add mod">
          <ac:chgData name="Hamlet Markarian" userId="4926d2b407f31d77" providerId="LiveId" clId="{38B7B751-434C-49B6-9017-56BA1C8444E5}" dt="2020-03-06T09:04:56.342" v="1669" actId="1076"/>
          <ac:spMkLst>
            <pc:docMk/>
            <pc:sldMk cId="4018053280" sldId="1426"/>
            <ac:spMk id="83" creationId="{E389EB6F-086C-4439-9724-1C1E67ED951E}"/>
          </ac:spMkLst>
        </pc:spChg>
        <pc:spChg chg="add mod">
          <ac:chgData name="Hamlet Markarian" userId="4926d2b407f31d77" providerId="LiveId" clId="{38B7B751-434C-49B6-9017-56BA1C8444E5}" dt="2020-03-06T09:04:56.342" v="1669" actId="1076"/>
          <ac:spMkLst>
            <pc:docMk/>
            <pc:sldMk cId="4018053280" sldId="1426"/>
            <ac:spMk id="84" creationId="{77FFEB70-B747-4D0C-8FC0-1F299C59C9AE}"/>
          </ac:spMkLst>
        </pc:spChg>
        <pc:spChg chg="add mod topLvl">
          <ac:chgData name="Hamlet Markarian" userId="4926d2b407f31d77" providerId="LiveId" clId="{38B7B751-434C-49B6-9017-56BA1C8444E5}" dt="2020-03-06T09:04:56.342" v="1669" actId="1076"/>
          <ac:spMkLst>
            <pc:docMk/>
            <pc:sldMk cId="4018053280" sldId="1426"/>
            <ac:spMk id="85" creationId="{516A6D89-12BC-4CE7-A06F-03743B56F8F7}"/>
          </ac:spMkLst>
        </pc:spChg>
        <pc:spChg chg="add mod topLvl">
          <ac:chgData name="Hamlet Markarian" userId="4926d2b407f31d77" providerId="LiveId" clId="{38B7B751-434C-49B6-9017-56BA1C8444E5}" dt="2020-03-06T09:04:56.342" v="1669" actId="1076"/>
          <ac:spMkLst>
            <pc:docMk/>
            <pc:sldMk cId="4018053280" sldId="1426"/>
            <ac:spMk id="86" creationId="{A8C48729-4BCB-47E6-B40B-87E40162EA2B}"/>
          </ac:spMkLst>
        </pc:spChg>
        <pc:spChg chg="add mod topLvl">
          <ac:chgData name="Hamlet Markarian" userId="4926d2b407f31d77" providerId="LiveId" clId="{38B7B751-434C-49B6-9017-56BA1C8444E5}" dt="2020-03-06T09:04:56.342" v="1669" actId="1076"/>
          <ac:spMkLst>
            <pc:docMk/>
            <pc:sldMk cId="4018053280" sldId="1426"/>
            <ac:spMk id="87" creationId="{7DA41891-3298-4014-991F-8831157AF6FC}"/>
          </ac:spMkLst>
        </pc:spChg>
        <pc:spChg chg="add mod topLvl">
          <ac:chgData name="Hamlet Markarian" userId="4926d2b407f31d77" providerId="LiveId" clId="{38B7B751-434C-49B6-9017-56BA1C8444E5}" dt="2020-03-06T09:04:56.342" v="1669" actId="1076"/>
          <ac:spMkLst>
            <pc:docMk/>
            <pc:sldMk cId="4018053280" sldId="1426"/>
            <ac:spMk id="88" creationId="{8D703F8C-7044-442B-8383-5F853A6C3D86}"/>
          </ac:spMkLst>
        </pc:spChg>
        <pc:grpChg chg="add mod ord">
          <ac:chgData name="Hamlet Markarian" userId="4926d2b407f31d77" providerId="LiveId" clId="{38B7B751-434C-49B6-9017-56BA1C8444E5}" dt="2020-03-06T09:05:20.046" v="1670" actId="1076"/>
          <ac:grpSpMkLst>
            <pc:docMk/>
            <pc:sldMk cId="4018053280" sldId="1426"/>
            <ac:grpSpMk id="6" creationId="{1C676FE5-1AB1-4736-B661-78951A3CEF17}"/>
          </ac:grpSpMkLst>
        </pc:grpChg>
        <pc:grpChg chg="add del mod">
          <ac:chgData name="Hamlet Markarian" userId="4926d2b407f31d77" providerId="LiveId" clId="{38B7B751-434C-49B6-9017-56BA1C8444E5}" dt="2020-03-06T08:59:54.426" v="1601" actId="165"/>
          <ac:grpSpMkLst>
            <pc:docMk/>
            <pc:sldMk cId="4018053280" sldId="1426"/>
            <ac:grpSpMk id="7" creationId="{7B967BC7-095D-437D-BF15-B729AE5C699A}"/>
          </ac:grpSpMkLst>
        </pc:grpChg>
        <pc:grpChg chg="add del mod">
          <ac:chgData name="Hamlet Markarian" userId="4926d2b407f31d77" providerId="LiveId" clId="{38B7B751-434C-49B6-9017-56BA1C8444E5}" dt="2020-03-06T08:59:54.426" v="1601" actId="165"/>
          <ac:grpSpMkLst>
            <pc:docMk/>
            <pc:sldMk cId="4018053280" sldId="1426"/>
            <ac:grpSpMk id="8" creationId="{C9BC229F-07AE-4E06-A6CC-FF7BE9D85237}"/>
          </ac:grpSpMkLst>
        </pc:grpChg>
        <pc:grpChg chg="del">
          <ac:chgData name="Hamlet Markarian" userId="4926d2b407f31d77" providerId="LiveId" clId="{38B7B751-434C-49B6-9017-56BA1C8444E5}" dt="2020-03-06T08:19:08.735" v="1117" actId="478"/>
          <ac:grpSpMkLst>
            <pc:docMk/>
            <pc:sldMk cId="4018053280" sldId="1426"/>
            <ac:grpSpMk id="10" creationId="{A33B2CE1-16E3-4391-BB55-1DE74A717728}"/>
          </ac:grpSpMkLst>
        </pc:grpChg>
        <pc:grpChg chg="add del mod">
          <ac:chgData name="Hamlet Markarian" userId="4926d2b407f31d77" providerId="LiveId" clId="{38B7B751-434C-49B6-9017-56BA1C8444E5}" dt="2020-03-06T08:59:54.426" v="1601" actId="165"/>
          <ac:grpSpMkLst>
            <pc:docMk/>
            <pc:sldMk cId="4018053280" sldId="1426"/>
            <ac:grpSpMk id="13" creationId="{523D0447-7EF6-49F3-AC4C-536418335471}"/>
          </ac:grpSpMkLst>
        </pc:grpChg>
        <pc:grpChg chg="del">
          <ac:chgData name="Hamlet Markarian" userId="4926d2b407f31d77" providerId="LiveId" clId="{38B7B751-434C-49B6-9017-56BA1C8444E5}" dt="2020-03-06T08:19:08.735" v="1117" actId="478"/>
          <ac:grpSpMkLst>
            <pc:docMk/>
            <pc:sldMk cId="4018053280" sldId="1426"/>
            <ac:grpSpMk id="22" creationId="{7C8996EE-9CC8-4960-B8AA-D099E73C786E}"/>
          </ac:grpSpMkLst>
        </pc:grpChg>
        <pc:grpChg chg="del">
          <ac:chgData name="Hamlet Markarian" userId="4926d2b407f31d77" providerId="LiveId" clId="{38B7B751-434C-49B6-9017-56BA1C8444E5}" dt="2020-03-06T08:19:08.735" v="1117" actId="478"/>
          <ac:grpSpMkLst>
            <pc:docMk/>
            <pc:sldMk cId="4018053280" sldId="1426"/>
            <ac:grpSpMk id="23" creationId="{C8A33F26-1AAA-43C6-BE33-AAA8E7775457}"/>
          </ac:grpSpMkLst>
        </pc:grpChg>
        <pc:grpChg chg="del">
          <ac:chgData name="Hamlet Markarian" userId="4926d2b407f31d77" providerId="LiveId" clId="{38B7B751-434C-49B6-9017-56BA1C8444E5}" dt="2020-03-06T08:19:08.735" v="1117" actId="478"/>
          <ac:grpSpMkLst>
            <pc:docMk/>
            <pc:sldMk cId="4018053280" sldId="1426"/>
            <ac:grpSpMk id="30" creationId="{D3B94230-B152-4A41-A0E7-ADB3F71FD3D5}"/>
          </ac:grpSpMkLst>
        </pc:grpChg>
        <pc:grpChg chg="del">
          <ac:chgData name="Hamlet Markarian" userId="4926d2b407f31d77" providerId="LiveId" clId="{38B7B751-434C-49B6-9017-56BA1C8444E5}" dt="2020-03-06T08:19:08.735" v="1117" actId="478"/>
          <ac:grpSpMkLst>
            <pc:docMk/>
            <pc:sldMk cId="4018053280" sldId="1426"/>
            <ac:grpSpMk id="33" creationId="{3D9261AD-0052-47D2-960F-8F9284AC5CEF}"/>
          </ac:grpSpMkLst>
        </pc:grpChg>
        <pc:grpChg chg="del">
          <ac:chgData name="Hamlet Markarian" userId="4926d2b407f31d77" providerId="LiveId" clId="{38B7B751-434C-49B6-9017-56BA1C8444E5}" dt="2020-03-06T08:19:08.735" v="1117" actId="478"/>
          <ac:grpSpMkLst>
            <pc:docMk/>
            <pc:sldMk cId="4018053280" sldId="1426"/>
            <ac:grpSpMk id="35" creationId="{80BEEE66-6CAE-4AD1-9570-2A6102A25635}"/>
          </ac:grpSpMkLst>
        </pc:grpChg>
        <pc:grpChg chg="add mod">
          <ac:chgData name="Hamlet Markarian" userId="4926d2b407f31d77" providerId="LiveId" clId="{38B7B751-434C-49B6-9017-56BA1C8444E5}" dt="2020-03-06T09:05:20.046" v="1670" actId="1076"/>
          <ac:grpSpMkLst>
            <pc:docMk/>
            <pc:sldMk cId="4018053280" sldId="1426"/>
            <ac:grpSpMk id="48" creationId="{989BA6F0-E14E-43B5-ABF4-492506D3A6CB}"/>
          </ac:grpSpMkLst>
        </pc:grpChg>
        <pc:graphicFrameChg chg="add del mod">
          <ac:chgData name="Hamlet Markarian" userId="4926d2b407f31d77" providerId="LiveId" clId="{38B7B751-434C-49B6-9017-56BA1C8444E5}" dt="2020-03-06T08:56:38.778" v="1519" actId="478"/>
          <ac:graphicFrameMkLst>
            <pc:docMk/>
            <pc:sldMk cId="4018053280" sldId="1426"/>
            <ac:graphicFrameMk id="75" creationId="{4A7B7200-F233-4B23-86CF-72B65E3103F8}"/>
          </ac:graphicFrameMkLst>
        </pc:graphicFrameChg>
        <pc:picChg chg="mod">
          <ac:chgData name="Hamlet Markarian" userId="4926d2b407f31d77" providerId="LiveId" clId="{38B7B751-434C-49B6-9017-56BA1C8444E5}" dt="2020-03-06T08:23:39.926" v="1163" actId="1076"/>
          <ac:picMkLst>
            <pc:docMk/>
            <pc:sldMk cId="4018053280" sldId="1426"/>
            <ac:picMk id="16" creationId="{E43002BD-C1DD-4C11-AA19-23F9CFE755D4}"/>
          </ac:picMkLst>
        </pc:picChg>
        <pc:cxnChg chg="add mod">
          <ac:chgData name="Hamlet Markarian" userId="4926d2b407f31d77" providerId="LiveId" clId="{38B7B751-434C-49B6-9017-56BA1C8444E5}" dt="2020-03-06T08:23:31.921" v="1162" actId="692"/>
          <ac:cxnSpMkLst>
            <pc:docMk/>
            <pc:sldMk cId="4018053280" sldId="1426"/>
            <ac:cxnSpMk id="39" creationId="{3C437925-791E-463C-BD59-A7BCABD75DAB}"/>
          </ac:cxnSpMkLst>
        </pc:cxnChg>
        <pc:cxnChg chg="add del">
          <ac:chgData name="Hamlet Markarian" userId="4926d2b407f31d77" providerId="LiveId" clId="{38B7B751-434C-49B6-9017-56BA1C8444E5}" dt="2020-03-06T08:25:40.825" v="1190" actId="478"/>
          <ac:cxnSpMkLst>
            <pc:docMk/>
            <pc:sldMk cId="4018053280" sldId="1426"/>
            <ac:cxnSpMk id="42" creationId="{82936F40-C1C5-4087-9982-B17336627089}"/>
          </ac:cxnSpMkLst>
        </pc:cxnChg>
        <pc:cxnChg chg="add del mod">
          <ac:chgData name="Hamlet Markarian" userId="4926d2b407f31d77" providerId="LiveId" clId="{38B7B751-434C-49B6-9017-56BA1C8444E5}" dt="2020-03-06T08:28:41.612" v="1216" actId="478"/>
          <ac:cxnSpMkLst>
            <pc:docMk/>
            <pc:sldMk cId="4018053280" sldId="1426"/>
            <ac:cxnSpMk id="45" creationId="{08BA2219-D57B-4F9B-91F7-F3D0A23BAF50}"/>
          </ac:cxnSpMkLst>
        </pc:cxnChg>
      </pc:sldChg>
    </pc:docChg>
  </pc:docChgLst>
  <pc:docChgLst>
    <pc:chgData name="Hamlet Markarian" userId="4926d2b407f31d77" providerId="LiveId" clId="{8CC21585-5D04-443B-8819-59CEF534AFDF}"/>
    <pc:docChg chg="undo custSel addSld delSld modSld sldOrd modSection">
      <pc:chgData name="Hamlet Markarian" userId="4926d2b407f31d77" providerId="LiveId" clId="{8CC21585-5D04-443B-8819-59CEF534AFDF}" dt="2020-04-10T10:06:24.377" v="1272" actId="207"/>
      <pc:docMkLst>
        <pc:docMk/>
      </pc:docMkLst>
      <pc:sldChg chg="modSp">
        <pc:chgData name="Hamlet Markarian" userId="4926d2b407f31d77" providerId="LiveId" clId="{8CC21585-5D04-443B-8819-59CEF534AFDF}" dt="2020-04-10T10:06:24.377" v="1272" actId="207"/>
        <pc:sldMkLst>
          <pc:docMk/>
          <pc:sldMk cId="1488022321" sldId="1336"/>
        </pc:sldMkLst>
        <pc:spChg chg="mod">
          <ac:chgData name="Hamlet Markarian" userId="4926d2b407f31d77" providerId="LiveId" clId="{8CC21585-5D04-443B-8819-59CEF534AFDF}" dt="2020-04-10T07:33:32.958" v="2" actId="20577"/>
          <ac:spMkLst>
            <pc:docMk/>
            <pc:sldMk cId="1488022321" sldId="1336"/>
            <ac:spMk id="14" creationId="{8C0A38DE-7E13-4312-9AFA-866AA71C4C95}"/>
          </ac:spMkLst>
        </pc:spChg>
        <pc:picChg chg="mod">
          <ac:chgData name="Hamlet Markarian" userId="4926d2b407f31d77" providerId="LiveId" clId="{8CC21585-5D04-443B-8819-59CEF534AFDF}" dt="2020-04-10T10:06:24.377" v="1272" actId="207"/>
          <ac:picMkLst>
            <pc:docMk/>
            <pc:sldMk cId="1488022321" sldId="1336"/>
            <ac:picMk id="10" creationId="{4D81A94D-9932-44C6-8B7D-EE36CA1DB8B4}"/>
          </ac:picMkLst>
        </pc:picChg>
      </pc:sldChg>
      <pc:sldChg chg="addSp delSp modSp mod ord">
        <pc:chgData name="Hamlet Markarian" userId="4926d2b407f31d77" providerId="LiveId" clId="{8CC21585-5D04-443B-8819-59CEF534AFDF}" dt="2020-04-10T08:12:41.304" v="311" actId="1035"/>
        <pc:sldMkLst>
          <pc:docMk/>
          <pc:sldMk cId="50890922" sldId="1437"/>
        </pc:sldMkLst>
        <pc:spChg chg="add del mod">
          <ac:chgData name="Hamlet Markarian" userId="4926d2b407f31d77" providerId="LiveId" clId="{8CC21585-5D04-443B-8819-59CEF534AFDF}" dt="2020-04-10T07:39:38.065" v="54" actId="478"/>
          <ac:spMkLst>
            <pc:docMk/>
            <pc:sldMk cId="50890922" sldId="1437"/>
            <ac:spMk id="9" creationId="{2B4FD03E-BA47-4C01-B1AA-CEF6B6AF9CF1}"/>
          </ac:spMkLst>
        </pc:spChg>
        <pc:spChg chg="add mod">
          <ac:chgData name="Hamlet Markarian" userId="4926d2b407f31d77" providerId="LiveId" clId="{8CC21585-5D04-443B-8819-59CEF534AFDF}" dt="2020-04-10T07:41:39.649" v="92" actId="1038"/>
          <ac:spMkLst>
            <pc:docMk/>
            <pc:sldMk cId="50890922" sldId="1437"/>
            <ac:spMk id="11" creationId="{6343BB1C-4EB0-43FC-B3C9-557E96B788BD}"/>
          </ac:spMkLst>
        </pc:spChg>
        <pc:spChg chg="add mod">
          <ac:chgData name="Hamlet Markarian" userId="4926d2b407f31d77" providerId="LiveId" clId="{8CC21585-5D04-443B-8819-59CEF534AFDF}" dt="2020-04-10T07:41:39.649" v="92" actId="1038"/>
          <ac:spMkLst>
            <pc:docMk/>
            <pc:sldMk cId="50890922" sldId="1437"/>
            <ac:spMk id="12" creationId="{812B5A58-4D9D-455B-A237-30FD38DA9D08}"/>
          </ac:spMkLst>
        </pc:spChg>
        <pc:spChg chg="add del mod ord">
          <ac:chgData name="Hamlet Markarian" userId="4926d2b407f31d77" providerId="LiveId" clId="{8CC21585-5D04-443B-8819-59CEF534AFDF}" dt="2020-04-10T08:03:27.251" v="163" actId="207"/>
          <ac:spMkLst>
            <pc:docMk/>
            <pc:sldMk cId="50890922" sldId="1437"/>
            <ac:spMk id="13" creationId="{45E55A27-B275-4572-8F9E-D77B5EC43F08}"/>
          </ac:spMkLst>
        </pc:spChg>
        <pc:spChg chg="add del">
          <ac:chgData name="Hamlet Markarian" userId="4926d2b407f31d77" providerId="LiveId" clId="{8CC21585-5D04-443B-8819-59CEF534AFDF}" dt="2020-04-10T07:46:24.042" v="116" actId="478"/>
          <ac:spMkLst>
            <pc:docMk/>
            <pc:sldMk cId="50890922" sldId="1437"/>
            <ac:spMk id="15" creationId="{C6E06462-39E8-466A-BDDF-C9E505B8C224}"/>
          </ac:spMkLst>
        </pc:spChg>
        <pc:spChg chg="add mod">
          <ac:chgData name="Hamlet Markarian" userId="4926d2b407f31d77" providerId="LiveId" clId="{8CC21585-5D04-443B-8819-59CEF534AFDF}" dt="2020-04-10T08:04:49.873" v="185" actId="1076"/>
          <ac:spMkLst>
            <pc:docMk/>
            <pc:sldMk cId="50890922" sldId="1437"/>
            <ac:spMk id="15" creationId="{D77026EF-191A-4313-9703-72FC75F1C006}"/>
          </ac:spMkLst>
        </pc:spChg>
        <pc:spChg chg="mod">
          <ac:chgData name="Hamlet Markarian" userId="4926d2b407f31d77" providerId="LiveId" clId="{8CC21585-5D04-443B-8819-59CEF534AFDF}" dt="2020-04-10T08:05:40.012" v="190" actId="207"/>
          <ac:spMkLst>
            <pc:docMk/>
            <pc:sldMk cId="50890922" sldId="1437"/>
            <ac:spMk id="16" creationId="{51A55428-D23F-4777-96FE-D91E0B26310D}"/>
          </ac:spMkLst>
        </pc:spChg>
        <pc:spChg chg="add del mod">
          <ac:chgData name="Hamlet Markarian" userId="4926d2b407f31d77" providerId="LiveId" clId="{8CC21585-5D04-443B-8819-59CEF534AFDF}" dt="2020-04-10T07:58:12.528" v="151" actId="478"/>
          <ac:spMkLst>
            <pc:docMk/>
            <pc:sldMk cId="50890922" sldId="1437"/>
            <ac:spMk id="17" creationId="{B2E0F27C-5DF4-4DC6-80FA-7239E34B5581}"/>
          </ac:spMkLst>
        </pc:spChg>
        <pc:spChg chg="add del mod">
          <ac:chgData name="Hamlet Markarian" userId="4926d2b407f31d77" providerId="LiveId" clId="{8CC21585-5D04-443B-8819-59CEF534AFDF}" dt="2020-04-10T07:58:10.914" v="150" actId="478"/>
          <ac:spMkLst>
            <pc:docMk/>
            <pc:sldMk cId="50890922" sldId="1437"/>
            <ac:spMk id="18" creationId="{B19DFE1F-F689-45F6-91A2-9501CC288E58}"/>
          </ac:spMkLst>
        </pc:spChg>
        <pc:spChg chg="ord">
          <ac:chgData name="Hamlet Markarian" userId="4926d2b407f31d77" providerId="LiveId" clId="{8CC21585-5D04-443B-8819-59CEF534AFDF}" dt="2020-04-10T07:42:19.327" v="100" actId="167"/>
          <ac:spMkLst>
            <pc:docMk/>
            <pc:sldMk cId="50890922" sldId="1437"/>
            <ac:spMk id="19" creationId="{42101231-1855-46EE-A3D9-B84E75ACB56A}"/>
          </ac:spMkLst>
        </pc:spChg>
        <pc:spChg chg="add mod">
          <ac:chgData name="Hamlet Markarian" userId="4926d2b407f31d77" providerId="LiveId" clId="{8CC21585-5D04-443B-8819-59CEF534AFDF}" dt="2020-04-10T08:05:05.607" v="189" actId="1076"/>
          <ac:spMkLst>
            <pc:docMk/>
            <pc:sldMk cId="50890922" sldId="1437"/>
            <ac:spMk id="20" creationId="{01E08E54-8433-48E9-B5E5-A623D973A671}"/>
          </ac:spMkLst>
        </pc:spChg>
        <pc:spChg chg="add mod">
          <ac:chgData name="Hamlet Markarian" userId="4926d2b407f31d77" providerId="LiveId" clId="{8CC21585-5D04-443B-8819-59CEF534AFDF}" dt="2020-04-10T08:08:27.083" v="238" actId="1076"/>
          <ac:spMkLst>
            <pc:docMk/>
            <pc:sldMk cId="50890922" sldId="1437"/>
            <ac:spMk id="21" creationId="{86FE23C9-8284-40E2-936B-7189587046D3}"/>
          </ac:spMkLst>
        </pc:spChg>
        <pc:spChg chg="mod">
          <ac:chgData name="Hamlet Markarian" userId="4926d2b407f31d77" providerId="LiveId" clId="{8CC21585-5D04-443B-8819-59CEF534AFDF}" dt="2020-04-10T08:10:24.253" v="272" actId="14100"/>
          <ac:spMkLst>
            <pc:docMk/>
            <pc:sldMk cId="50890922" sldId="1437"/>
            <ac:spMk id="23" creationId="{8D04AB9D-2C39-40A3-B47A-5A1503F4BE9A}"/>
          </ac:spMkLst>
        </pc:spChg>
        <pc:spChg chg="mod">
          <ac:chgData name="Hamlet Markarian" userId="4926d2b407f31d77" providerId="LiveId" clId="{8CC21585-5D04-443B-8819-59CEF534AFDF}" dt="2020-04-10T08:11:50.822" v="294" actId="207"/>
          <ac:spMkLst>
            <pc:docMk/>
            <pc:sldMk cId="50890922" sldId="1437"/>
            <ac:spMk id="24" creationId="{8BA42257-548D-49A6-B75D-A04DF37F5654}"/>
          </ac:spMkLst>
        </pc:spChg>
        <pc:spChg chg="mod">
          <ac:chgData name="Hamlet Markarian" userId="4926d2b407f31d77" providerId="LiveId" clId="{8CC21585-5D04-443B-8819-59CEF534AFDF}" dt="2020-04-10T08:10:19.361" v="271" actId="5793"/>
          <ac:spMkLst>
            <pc:docMk/>
            <pc:sldMk cId="50890922" sldId="1437"/>
            <ac:spMk id="25" creationId="{A295E4B9-E46A-40ED-B0A4-5E6C22BFFB64}"/>
          </ac:spMkLst>
        </pc:spChg>
        <pc:spChg chg="del">
          <ac:chgData name="Hamlet Markarian" userId="4926d2b407f31d77" providerId="LiveId" clId="{8CC21585-5D04-443B-8819-59CEF534AFDF}" dt="2020-04-10T07:35:17.566" v="8" actId="478"/>
          <ac:spMkLst>
            <pc:docMk/>
            <pc:sldMk cId="50890922" sldId="1437"/>
            <ac:spMk id="28" creationId="{26E06309-8166-418F-A84A-2A0DB997FF97}"/>
          </ac:spMkLst>
        </pc:spChg>
        <pc:spChg chg="mod">
          <ac:chgData name="Hamlet Markarian" userId="4926d2b407f31d77" providerId="LiveId" clId="{8CC21585-5D04-443B-8819-59CEF534AFDF}" dt="2020-04-10T08:11:52.967" v="295" actId="207"/>
          <ac:spMkLst>
            <pc:docMk/>
            <pc:sldMk cId="50890922" sldId="1437"/>
            <ac:spMk id="34" creationId="{F5C61A12-A0B5-4FF1-B0BE-E8C1BC90AFB8}"/>
          </ac:spMkLst>
        </pc:spChg>
        <pc:spChg chg="mod">
          <ac:chgData name="Hamlet Markarian" userId="4926d2b407f31d77" providerId="LiveId" clId="{8CC21585-5D04-443B-8819-59CEF534AFDF}" dt="2020-04-10T08:11:27.523" v="281" actId="14100"/>
          <ac:spMkLst>
            <pc:docMk/>
            <pc:sldMk cId="50890922" sldId="1437"/>
            <ac:spMk id="35" creationId="{593D1AF7-413E-4D6E-B0D4-24E7327D144A}"/>
          </ac:spMkLst>
        </pc:spChg>
        <pc:grpChg chg="add mod ord">
          <ac:chgData name="Hamlet Markarian" userId="4926d2b407f31d77" providerId="LiveId" clId="{8CC21585-5D04-443B-8819-59CEF534AFDF}" dt="2020-04-10T08:12:41.304" v="311" actId="1035"/>
          <ac:grpSpMkLst>
            <pc:docMk/>
            <pc:sldMk cId="50890922" sldId="1437"/>
            <ac:grpSpMk id="22" creationId="{D6665F23-9A35-48A1-BE65-EA31F6291691}"/>
          </ac:grpSpMkLst>
        </pc:grpChg>
        <pc:grpChg chg="add mod">
          <ac:chgData name="Hamlet Markarian" userId="4926d2b407f31d77" providerId="LiveId" clId="{8CC21585-5D04-443B-8819-59CEF534AFDF}" dt="2020-04-10T08:10:46.433" v="275" actId="571"/>
          <ac:grpSpMkLst>
            <pc:docMk/>
            <pc:sldMk cId="50890922" sldId="1437"/>
            <ac:grpSpMk id="27" creationId="{2C5C7EDE-4CE5-4DE8-88F8-BE402615A3EF}"/>
          </ac:grpSpMkLst>
        </pc:grpChg>
        <pc:grpChg chg="add mod">
          <ac:chgData name="Hamlet Markarian" userId="4926d2b407f31d77" providerId="LiveId" clId="{8CC21585-5D04-443B-8819-59CEF534AFDF}" dt="2020-04-10T08:12:41.304" v="311" actId="1035"/>
          <ac:grpSpMkLst>
            <pc:docMk/>
            <pc:sldMk cId="50890922" sldId="1437"/>
            <ac:grpSpMk id="32" creationId="{10149304-7869-416E-8B56-8465E6774193}"/>
          </ac:grpSpMkLst>
        </pc:grpChg>
        <pc:graphicFrameChg chg="add mod">
          <ac:chgData name="Hamlet Markarian" userId="4926d2b407f31d77" providerId="LiveId" clId="{8CC21585-5D04-443B-8819-59CEF534AFDF}" dt="2020-04-10T07:40:27.597" v="63" actId="14100"/>
          <ac:graphicFrameMkLst>
            <pc:docMk/>
            <pc:sldMk cId="50890922" sldId="1437"/>
            <ac:graphicFrameMk id="8" creationId="{67A3F647-3BD3-4E2A-B2A2-6263435AAF75}"/>
          </ac:graphicFrameMkLst>
        </pc:graphicFrameChg>
        <pc:graphicFrameChg chg="del">
          <ac:chgData name="Hamlet Markarian" userId="4926d2b407f31d77" providerId="LiveId" clId="{8CC21585-5D04-443B-8819-59CEF534AFDF}" dt="2020-04-10T07:35:14.770" v="7" actId="478"/>
          <ac:graphicFrameMkLst>
            <pc:docMk/>
            <pc:sldMk cId="50890922" sldId="1437"/>
            <ac:graphicFrameMk id="10" creationId="{D1115644-95BC-4F40-AD63-106E5DA01B65}"/>
          </ac:graphicFrameMkLst>
        </pc:graphicFrameChg>
        <pc:graphicFrameChg chg="add mod">
          <ac:chgData name="Hamlet Markarian" userId="4926d2b407f31d77" providerId="LiveId" clId="{8CC21585-5D04-443B-8819-59CEF534AFDF}" dt="2020-04-10T08:12:29.637" v="297"/>
          <ac:graphicFrameMkLst>
            <pc:docMk/>
            <pc:sldMk cId="50890922" sldId="1437"/>
            <ac:graphicFrameMk id="14" creationId="{004096B8-AC4F-41E1-8A72-12C284464374}"/>
          </ac:graphicFrameMkLst>
        </pc:graphicFrameChg>
        <pc:graphicFrameChg chg="add mod">
          <ac:chgData name="Hamlet Markarian" userId="4926d2b407f31d77" providerId="LiveId" clId="{8CC21585-5D04-443B-8819-59CEF534AFDF}" dt="2020-04-10T08:10:46.433" v="275" actId="571"/>
          <ac:graphicFrameMkLst>
            <pc:docMk/>
            <pc:sldMk cId="50890922" sldId="1437"/>
            <ac:graphicFrameMk id="26" creationId="{03490D87-F7FA-4669-8B7D-BDB1134338D5}"/>
          </ac:graphicFrameMkLst>
        </pc:graphicFrameChg>
        <pc:picChg chg="mod">
          <ac:chgData name="Hamlet Markarian" userId="4926d2b407f31d77" providerId="LiveId" clId="{8CC21585-5D04-443B-8819-59CEF534AFDF}" dt="2020-04-10T08:05:55.028" v="191" actId="207"/>
          <ac:picMkLst>
            <pc:docMk/>
            <pc:sldMk cId="50890922" sldId="1437"/>
            <ac:picMk id="30" creationId="{34D0E67C-D226-4DF5-9D1B-EAB51874B8F3}"/>
          </ac:picMkLst>
        </pc:picChg>
      </pc:sldChg>
      <pc:sldChg chg="addSp delSp modSp add mod">
        <pc:chgData name="Hamlet Markarian" userId="4926d2b407f31d77" providerId="LiveId" clId="{8CC21585-5D04-443B-8819-59CEF534AFDF}" dt="2020-04-10T09:17:53.260" v="573"/>
        <pc:sldMkLst>
          <pc:docMk/>
          <pc:sldMk cId="2377245670" sldId="1458"/>
        </pc:sldMkLst>
        <pc:spChg chg="mod">
          <ac:chgData name="Hamlet Markarian" userId="4926d2b407f31d77" providerId="LiveId" clId="{8CC21585-5D04-443B-8819-59CEF534AFDF}" dt="2020-04-10T08:14:22.312" v="318" actId="20577"/>
          <ac:spMkLst>
            <pc:docMk/>
            <pc:sldMk cId="2377245670" sldId="1458"/>
            <ac:spMk id="11" creationId="{6343BB1C-4EB0-43FC-B3C9-557E96B788BD}"/>
          </ac:spMkLst>
        </pc:spChg>
        <pc:spChg chg="mod">
          <ac:chgData name="Hamlet Markarian" userId="4926d2b407f31d77" providerId="LiveId" clId="{8CC21585-5D04-443B-8819-59CEF534AFDF}" dt="2020-04-10T08:14:37.568" v="320" actId="20577"/>
          <ac:spMkLst>
            <pc:docMk/>
            <pc:sldMk cId="2377245670" sldId="1458"/>
            <ac:spMk id="12" creationId="{812B5A58-4D9D-455B-A237-30FD38DA9D08}"/>
          </ac:spMkLst>
        </pc:spChg>
        <pc:spChg chg="del">
          <ac:chgData name="Hamlet Markarian" userId="4926d2b407f31d77" providerId="LiveId" clId="{8CC21585-5D04-443B-8819-59CEF534AFDF}" dt="2020-04-10T08:15:46.760" v="329" actId="478"/>
          <ac:spMkLst>
            <pc:docMk/>
            <pc:sldMk cId="2377245670" sldId="1458"/>
            <ac:spMk id="15" creationId="{D77026EF-191A-4313-9703-72FC75F1C006}"/>
          </ac:spMkLst>
        </pc:spChg>
        <pc:spChg chg="mod">
          <ac:chgData name="Hamlet Markarian" userId="4926d2b407f31d77" providerId="LiveId" clId="{8CC21585-5D04-443B-8819-59CEF534AFDF}" dt="2020-04-10T08:14:13.568" v="316" actId="20577"/>
          <ac:spMkLst>
            <pc:docMk/>
            <pc:sldMk cId="2377245670" sldId="1458"/>
            <ac:spMk id="16" creationId="{51A55428-D23F-4777-96FE-D91E0B26310D}"/>
          </ac:spMkLst>
        </pc:spChg>
        <pc:spChg chg="mod">
          <ac:chgData name="Hamlet Markarian" userId="4926d2b407f31d77" providerId="LiveId" clId="{8CC21585-5D04-443B-8819-59CEF534AFDF}" dt="2020-04-10T09:14:38.410" v="559" actId="1076"/>
          <ac:spMkLst>
            <pc:docMk/>
            <pc:sldMk cId="2377245670" sldId="1458"/>
            <ac:spMk id="19" creationId="{42101231-1855-46EE-A3D9-B84E75ACB56A}"/>
          </ac:spMkLst>
        </pc:spChg>
        <pc:spChg chg="del">
          <ac:chgData name="Hamlet Markarian" userId="4926d2b407f31d77" providerId="LiveId" clId="{8CC21585-5D04-443B-8819-59CEF534AFDF}" dt="2020-04-10T08:15:46.760" v="329" actId="478"/>
          <ac:spMkLst>
            <pc:docMk/>
            <pc:sldMk cId="2377245670" sldId="1458"/>
            <ac:spMk id="20" creationId="{01E08E54-8433-48E9-B5E5-A623D973A671}"/>
          </ac:spMkLst>
        </pc:spChg>
        <pc:spChg chg="del">
          <ac:chgData name="Hamlet Markarian" userId="4926d2b407f31d77" providerId="LiveId" clId="{8CC21585-5D04-443B-8819-59CEF534AFDF}" dt="2020-04-10T08:15:44.017" v="328" actId="478"/>
          <ac:spMkLst>
            <pc:docMk/>
            <pc:sldMk cId="2377245670" sldId="1458"/>
            <ac:spMk id="21" creationId="{86FE23C9-8284-40E2-936B-7189587046D3}"/>
          </ac:spMkLst>
        </pc:spChg>
        <pc:spChg chg="add mod">
          <ac:chgData name="Hamlet Markarian" userId="4926d2b407f31d77" providerId="LiveId" clId="{8CC21585-5D04-443B-8819-59CEF534AFDF}" dt="2020-04-10T08:21:21.009" v="401" actId="1038"/>
          <ac:spMkLst>
            <pc:docMk/>
            <pc:sldMk cId="2377245670" sldId="1458"/>
            <ac:spMk id="27" creationId="{CACC0E2A-8F7D-4267-9C64-F844EF72B16B}"/>
          </ac:spMkLst>
        </pc:spChg>
        <pc:spChg chg="add mod">
          <ac:chgData name="Hamlet Markarian" userId="4926d2b407f31d77" providerId="LiveId" clId="{8CC21585-5D04-443B-8819-59CEF534AFDF}" dt="2020-04-10T08:21:21.009" v="401" actId="1038"/>
          <ac:spMkLst>
            <pc:docMk/>
            <pc:sldMk cId="2377245670" sldId="1458"/>
            <ac:spMk id="28" creationId="{D783EC86-9814-4DEA-B3E7-4921089837FD}"/>
          </ac:spMkLst>
        </pc:spChg>
        <pc:spChg chg="add mod">
          <ac:chgData name="Hamlet Markarian" userId="4926d2b407f31d77" providerId="LiveId" clId="{8CC21585-5D04-443B-8819-59CEF534AFDF}" dt="2020-04-10T09:16:50.709" v="563"/>
          <ac:spMkLst>
            <pc:docMk/>
            <pc:sldMk cId="2377245670" sldId="1458"/>
            <ac:spMk id="29" creationId="{AC4AC685-5983-4194-AEB7-95938EFC6C6C}"/>
          </ac:spMkLst>
        </pc:spChg>
        <pc:spChg chg="add mod">
          <ac:chgData name="Hamlet Markarian" userId="4926d2b407f31d77" providerId="LiveId" clId="{8CC21585-5D04-443B-8819-59CEF534AFDF}" dt="2020-04-10T08:21:21.009" v="401" actId="1038"/>
          <ac:spMkLst>
            <pc:docMk/>
            <pc:sldMk cId="2377245670" sldId="1458"/>
            <ac:spMk id="31" creationId="{724E513A-EFE5-4572-B887-4D382DB4402D}"/>
          </ac:spMkLst>
        </pc:spChg>
        <pc:spChg chg="add del">
          <ac:chgData name="Hamlet Markarian" userId="4926d2b407f31d77" providerId="LiveId" clId="{8CC21585-5D04-443B-8819-59CEF534AFDF}" dt="2020-04-10T08:19:42.080" v="379" actId="478"/>
          <ac:spMkLst>
            <pc:docMk/>
            <pc:sldMk cId="2377245670" sldId="1458"/>
            <ac:spMk id="36" creationId="{595E6A11-6DD8-4CDE-AE5C-16FF7FF21EC2}"/>
          </ac:spMkLst>
        </pc:spChg>
        <pc:spChg chg="add mod">
          <ac:chgData name="Hamlet Markarian" userId="4926d2b407f31d77" providerId="LiveId" clId="{8CC21585-5D04-443B-8819-59CEF534AFDF}" dt="2020-04-10T09:14:53.785" v="561" actId="208"/>
          <ac:spMkLst>
            <pc:docMk/>
            <pc:sldMk cId="2377245670" sldId="1458"/>
            <ac:spMk id="38" creationId="{AFF4FA7E-C93F-4CE4-BCB2-345E910AC605}"/>
          </ac:spMkLst>
        </pc:spChg>
        <pc:spChg chg="add del">
          <ac:chgData name="Hamlet Markarian" userId="4926d2b407f31d77" providerId="LiveId" clId="{8CC21585-5D04-443B-8819-59CEF534AFDF}" dt="2020-04-10T08:19:42.080" v="379" actId="478"/>
          <ac:spMkLst>
            <pc:docMk/>
            <pc:sldMk cId="2377245670" sldId="1458"/>
            <ac:spMk id="39" creationId="{458B4498-35C8-4131-AF65-03D815253E32}"/>
          </ac:spMkLst>
        </pc:spChg>
        <pc:spChg chg="add mod">
          <ac:chgData name="Hamlet Markarian" userId="4926d2b407f31d77" providerId="LiveId" clId="{8CC21585-5D04-443B-8819-59CEF534AFDF}" dt="2020-04-10T09:17:27.944" v="567"/>
          <ac:spMkLst>
            <pc:docMk/>
            <pc:sldMk cId="2377245670" sldId="1458"/>
            <ac:spMk id="40" creationId="{2EF9F0D6-0F4D-41D4-8C04-D2F9DBA03FBA}"/>
          </ac:spMkLst>
        </pc:spChg>
        <pc:spChg chg="add mod">
          <ac:chgData name="Hamlet Markarian" userId="4926d2b407f31d77" providerId="LiveId" clId="{8CC21585-5D04-443B-8819-59CEF534AFDF}" dt="2020-04-10T09:11:32.597" v="516" actId="1076"/>
          <ac:spMkLst>
            <pc:docMk/>
            <pc:sldMk cId="2377245670" sldId="1458"/>
            <ac:spMk id="41" creationId="{395B42AD-9729-43ED-B7EE-526DDE7074E3}"/>
          </ac:spMkLst>
        </pc:spChg>
        <pc:spChg chg="add mod">
          <ac:chgData name="Hamlet Markarian" userId="4926d2b407f31d77" providerId="LiveId" clId="{8CC21585-5D04-443B-8819-59CEF534AFDF}" dt="2020-04-10T09:17:53.260" v="573"/>
          <ac:spMkLst>
            <pc:docMk/>
            <pc:sldMk cId="2377245670" sldId="1458"/>
            <ac:spMk id="42" creationId="{91622C24-B96A-4ED6-8A3F-AEED1FDB631F}"/>
          </ac:spMkLst>
        </pc:spChg>
        <pc:spChg chg="add mod">
          <ac:chgData name="Hamlet Markarian" userId="4926d2b407f31d77" providerId="LiveId" clId="{8CC21585-5D04-443B-8819-59CEF534AFDF}" dt="2020-04-10T09:11:11.449" v="511" actId="1037"/>
          <ac:spMkLst>
            <pc:docMk/>
            <pc:sldMk cId="2377245670" sldId="1458"/>
            <ac:spMk id="43" creationId="{3E885FA4-11D1-4EA3-ABF2-CCF3104B47D9}"/>
          </ac:spMkLst>
        </pc:spChg>
        <pc:spChg chg="add mod">
          <ac:chgData name="Hamlet Markarian" userId="4926d2b407f31d77" providerId="LiveId" clId="{8CC21585-5D04-443B-8819-59CEF534AFDF}" dt="2020-04-10T09:11:11.449" v="511" actId="1037"/>
          <ac:spMkLst>
            <pc:docMk/>
            <pc:sldMk cId="2377245670" sldId="1458"/>
            <ac:spMk id="44" creationId="{F0D07C5F-79EE-4470-9382-F0920DF7CB05}"/>
          </ac:spMkLst>
        </pc:spChg>
        <pc:spChg chg="add del mod">
          <ac:chgData name="Hamlet Markarian" userId="4926d2b407f31d77" providerId="LiveId" clId="{8CC21585-5D04-443B-8819-59CEF534AFDF}" dt="2020-04-10T09:11:04.448" v="509" actId="478"/>
          <ac:spMkLst>
            <pc:docMk/>
            <pc:sldMk cId="2377245670" sldId="1458"/>
            <ac:spMk id="46" creationId="{2A178D25-4DCA-4BB6-8917-A01FAD03B948}"/>
          </ac:spMkLst>
        </pc:spChg>
        <pc:spChg chg="add del">
          <ac:chgData name="Hamlet Markarian" userId="4926d2b407f31d77" providerId="LiveId" clId="{8CC21585-5D04-443B-8819-59CEF534AFDF}" dt="2020-04-10T08:19:42.080" v="379" actId="478"/>
          <ac:spMkLst>
            <pc:docMk/>
            <pc:sldMk cId="2377245670" sldId="1458"/>
            <ac:spMk id="47" creationId="{DCA427A9-9DC2-4C4B-9B3A-4A6FE717C685}"/>
          </ac:spMkLst>
        </pc:spChg>
        <pc:spChg chg="add del mod">
          <ac:chgData name="Hamlet Markarian" userId="4926d2b407f31d77" providerId="LiveId" clId="{8CC21585-5D04-443B-8819-59CEF534AFDF}" dt="2020-04-10T09:04:53.361" v="498" actId="478"/>
          <ac:spMkLst>
            <pc:docMk/>
            <pc:sldMk cId="2377245670" sldId="1458"/>
            <ac:spMk id="48" creationId="{BCC00F62-CDAE-4997-8E1D-00E66B6AC155}"/>
          </ac:spMkLst>
        </pc:spChg>
        <pc:spChg chg="add del mod">
          <ac:chgData name="Hamlet Markarian" userId="4926d2b407f31d77" providerId="LiveId" clId="{8CC21585-5D04-443B-8819-59CEF534AFDF}" dt="2020-04-10T09:04:53.361" v="498" actId="478"/>
          <ac:spMkLst>
            <pc:docMk/>
            <pc:sldMk cId="2377245670" sldId="1458"/>
            <ac:spMk id="49" creationId="{BD161F5D-D579-45D3-9225-47C25C262B85}"/>
          </ac:spMkLst>
        </pc:spChg>
        <pc:spChg chg="add del">
          <ac:chgData name="Hamlet Markarian" userId="4926d2b407f31d77" providerId="LiveId" clId="{8CC21585-5D04-443B-8819-59CEF534AFDF}" dt="2020-04-10T08:19:42.080" v="379" actId="478"/>
          <ac:spMkLst>
            <pc:docMk/>
            <pc:sldMk cId="2377245670" sldId="1458"/>
            <ac:spMk id="50" creationId="{48D90189-7871-46FD-AA54-2D5F701A6C43}"/>
          </ac:spMkLst>
        </pc:spChg>
        <pc:spChg chg="add mod">
          <ac:chgData name="Hamlet Markarian" userId="4926d2b407f31d77" providerId="LiveId" clId="{8CC21585-5D04-443B-8819-59CEF534AFDF}" dt="2020-04-10T09:17:44.060" v="572"/>
          <ac:spMkLst>
            <pc:docMk/>
            <pc:sldMk cId="2377245670" sldId="1458"/>
            <ac:spMk id="51" creationId="{EABDB525-C47C-4A20-8988-1723DBC910B9}"/>
          </ac:spMkLst>
        </pc:spChg>
        <pc:spChg chg="add mod">
          <ac:chgData name="Hamlet Markarian" userId="4926d2b407f31d77" providerId="LiveId" clId="{8CC21585-5D04-443B-8819-59CEF534AFDF}" dt="2020-04-10T08:21:21.009" v="401" actId="1038"/>
          <ac:spMkLst>
            <pc:docMk/>
            <pc:sldMk cId="2377245670" sldId="1458"/>
            <ac:spMk id="52" creationId="{CFFE8122-80B7-4877-8457-9C907BB9B1ED}"/>
          </ac:spMkLst>
        </pc:spChg>
        <pc:spChg chg="add del">
          <ac:chgData name="Hamlet Markarian" userId="4926d2b407f31d77" providerId="LiveId" clId="{8CC21585-5D04-443B-8819-59CEF534AFDF}" dt="2020-04-10T08:19:42.080" v="379" actId="478"/>
          <ac:spMkLst>
            <pc:docMk/>
            <pc:sldMk cId="2377245670" sldId="1458"/>
            <ac:spMk id="53" creationId="{906729FB-4D76-4815-ABBE-7112605D6C00}"/>
          </ac:spMkLst>
        </pc:spChg>
        <pc:spChg chg="add mod">
          <ac:chgData name="Hamlet Markarian" userId="4926d2b407f31d77" providerId="LiveId" clId="{8CC21585-5D04-443B-8819-59CEF534AFDF}" dt="2020-04-10T09:11:11.449" v="511" actId="1037"/>
          <ac:spMkLst>
            <pc:docMk/>
            <pc:sldMk cId="2377245670" sldId="1458"/>
            <ac:spMk id="54" creationId="{D5FDD386-5AF2-426B-99E3-2B57AF9CC210}"/>
          </ac:spMkLst>
        </pc:spChg>
        <pc:spChg chg="add del mod">
          <ac:chgData name="Hamlet Markarian" userId="4926d2b407f31d77" providerId="LiveId" clId="{8CC21585-5D04-443B-8819-59CEF534AFDF}" dt="2020-04-10T09:11:04.448" v="509" actId="478"/>
          <ac:spMkLst>
            <pc:docMk/>
            <pc:sldMk cId="2377245670" sldId="1458"/>
            <ac:spMk id="55" creationId="{E5FC5229-1EFC-4CBA-AFAC-F9E168129E1A}"/>
          </ac:spMkLst>
        </pc:spChg>
        <pc:spChg chg="add del mod">
          <ac:chgData name="Hamlet Markarian" userId="4926d2b407f31d77" providerId="LiveId" clId="{8CC21585-5D04-443B-8819-59CEF534AFDF}" dt="2020-04-10T09:11:04.448" v="509" actId="478"/>
          <ac:spMkLst>
            <pc:docMk/>
            <pc:sldMk cId="2377245670" sldId="1458"/>
            <ac:spMk id="56" creationId="{4175D3B4-DA93-4DC1-84BA-608D7A681336}"/>
          </ac:spMkLst>
        </pc:spChg>
        <pc:spChg chg="add mod">
          <ac:chgData name="Hamlet Markarian" userId="4926d2b407f31d77" providerId="LiveId" clId="{8CC21585-5D04-443B-8819-59CEF534AFDF}" dt="2020-04-10T09:12:54.162" v="528"/>
          <ac:spMkLst>
            <pc:docMk/>
            <pc:sldMk cId="2377245670" sldId="1458"/>
            <ac:spMk id="57" creationId="{BCD3EFCF-8E34-43E3-AB73-9B3F8B43F461}"/>
          </ac:spMkLst>
        </pc:spChg>
        <pc:spChg chg="add mod">
          <ac:chgData name="Hamlet Markarian" userId="4926d2b407f31d77" providerId="LiveId" clId="{8CC21585-5D04-443B-8819-59CEF534AFDF}" dt="2020-04-10T09:12:50.564" v="527" actId="20577"/>
          <ac:spMkLst>
            <pc:docMk/>
            <pc:sldMk cId="2377245670" sldId="1458"/>
            <ac:spMk id="58" creationId="{88D5C14B-FBD3-4DA4-96E6-3B2FB670AE8C}"/>
          </ac:spMkLst>
        </pc:spChg>
        <pc:spChg chg="add mod">
          <ac:chgData name="Hamlet Markarian" userId="4926d2b407f31d77" providerId="LiveId" clId="{8CC21585-5D04-443B-8819-59CEF534AFDF}" dt="2020-04-10T09:14:14.763" v="556"/>
          <ac:spMkLst>
            <pc:docMk/>
            <pc:sldMk cId="2377245670" sldId="1458"/>
            <ac:spMk id="59" creationId="{567CA20D-63AB-43F0-A27D-DED91E172163}"/>
          </ac:spMkLst>
        </pc:spChg>
        <pc:spChg chg="add mod">
          <ac:chgData name="Hamlet Markarian" userId="4926d2b407f31d77" providerId="LiveId" clId="{8CC21585-5D04-443B-8819-59CEF534AFDF}" dt="2020-04-10T09:14:11.460" v="555" actId="20577"/>
          <ac:spMkLst>
            <pc:docMk/>
            <pc:sldMk cId="2377245670" sldId="1458"/>
            <ac:spMk id="60" creationId="{F9F8D655-9981-479D-A2DF-9F3F9FA60FE4}"/>
          </ac:spMkLst>
        </pc:spChg>
        <pc:spChg chg="add mod">
          <ac:chgData name="Hamlet Markarian" userId="4926d2b407f31d77" providerId="LiveId" clId="{8CC21585-5D04-443B-8819-59CEF534AFDF}" dt="2020-04-10T09:13:28.489" v="540"/>
          <ac:spMkLst>
            <pc:docMk/>
            <pc:sldMk cId="2377245670" sldId="1458"/>
            <ac:spMk id="61" creationId="{C17CBDEC-EAD1-4473-8CBF-F67E3DE15437}"/>
          </ac:spMkLst>
        </pc:spChg>
        <pc:spChg chg="add mod">
          <ac:chgData name="Hamlet Markarian" userId="4926d2b407f31d77" providerId="LiveId" clId="{8CC21585-5D04-443B-8819-59CEF534AFDF}" dt="2020-04-10T09:13:24.581" v="539" actId="20577"/>
          <ac:spMkLst>
            <pc:docMk/>
            <pc:sldMk cId="2377245670" sldId="1458"/>
            <ac:spMk id="62" creationId="{084A44B1-5F39-473B-B3C0-5867CF592FCA}"/>
          </ac:spMkLst>
        </pc:spChg>
        <pc:spChg chg="add mod">
          <ac:chgData name="Hamlet Markarian" userId="4926d2b407f31d77" providerId="LiveId" clId="{8CC21585-5D04-443B-8819-59CEF534AFDF}" dt="2020-04-10T09:13:12.234" v="534"/>
          <ac:spMkLst>
            <pc:docMk/>
            <pc:sldMk cId="2377245670" sldId="1458"/>
            <ac:spMk id="63" creationId="{6C350F9B-74A0-4BD6-81D0-7839E8B3BA3B}"/>
          </ac:spMkLst>
        </pc:spChg>
        <pc:spChg chg="add mod">
          <ac:chgData name="Hamlet Markarian" userId="4926d2b407f31d77" providerId="LiveId" clId="{8CC21585-5D04-443B-8819-59CEF534AFDF}" dt="2020-04-10T09:13:07.324" v="533" actId="20577"/>
          <ac:spMkLst>
            <pc:docMk/>
            <pc:sldMk cId="2377245670" sldId="1458"/>
            <ac:spMk id="64" creationId="{565FC0AD-1572-4BA9-A02F-67EF5540164A}"/>
          </ac:spMkLst>
        </pc:spChg>
        <pc:spChg chg="add mod">
          <ac:chgData name="Hamlet Markarian" userId="4926d2b407f31d77" providerId="LiveId" clId="{8CC21585-5D04-443B-8819-59CEF534AFDF}" dt="2020-04-10T09:14:32.056" v="557" actId="208"/>
          <ac:spMkLst>
            <pc:docMk/>
            <pc:sldMk cId="2377245670" sldId="1458"/>
            <ac:spMk id="66" creationId="{9678B031-E0D9-4794-8032-7287D32C4E04}"/>
          </ac:spMkLst>
        </pc:spChg>
        <pc:spChg chg="add mod">
          <ac:chgData name="Hamlet Markarian" userId="4926d2b407f31d77" providerId="LiveId" clId="{8CC21585-5D04-443B-8819-59CEF534AFDF}" dt="2020-04-10T09:13:42.700" v="545"/>
          <ac:spMkLst>
            <pc:docMk/>
            <pc:sldMk cId="2377245670" sldId="1458"/>
            <ac:spMk id="67" creationId="{70AB8F22-99DA-411E-A7CE-9258FA1D7A73}"/>
          </ac:spMkLst>
        </pc:spChg>
        <pc:spChg chg="add mod">
          <ac:chgData name="Hamlet Markarian" userId="4926d2b407f31d77" providerId="LiveId" clId="{8CC21585-5D04-443B-8819-59CEF534AFDF}" dt="2020-04-10T09:13:39.069" v="544" actId="20577"/>
          <ac:spMkLst>
            <pc:docMk/>
            <pc:sldMk cId="2377245670" sldId="1458"/>
            <ac:spMk id="68" creationId="{E5379DA8-3581-44DC-9B63-F0F22B135D77}"/>
          </ac:spMkLst>
        </pc:spChg>
        <pc:spChg chg="add mod">
          <ac:chgData name="Hamlet Markarian" userId="4926d2b407f31d77" providerId="LiveId" clId="{8CC21585-5D04-443B-8819-59CEF534AFDF}" dt="2020-04-10T09:12:12.919" v="522" actId="571"/>
          <ac:spMkLst>
            <pc:docMk/>
            <pc:sldMk cId="2377245670" sldId="1458"/>
            <ac:spMk id="70" creationId="{8D58FE7B-E030-4B35-B53C-80AE0E77E596}"/>
          </ac:spMkLst>
        </pc:spChg>
        <pc:spChg chg="add mod">
          <ac:chgData name="Hamlet Markarian" userId="4926d2b407f31d77" providerId="LiveId" clId="{8CC21585-5D04-443B-8819-59CEF534AFDF}" dt="2020-04-10T09:13:59.778" v="550" actId="14100"/>
          <ac:spMkLst>
            <pc:docMk/>
            <pc:sldMk cId="2377245670" sldId="1458"/>
            <ac:spMk id="71" creationId="{4409A4DC-A459-41DC-9746-A1D06C2E7F97}"/>
          </ac:spMkLst>
        </pc:spChg>
        <pc:spChg chg="add mod">
          <ac:chgData name="Hamlet Markarian" userId="4926d2b407f31d77" providerId="LiveId" clId="{8CC21585-5D04-443B-8819-59CEF534AFDF}" dt="2020-04-10T09:13:54.317" v="548" actId="20577"/>
          <ac:spMkLst>
            <pc:docMk/>
            <pc:sldMk cId="2377245670" sldId="1458"/>
            <ac:spMk id="72" creationId="{5FE82B3F-CD7E-4E8E-BC31-00049DE7E9C2}"/>
          </ac:spMkLst>
        </pc:spChg>
        <pc:grpChg chg="del">
          <ac:chgData name="Hamlet Markarian" userId="4926d2b407f31d77" providerId="LiveId" clId="{8CC21585-5D04-443B-8819-59CEF534AFDF}" dt="2020-04-10T08:15:39.448" v="327" actId="478"/>
          <ac:grpSpMkLst>
            <pc:docMk/>
            <pc:sldMk cId="2377245670" sldId="1458"/>
            <ac:grpSpMk id="22" creationId="{D6665F23-9A35-48A1-BE65-EA31F6291691}"/>
          </ac:grpSpMkLst>
        </pc:grpChg>
        <pc:grpChg chg="del">
          <ac:chgData name="Hamlet Markarian" userId="4926d2b407f31d77" providerId="LiveId" clId="{8CC21585-5D04-443B-8819-59CEF534AFDF}" dt="2020-04-10T08:15:39.448" v="327" actId="478"/>
          <ac:grpSpMkLst>
            <pc:docMk/>
            <pc:sldMk cId="2377245670" sldId="1458"/>
            <ac:grpSpMk id="32" creationId="{10149304-7869-416E-8B56-8465E6774193}"/>
          </ac:grpSpMkLst>
        </pc:grpChg>
        <pc:graphicFrameChg chg="mod">
          <ac:chgData name="Hamlet Markarian" userId="4926d2b407f31d77" providerId="LiveId" clId="{8CC21585-5D04-443B-8819-59CEF534AFDF}" dt="2020-04-10T08:14:52.754" v="321"/>
          <ac:graphicFrameMkLst>
            <pc:docMk/>
            <pc:sldMk cId="2377245670" sldId="1458"/>
            <ac:graphicFrameMk id="8" creationId="{67A3F647-3BD3-4E2A-B2A2-6263435AAF75}"/>
          </ac:graphicFrameMkLst>
        </pc:graphicFrameChg>
        <pc:graphicFrameChg chg="del">
          <ac:chgData name="Hamlet Markarian" userId="4926d2b407f31d77" providerId="LiveId" clId="{8CC21585-5D04-443B-8819-59CEF534AFDF}" dt="2020-04-10T08:15:32.492" v="326" actId="478"/>
          <ac:graphicFrameMkLst>
            <pc:docMk/>
            <pc:sldMk cId="2377245670" sldId="1458"/>
            <ac:graphicFrameMk id="14" creationId="{004096B8-AC4F-41E1-8A72-12C284464374}"/>
          </ac:graphicFrameMkLst>
        </pc:graphicFrameChg>
        <pc:graphicFrameChg chg="add mod">
          <ac:chgData name="Hamlet Markarian" userId="4926d2b407f31d77" providerId="LiveId" clId="{8CC21585-5D04-443B-8819-59CEF534AFDF}" dt="2020-04-10T09:11:41.985" v="519" actId="1076"/>
          <ac:graphicFrameMkLst>
            <pc:docMk/>
            <pc:sldMk cId="2377245670" sldId="1458"/>
            <ac:graphicFrameMk id="26" creationId="{8FBBCC0F-D5D7-441A-901E-D06E67418FEC}"/>
          </ac:graphicFrameMkLst>
        </pc:graphicFrameChg>
        <pc:cxnChg chg="add mod">
          <ac:chgData name="Hamlet Markarian" userId="4926d2b407f31d77" providerId="LiveId" clId="{8CC21585-5D04-443B-8819-59CEF534AFDF}" dt="2020-04-10T09:17:17.671" v="566" actId="14100"/>
          <ac:cxnSpMkLst>
            <pc:docMk/>
            <pc:sldMk cId="2377245670" sldId="1458"/>
            <ac:cxnSpMk id="37" creationId="{BB71D2E6-EB16-4383-856F-F52C014E22A0}"/>
          </ac:cxnSpMkLst>
        </pc:cxnChg>
        <pc:cxnChg chg="add del mod">
          <ac:chgData name="Hamlet Markarian" userId="4926d2b407f31d77" providerId="LiveId" clId="{8CC21585-5D04-443B-8819-59CEF534AFDF}" dt="2020-04-10T09:11:04.448" v="509" actId="478"/>
          <ac:cxnSpMkLst>
            <pc:docMk/>
            <pc:sldMk cId="2377245670" sldId="1458"/>
            <ac:cxnSpMk id="45" creationId="{AE9C17D7-8E50-400B-94AB-1C140DA63C07}"/>
          </ac:cxnSpMkLst>
        </pc:cxnChg>
        <pc:cxnChg chg="add mod">
          <ac:chgData name="Hamlet Markarian" userId="4926d2b407f31d77" providerId="LiveId" clId="{8CC21585-5D04-443B-8819-59CEF534AFDF}" dt="2020-04-10T09:17:12.976" v="565" actId="14100"/>
          <ac:cxnSpMkLst>
            <pc:docMk/>
            <pc:sldMk cId="2377245670" sldId="1458"/>
            <ac:cxnSpMk id="65" creationId="{0BD974E7-ACB3-4FE5-92A8-31FA4569BD5A}"/>
          </ac:cxnSpMkLst>
        </pc:cxnChg>
        <pc:cxnChg chg="add mod">
          <ac:chgData name="Hamlet Markarian" userId="4926d2b407f31d77" providerId="LiveId" clId="{8CC21585-5D04-443B-8819-59CEF534AFDF}" dt="2020-04-10T09:17:00.387" v="564" actId="14100"/>
          <ac:cxnSpMkLst>
            <pc:docMk/>
            <pc:sldMk cId="2377245670" sldId="1458"/>
            <ac:cxnSpMk id="69" creationId="{7CD38E59-FCF5-4708-8317-90026B53D51E}"/>
          </ac:cxnSpMkLst>
        </pc:cxnChg>
      </pc:sldChg>
      <pc:sldChg chg="addSp delSp modSp add del">
        <pc:chgData name="Hamlet Markarian" userId="4926d2b407f31d77" providerId="LiveId" clId="{8CC21585-5D04-443B-8819-59CEF534AFDF}" dt="2020-04-10T09:04:32.443" v="495" actId="2696"/>
        <pc:sldMkLst>
          <pc:docMk/>
          <pc:sldMk cId="52569351" sldId="1459"/>
        </pc:sldMkLst>
        <pc:spChg chg="add mod">
          <ac:chgData name="Hamlet Markarian" userId="4926d2b407f31d77" providerId="LiveId" clId="{8CC21585-5D04-443B-8819-59CEF534AFDF}" dt="2020-04-10T09:03:32.250" v="493" actId="14100"/>
          <ac:spMkLst>
            <pc:docMk/>
            <pc:sldMk cId="52569351" sldId="1459"/>
            <ac:spMk id="3" creationId="{E0E0775C-047E-4932-AF39-13E08C907C62}"/>
          </ac:spMkLst>
        </pc:spChg>
        <pc:spChg chg="ord">
          <ac:chgData name="Hamlet Markarian" userId="4926d2b407f31d77" providerId="LiveId" clId="{8CC21585-5D04-443B-8819-59CEF534AFDF}" dt="2020-04-10T09:03:23.649" v="492" actId="167"/>
          <ac:spMkLst>
            <pc:docMk/>
            <pc:sldMk cId="52569351" sldId="1459"/>
            <ac:spMk id="13" creationId="{45E55A27-B275-4572-8F9E-D77B5EC43F08}"/>
          </ac:spMkLst>
        </pc:spChg>
        <pc:spChg chg="ord">
          <ac:chgData name="Hamlet Markarian" userId="4926d2b407f31d77" providerId="LiveId" clId="{8CC21585-5D04-443B-8819-59CEF534AFDF}" dt="2020-04-10T09:03:23.649" v="492" actId="167"/>
          <ac:spMkLst>
            <pc:docMk/>
            <pc:sldMk cId="52569351" sldId="1459"/>
            <ac:spMk id="19" creationId="{42101231-1855-46EE-A3D9-B84E75ACB56A}"/>
          </ac:spMkLst>
        </pc:spChg>
        <pc:spChg chg="mod">
          <ac:chgData name="Hamlet Markarian" userId="4926d2b407f31d77" providerId="LiveId" clId="{8CC21585-5D04-443B-8819-59CEF534AFDF}" dt="2020-04-10T08:29:14.792" v="409" actId="1076"/>
          <ac:spMkLst>
            <pc:docMk/>
            <pc:sldMk cId="52569351" sldId="1459"/>
            <ac:spMk id="27" creationId="{CACC0E2A-8F7D-4267-9C64-F844EF72B16B}"/>
          </ac:spMkLst>
        </pc:spChg>
        <pc:spChg chg="mod">
          <ac:chgData name="Hamlet Markarian" userId="4926d2b407f31d77" providerId="LiveId" clId="{8CC21585-5D04-443B-8819-59CEF534AFDF}" dt="2020-04-10T08:29:14.792" v="409" actId="1076"/>
          <ac:spMkLst>
            <pc:docMk/>
            <pc:sldMk cId="52569351" sldId="1459"/>
            <ac:spMk id="28" creationId="{D783EC86-9814-4DEA-B3E7-4921089837FD}"/>
          </ac:spMkLst>
        </pc:spChg>
        <pc:spChg chg="del">
          <ac:chgData name="Hamlet Markarian" userId="4926d2b407f31d77" providerId="LiveId" clId="{8CC21585-5D04-443B-8819-59CEF534AFDF}" dt="2020-04-10T08:29:04.179" v="405" actId="478"/>
          <ac:spMkLst>
            <pc:docMk/>
            <pc:sldMk cId="52569351" sldId="1459"/>
            <ac:spMk id="29" creationId="{AC4AC685-5983-4194-AEB7-95938EFC6C6C}"/>
          </ac:spMkLst>
        </pc:spChg>
        <pc:spChg chg="del">
          <ac:chgData name="Hamlet Markarian" userId="4926d2b407f31d77" providerId="LiveId" clId="{8CC21585-5D04-443B-8819-59CEF534AFDF}" dt="2020-04-10T08:29:04.179" v="405" actId="478"/>
          <ac:spMkLst>
            <pc:docMk/>
            <pc:sldMk cId="52569351" sldId="1459"/>
            <ac:spMk id="31" creationId="{724E513A-EFE5-4572-B887-4D382DB4402D}"/>
          </ac:spMkLst>
        </pc:spChg>
        <pc:spChg chg="add mod">
          <ac:chgData name="Hamlet Markarian" userId="4926d2b407f31d77" providerId="LiveId" clId="{8CC21585-5D04-443B-8819-59CEF534AFDF}" dt="2020-04-10T09:03:32.250" v="493" actId="14100"/>
          <ac:spMkLst>
            <pc:docMk/>
            <pc:sldMk cId="52569351" sldId="1459"/>
            <ac:spMk id="32" creationId="{82E0D528-A248-4084-8854-51D47D93433E}"/>
          </ac:spMkLst>
        </pc:spChg>
        <pc:spChg chg="add mod">
          <ac:chgData name="Hamlet Markarian" userId="4926d2b407f31d77" providerId="LiveId" clId="{8CC21585-5D04-443B-8819-59CEF534AFDF}" dt="2020-04-10T09:03:32.250" v="493" actId="14100"/>
          <ac:spMkLst>
            <pc:docMk/>
            <pc:sldMk cId="52569351" sldId="1459"/>
            <ac:spMk id="33" creationId="{4D495DF1-96DA-4CA1-843D-83074DD5BD1C}"/>
          </ac:spMkLst>
        </pc:spChg>
        <pc:spChg chg="add mod">
          <ac:chgData name="Hamlet Markarian" userId="4926d2b407f31d77" providerId="LiveId" clId="{8CC21585-5D04-443B-8819-59CEF534AFDF}" dt="2020-04-10T09:03:32.250" v="493" actId="14100"/>
          <ac:spMkLst>
            <pc:docMk/>
            <pc:sldMk cId="52569351" sldId="1459"/>
            <ac:spMk id="34" creationId="{696BD4FC-D9C5-4BB5-AD11-0ACB03CD1D89}"/>
          </ac:spMkLst>
        </pc:spChg>
        <pc:spChg chg="add mod">
          <ac:chgData name="Hamlet Markarian" userId="4926d2b407f31d77" providerId="LiveId" clId="{8CC21585-5D04-443B-8819-59CEF534AFDF}" dt="2020-04-10T09:03:32.250" v="493" actId="14100"/>
          <ac:spMkLst>
            <pc:docMk/>
            <pc:sldMk cId="52569351" sldId="1459"/>
            <ac:spMk id="35" creationId="{411CDE35-BC63-4BD6-A8B7-068157E82545}"/>
          </ac:spMkLst>
        </pc:spChg>
        <pc:spChg chg="add mod">
          <ac:chgData name="Hamlet Markarian" userId="4926d2b407f31d77" providerId="LiveId" clId="{8CC21585-5D04-443B-8819-59CEF534AFDF}" dt="2020-04-10T09:03:32.250" v="493" actId="14100"/>
          <ac:spMkLst>
            <pc:docMk/>
            <pc:sldMk cId="52569351" sldId="1459"/>
            <ac:spMk id="36" creationId="{EC2D551C-335A-482B-86D3-E5D3A5245DAD}"/>
          </ac:spMkLst>
        </pc:spChg>
        <pc:spChg chg="del">
          <ac:chgData name="Hamlet Markarian" userId="4926d2b407f31d77" providerId="LiveId" clId="{8CC21585-5D04-443B-8819-59CEF534AFDF}" dt="2020-04-10T08:29:04.179" v="405" actId="478"/>
          <ac:spMkLst>
            <pc:docMk/>
            <pc:sldMk cId="52569351" sldId="1459"/>
            <ac:spMk id="38" creationId="{AFF4FA7E-C93F-4CE4-BCB2-345E910AC605}"/>
          </ac:spMkLst>
        </pc:spChg>
        <pc:spChg chg="add mod">
          <ac:chgData name="Hamlet Markarian" userId="4926d2b407f31d77" providerId="LiveId" clId="{8CC21585-5D04-443B-8819-59CEF534AFDF}" dt="2020-04-10T09:03:32.250" v="493" actId="14100"/>
          <ac:spMkLst>
            <pc:docMk/>
            <pc:sldMk cId="52569351" sldId="1459"/>
            <ac:spMk id="39" creationId="{36A6E9BE-334B-4B98-8880-38F43AAAE510}"/>
          </ac:spMkLst>
        </pc:spChg>
        <pc:spChg chg="del">
          <ac:chgData name="Hamlet Markarian" userId="4926d2b407f31d77" providerId="LiveId" clId="{8CC21585-5D04-443B-8819-59CEF534AFDF}" dt="2020-04-10T08:29:04.179" v="405" actId="478"/>
          <ac:spMkLst>
            <pc:docMk/>
            <pc:sldMk cId="52569351" sldId="1459"/>
            <ac:spMk id="40" creationId="{2EF9F0D6-0F4D-41D4-8C04-D2F9DBA03FBA}"/>
          </ac:spMkLst>
        </pc:spChg>
        <pc:spChg chg="del">
          <ac:chgData name="Hamlet Markarian" userId="4926d2b407f31d77" providerId="LiveId" clId="{8CC21585-5D04-443B-8819-59CEF534AFDF}" dt="2020-04-10T08:29:04.179" v="405" actId="478"/>
          <ac:spMkLst>
            <pc:docMk/>
            <pc:sldMk cId="52569351" sldId="1459"/>
            <ac:spMk id="41" creationId="{395B42AD-9729-43ED-B7EE-526DDE7074E3}"/>
          </ac:spMkLst>
        </pc:spChg>
        <pc:spChg chg="del">
          <ac:chgData name="Hamlet Markarian" userId="4926d2b407f31d77" providerId="LiveId" clId="{8CC21585-5D04-443B-8819-59CEF534AFDF}" dt="2020-04-10T08:29:01.624" v="404" actId="478"/>
          <ac:spMkLst>
            <pc:docMk/>
            <pc:sldMk cId="52569351" sldId="1459"/>
            <ac:spMk id="42" creationId="{91622C24-B96A-4ED6-8A3F-AEED1FDB631F}"/>
          </ac:spMkLst>
        </pc:spChg>
        <pc:spChg chg="del">
          <ac:chgData name="Hamlet Markarian" userId="4926d2b407f31d77" providerId="LiveId" clId="{8CC21585-5D04-443B-8819-59CEF534AFDF}" dt="2020-04-10T08:29:01.624" v="404" actId="478"/>
          <ac:spMkLst>
            <pc:docMk/>
            <pc:sldMk cId="52569351" sldId="1459"/>
            <ac:spMk id="43" creationId="{3E885FA4-11D1-4EA3-ABF2-CCF3104B47D9}"/>
          </ac:spMkLst>
        </pc:spChg>
        <pc:spChg chg="mod">
          <ac:chgData name="Hamlet Markarian" userId="4926d2b407f31d77" providerId="LiveId" clId="{8CC21585-5D04-443B-8819-59CEF534AFDF}" dt="2020-04-10T08:29:17.897" v="410" actId="1076"/>
          <ac:spMkLst>
            <pc:docMk/>
            <pc:sldMk cId="52569351" sldId="1459"/>
            <ac:spMk id="44" creationId="{F0D07C5F-79EE-4470-9382-F0920DF7CB05}"/>
          </ac:spMkLst>
        </pc:spChg>
        <pc:spChg chg="del">
          <ac:chgData name="Hamlet Markarian" userId="4926d2b407f31d77" providerId="LiveId" clId="{8CC21585-5D04-443B-8819-59CEF534AFDF}" dt="2020-04-10T08:29:01.624" v="404" actId="478"/>
          <ac:spMkLst>
            <pc:docMk/>
            <pc:sldMk cId="52569351" sldId="1459"/>
            <ac:spMk id="46" creationId="{2A178D25-4DCA-4BB6-8917-A01FAD03B948}"/>
          </ac:spMkLst>
        </pc:spChg>
        <pc:spChg chg="add mod ord">
          <ac:chgData name="Hamlet Markarian" userId="4926d2b407f31d77" providerId="LiveId" clId="{8CC21585-5D04-443B-8819-59CEF534AFDF}" dt="2020-04-10T09:03:43.190" v="494" actId="14100"/>
          <ac:spMkLst>
            <pc:docMk/>
            <pc:sldMk cId="52569351" sldId="1459"/>
            <ac:spMk id="47" creationId="{922EE075-6910-4938-9C80-225231CC3E7A}"/>
          </ac:spMkLst>
        </pc:spChg>
        <pc:spChg chg="del">
          <ac:chgData name="Hamlet Markarian" userId="4926d2b407f31d77" providerId="LiveId" clId="{8CC21585-5D04-443B-8819-59CEF534AFDF}" dt="2020-04-10T08:29:01.624" v="404" actId="478"/>
          <ac:spMkLst>
            <pc:docMk/>
            <pc:sldMk cId="52569351" sldId="1459"/>
            <ac:spMk id="48" creationId="{BCC00F62-CDAE-4997-8E1D-00E66B6AC155}"/>
          </ac:spMkLst>
        </pc:spChg>
        <pc:spChg chg="del">
          <ac:chgData name="Hamlet Markarian" userId="4926d2b407f31d77" providerId="LiveId" clId="{8CC21585-5D04-443B-8819-59CEF534AFDF}" dt="2020-04-10T08:29:01.624" v="404" actId="478"/>
          <ac:spMkLst>
            <pc:docMk/>
            <pc:sldMk cId="52569351" sldId="1459"/>
            <ac:spMk id="49" creationId="{BD161F5D-D579-45D3-9225-47C25C262B85}"/>
          </ac:spMkLst>
        </pc:spChg>
        <pc:spChg chg="add mod ord">
          <ac:chgData name="Hamlet Markarian" userId="4926d2b407f31d77" providerId="LiveId" clId="{8CC21585-5D04-443B-8819-59CEF534AFDF}" dt="2020-04-10T09:03:18.558" v="491" actId="167"/>
          <ac:spMkLst>
            <pc:docMk/>
            <pc:sldMk cId="52569351" sldId="1459"/>
            <ac:spMk id="50" creationId="{29D69CD7-A950-4C64-94A3-5B189E397DAE}"/>
          </ac:spMkLst>
        </pc:spChg>
        <pc:spChg chg="del">
          <ac:chgData name="Hamlet Markarian" userId="4926d2b407f31d77" providerId="LiveId" clId="{8CC21585-5D04-443B-8819-59CEF534AFDF}" dt="2020-04-10T08:29:01.624" v="404" actId="478"/>
          <ac:spMkLst>
            <pc:docMk/>
            <pc:sldMk cId="52569351" sldId="1459"/>
            <ac:spMk id="51" creationId="{EABDB525-C47C-4A20-8988-1723DBC910B9}"/>
          </ac:spMkLst>
        </pc:spChg>
        <pc:spChg chg="del">
          <ac:chgData name="Hamlet Markarian" userId="4926d2b407f31d77" providerId="LiveId" clId="{8CC21585-5D04-443B-8819-59CEF534AFDF}" dt="2020-04-10T08:29:01.624" v="404" actId="478"/>
          <ac:spMkLst>
            <pc:docMk/>
            <pc:sldMk cId="52569351" sldId="1459"/>
            <ac:spMk id="52" creationId="{CFFE8122-80B7-4877-8457-9C907BB9B1ED}"/>
          </ac:spMkLst>
        </pc:spChg>
        <pc:spChg chg="add mod ord">
          <ac:chgData name="Hamlet Markarian" userId="4926d2b407f31d77" providerId="LiveId" clId="{8CC21585-5D04-443B-8819-59CEF534AFDF}" dt="2020-04-10T09:03:18.558" v="491" actId="167"/>
          <ac:spMkLst>
            <pc:docMk/>
            <pc:sldMk cId="52569351" sldId="1459"/>
            <ac:spMk id="53" creationId="{90BF230E-2B44-4788-98C0-8D9933A2B728}"/>
          </ac:spMkLst>
        </pc:spChg>
        <pc:spChg chg="mod">
          <ac:chgData name="Hamlet Markarian" userId="4926d2b407f31d77" providerId="LiveId" clId="{8CC21585-5D04-443B-8819-59CEF534AFDF}" dt="2020-04-10T08:29:17.897" v="410" actId="1076"/>
          <ac:spMkLst>
            <pc:docMk/>
            <pc:sldMk cId="52569351" sldId="1459"/>
            <ac:spMk id="54" creationId="{D5FDD386-5AF2-426B-99E3-2B57AF9CC210}"/>
          </ac:spMkLst>
        </pc:spChg>
        <pc:spChg chg="add mod ord">
          <ac:chgData name="Hamlet Markarian" userId="4926d2b407f31d77" providerId="LiveId" clId="{8CC21585-5D04-443B-8819-59CEF534AFDF}" dt="2020-04-10T09:03:18.558" v="491" actId="167"/>
          <ac:spMkLst>
            <pc:docMk/>
            <pc:sldMk cId="52569351" sldId="1459"/>
            <ac:spMk id="55" creationId="{A641CEE5-D416-494E-ABB5-E3B00B06A5BD}"/>
          </ac:spMkLst>
        </pc:spChg>
        <pc:spChg chg="add mod ord">
          <ac:chgData name="Hamlet Markarian" userId="4926d2b407f31d77" providerId="LiveId" clId="{8CC21585-5D04-443B-8819-59CEF534AFDF}" dt="2020-04-10T09:03:18.558" v="491" actId="167"/>
          <ac:spMkLst>
            <pc:docMk/>
            <pc:sldMk cId="52569351" sldId="1459"/>
            <ac:spMk id="56" creationId="{D0603FFC-3DAD-458D-8B83-02EDBF1F7A3B}"/>
          </ac:spMkLst>
        </pc:spChg>
        <pc:spChg chg="add mod ord">
          <ac:chgData name="Hamlet Markarian" userId="4926d2b407f31d77" providerId="LiveId" clId="{8CC21585-5D04-443B-8819-59CEF534AFDF}" dt="2020-04-10T09:03:18.558" v="491" actId="167"/>
          <ac:spMkLst>
            <pc:docMk/>
            <pc:sldMk cId="52569351" sldId="1459"/>
            <ac:spMk id="57" creationId="{56B5BDF7-AB02-4FB0-9CD0-C14672B20727}"/>
          </ac:spMkLst>
        </pc:spChg>
        <pc:spChg chg="add mod ord">
          <ac:chgData name="Hamlet Markarian" userId="4926d2b407f31d77" providerId="LiveId" clId="{8CC21585-5D04-443B-8819-59CEF534AFDF}" dt="2020-04-10T09:03:18.558" v="491" actId="167"/>
          <ac:spMkLst>
            <pc:docMk/>
            <pc:sldMk cId="52569351" sldId="1459"/>
            <ac:spMk id="58" creationId="{8309FBAD-B0D3-459A-9F69-E7A16EACC317}"/>
          </ac:spMkLst>
        </pc:spChg>
        <pc:graphicFrameChg chg="del">
          <ac:chgData name="Hamlet Markarian" userId="4926d2b407f31d77" providerId="LiveId" clId="{8CC21585-5D04-443B-8819-59CEF534AFDF}" dt="2020-04-10T08:28:49.202" v="403" actId="478"/>
          <ac:graphicFrameMkLst>
            <pc:docMk/>
            <pc:sldMk cId="52569351" sldId="1459"/>
            <ac:graphicFrameMk id="26" creationId="{8FBBCC0F-D5D7-441A-901E-D06E67418FEC}"/>
          </ac:graphicFrameMkLst>
        </pc:graphicFrameChg>
        <pc:cxnChg chg="del mod">
          <ac:chgData name="Hamlet Markarian" userId="4926d2b407f31d77" providerId="LiveId" clId="{8CC21585-5D04-443B-8819-59CEF534AFDF}" dt="2020-04-10T08:29:04.179" v="405" actId="478"/>
          <ac:cxnSpMkLst>
            <pc:docMk/>
            <pc:sldMk cId="52569351" sldId="1459"/>
            <ac:cxnSpMk id="37" creationId="{BB71D2E6-EB16-4383-856F-F52C014E22A0}"/>
          </ac:cxnSpMkLst>
        </pc:cxnChg>
        <pc:cxnChg chg="del">
          <ac:chgData name="Hamlet Markarian" userId="4926d2b407f31d77" providerId="LiveId" clId="{8CC21585-5D04-443B-8819-59CEF534AFDF}" dt="2020-04-10T08:29:01.624" v="404" actId="478"/>
          <ac:cxnSpMkLst>
            <pc:docMk/>
            <pc:sldMk cId="52569351" sldId="1459"/>
            <ac:cxnSpMk id="45" creationId="{AE9C17D7-8E50-400B-94AB-1C140DA63C07}"/>
          </ac:cxnSpMkLst>
        </pc:cxnChg>
      </pc:sldChg>
      <pc:sldChg chg="addSp delSp modSp add">
        <pc:chgData name="Hamlet Markarian" userId="4926d2b407f31d77" providerId="LiveId" clId="{8CC21585-5D04-443B-8819-59CEF534AFDF}" dt="2020-04-10T09:27:37.667" v="759" actId="20577"/>
        <pc:sldMkLst>
          <pc:docMk/>
          <pc:sldMk cId="381638226" sldId="1459"/>
        </pc:sldMkLst>
        <pc:spChg chg="del">
          <ac:chgData name="Hamlet Markarian" userId="4926d2b407f31d77" providerId="LiveId" clId="{8CC21585-5D04-443B-8819-59CEF534AFDF}" dt="2020-04-10T09:19:07.288" v="576" actId="478"/>
          <ac:spMkLst>
            <pc:docMk/>
            <pc:sldMk cId="381638226" sldId="1459"/>
            <ac:spMk id="11" creationId="{6343BB1C-4EB0-43FC-B3C9-557E96B788BD}"/>
          </ac:spMkLst>
        </pc:spChg>
        <pc:spChg chg="del">
          <ac:chgData name="Hamlet Markarian" userId="4926d2b407f31d77" providerId="LiveId" clId="{8CC21585-5D04-443B-8819-59CEF534AFDF}" dt="2020-04-10T09:19:07.288" v="576" actId="478"/>
          <ac:spMkLst>
            <pc:docMk/>
            <pc:sldMk cId="381638226" sldId="1459"/>
            <ac:spMk id="12" creationId="{812B5A58-4D9D-455B-A237-30FD38DA9D08}"/>
          </ac:spMkLst>
        </pc:spChg>
        <pc:spChg chg="del">
          <ac:chgData name="Hamlet Markarian" userId="4926d2b407f31d77" providerId="LiveId" clId="{8CC21585-5D04-443B-8819-59CEF534AFDF}" dt="2020-04-10T09:19:07.784" v="577" actId="478"/>
          <ac:spMkLst>
            <pc:docMk/>
            <pc:sldMk cId="381638226" sldId="1459"/>
            <ac:spMk id="13" creationId="{45E55A27-B275-4572-8F9E-D77B5EC43F08}"/>
          </ac:spMkLst>
        </pc:spChg>
        <pc:spChg chg="mod">
          <ac:chgData name="Hamlet Markarian" userId="4926d2b407f31d77" providerId="LiveId" clId="{8CC21585-5D04-443B-8819-59CEF534AFDF}" dt="2020-04-10T09:19:19.315" v="581" actId="20577"/>
          <ac:spMkLst>
            <pc:docMk/>
            <pc:sldMk cId="381638226" sldId="1459"/>
            <ac:spMk id="16" creationId="{51A55428-D23F-4777-96FE-D91E0B26310D}"/>
          </ac:spMkLst>
        </pc:spChg>
        <pc:spChg chg="del">
          <ac:chgData name="Hamlet Markarian" userId="4926d2b407f31d77" providerId="LiveId" clId="{8CC21585-5D04-443B-8819-59CEF534AFDF}" dt="2020-04-10T09:19:05.354" v="575" actId="478"/>
          <ac:spMkLst>
            <pc:docMk/>
            <pc:sldMk cId="381638226" sldId="1459"/>
            <ac:spMk id="27" creationId="{CACC0E2A-8F7D-4267-9C64-F844EF72B16B}"/>
          </ac:spMkLst>
        </pc:spChg>
        <pc:spChg chg="del">
          <ac:chgData name="Hamlet Markarian" userId="4926d2b407f31d77" providerId="LiveId" clId="{8CC21585-5D04-443B-8819-59CEF534AFDF}" dt="2020-04-10T09:19:05.354" v="575" actId="478"/>
          <ac:spMkLst>
            <pc:docMk/>
            <pc:sldMk cId="381638226" sldId="1459"/>
            <ac:spMk id="28" creationId="{D783EC86-9814-4DEA-B3E7-4921089837FD}"/>
          </ac:spMkLst>
        </pc:spChg>
        <pc:spChg chg="del">
          <ac:chgData name="Hamlet Markarian" userId="4926d2b407f31d77" providerId="LiveId" clId="{8CC21585-5D04-443B-8819-59CEF534AFDF}" dt="2020-04-10T09:19:05.354" v="575" actId="478"/>
          <ac:spMkLst>
            <pc:docMk/>
            <pc:sldMk cId="381638226" sldId="1459"/>
            <ac:spMk id="29" creationId="{AC4AC685-5983-4194-AEB7-95938EFC6C6C}"/>
          </ac:spMkLst>
        </pc:spChg>
        <pc:spChg chg="del">
          <ac:chgData name="Hamlet Markarian" userId="4926d2b407f31d77" providerId="LiveId" clId="{8CC21585-5D04-443B-8819-59CEF534AFDF}" dt="2020-04-10T09:19:05.354" v="575" actId="478"/>
          <ac:spMkLst>
            <pc:docMk/>
            <pc:sldMk cId="381638226" sldId="1459"/>
            <ac:spMk id="31" creationId="{724E513A-EFE5-4572-B887-4D382DB4402D}"/>
          </ac:spMkLst>
        </pc:spChg>
        <pc:spChg chg="del">
          <ac:chgData name="Hamlet Markarian" userId="4926d2b407f31d77" providerId="LiveId" clId="{8CC21585-5D04-443B-8819-59CEF534AFDF}" dt="2020-04-10T09:19:05.354" v="575" actId="478"/>
          <ac:spMkLst>
            <pc:docMk/>
            <pc:sldMk cId="381638226" sldId="1459"/>
            <ac:spMk id="38" creationId="{AFF4FA7E-C93F-4CE4-BCB2-345E910AC605}"/>
          </ac:spMkLst>
        </pc:spChg>
        <pc:spChg chg="del">
          <ac:chgData name="Hamlet Markarian" userId="4926d2b407f31d77" providerId="LiveId" clId="{8CC21585-5D04-443B-8819-59CEF534AFDF}" dt="2020-04-10T09:19:05.354" v="575" actId="478"/>
          <ac:spMkLst>
            <pc:docMk/>
            <pc:sldMk cId="381638226" sldId="1459"/>
            <ac:spMk id="40" creationId="{2EF9F0D6-0F4D-41D4-8C04-D2F9DBA03FBA}"/>
          </ac:spMkLst>
        </pc:spChg>
        <pc:spChg chg="del">
          <ac:chgData name="Hamlet Markarian" userId="4926d2b407f31d77" providerId="LiveId" clId="{8CC21585-5D04-443B-8819-59CEF534AFDF}" dt="2020-04-10T09:19:05.354" v="575" actId="478"/>
          <ac:spMkLst>
            <pc:docMk/>
            <pc:sldMk cId="381638226" sldId="1459"/>
            <ac:spMk id="41" creationId="{395B42AD-9729-43ED-B7EE-526DDE7074E3}"/>
          </ac:spMkLst>
        </pc:spChg>
        <pc:spChg chg="del">
          <ac:chgData name="Hamlet Markarian" userId="4926d2b407f31d77" providerId="LiveId" clId="{8CC21585-5D04-443B-8819-59CEF534AFDF}" dt="2020-04-10T09:19:05.354" v="575" actId="478"/>
          <ac:spMkLst>
            <pc:docMk/>
            <pc:sldMk cId="381638226" sldId="1459"/>
            <ac:spMk id="42" creationId="{91622C24-B96A-4ED6-8A3F-AEED1FDB631F}"/>
          </ac:spMkLst>
        </pc:spChg>
        <pc:spChg chg="del">
          <ac:chgData name="Hamlet Markarian" userId="4926d2b407f31d77" providerId="LiveId" clId="{8CC21585-5D04-443B-8819-59CEF534AFDF}" dt="2020-04-10T09:19:05.354" v="575" actId="478"/>
          <ac:spMkLst>
            <pc:docMk/>
            <pc:sldMk cId="381638226" sldId="1459"/>
            <ac:spMk id="43" creationId="{3E885FA4-11D1-4EA3-ABF2-CCF3104B47D9}"/>
          </ac:spMkLst>
        </pc:spChg>
        <pc:spChg chg="del">
          <ac:chgData name="Hamlet Markarian" userId="4926d2b407f31d77" providerId="LiveId" clId="{8CC21585-5D04-443B-8819-59CEF534AFDF}" dt="2020-04-10T09:19:05.354" v="575" actId="478"/>
          <ac:spMkLst>
            <pc:docMk/>
            <pc:sldMk cId="381638226" sldId="1459"/>
            <ac:spMk id="44" creationId="{F0D07C5F-79EE-4470-9382-F0920DF7CB05}"/>
          </ac:spMkLst>
        </pc:spChg>
        <pc:spChg chg="del">
          <ac:chgData name="Hamlet Markarian" userId="4926d2b407f31d77" providerId="LiveId" clId="{8CC21585-5D04-443B-8819-59CEF534AFDF}" dt="2020-04-10T09:19:05.354" v="575" actId="478"/>
          <ac:spMkLst>
            <pc:docMk/>
            <pc:sldMk cId="381638226" sldId="1459"/>
            <ac:spMk id="51" creationId="{EABDB525-C47C-4A20-8988-1723DBC910B9}"/>
          </ac:spMkLst>
        </pc:spChg>
        <pc:spChg chg="del">
          <ac:chgData name="Hamlet Markarian" userId="4926d2b407f31d77" providerId="LiveId" clId="{8CC21585-5D04-443B-8819-59CEF534AFDF}" dt="2020-04-10T09:19:05.354" v="575" actId="478"/>
          <ac:spMkLst>
            <pc:docMk/>
            <pc:sldMk cId="381638226" sldId="1459"/>
            <ac:spMk id="52" creationId="{CFFE8122-80B7-4877-8457-9C907BB9B1ED}"/>
          </ac:spMkLst>
        </pc:spChg>
        <pc:spChg chg="del">
          <ac:chgData name="Hamlet Markarian" userId="4926d2b407f31d77" providerId="LiveId" clId="{8CC21585-5D04-443B-8819-59CEF534AFDF}" dt="2020-04-10T09:19:05.354" v="575" actId="478"/>
          <ac:spMkLst>
            <pc:docMk/>
            <pc:sldMk cId="381638226" sldId="1459"/>
            <ac:spMk id="54" creationId="{D5FDD386-5AF2-426B-99E3-2B57AF9CC210}"/>
          </ac:spMkLst>
        </pc:spChg>
        <pc:spChg chg="del">
          <ac:chgData name="Hamlet Markarian" userId="4926d2b407f31d77" providerId="LiveId" clId="{8CC21585-5D04-443B-8819-59CEF534AFDF}" dt="2020-04-10T09:19:05.354" v="575" actId="478"/>
          <ac:spMkLst>
            <pc:docMk/>
            <pc:sldMk cId="381638226" sldId="1459"/>
            <ac:spMk id="57" creationId="{BCD3EFCF-8E34-43E3-AB73-9B3F8B43F461}"/>
          </ac:spMkLst>
        </pc:spChg>
        <pc:spChg chg="del">
          <ac:chgData name="Hamlet Markarian" userId="4926d2b407f31d77" providerId="LiveId" clId="{8CC21585-5D04-443B-8819-59CEF534AFDF}" dt="2020-04-10T09:19:05.354" v="575" actId="478"/>
          <ac:spMkLst>
            <pc:docMk/>
            <pc:sldMk cId="381638226" sldId="1459"/>
            <ac:spMk id="58" creationId="{88D5C14B-FBD3-4DA4-96E6-3B2FB670AE8C}"/>
          </ac:spMkLst>
        </pc:spChg>
        <pc:spChg chg="del">
          <ac:chgData name="Hamlet Markarian" userId="4926d2b407f31d77" providerId="LiveId" clId="{8CC21585-5D04-443B-8819-59CEF534AFDF}" dt="2020-04-10T09:19:05.354" v="575" actId="478"/>
          <ac:spMkLst>
            <pc:docMk/>
            <pc:sldMk cId="381638226" sldId="1459"/>
            <ac:spMk id="59" creationId="{567CA20D-63AB-43F0-A27D-DED91E172163}"/>
          </ac:spMkLst>
        </pc:spChg>
        <pc:spChg chg="del">
          <ac:chgData name="Hamlet Markarian" userId="4926d2b407f31d77" providerId="LiveId" clId="{8CC21585-5D04-443B-8819-59CEF534AFDF}" dt="2020-04-10T09:19:05.354" v="575" actId="478"/>
          <ac:spMkLst>
            <pc:docMk/>
            <pc:sldMk cId="381638226" sldId="1459"/>
            <ac:spMk id="60" creationId="{F9F8D655-9981-479D-A2DF-9F3F9FA60FE4}"/>
          </ac:spMkLst>
        </pc:spChg>
        <pc:spChg chg="del">
          <ac:chgData name="Hamlet Markarian" userId="4926d2b407f31d77" providerId="LiveId" clId="{8CC21585-5D04-443B-8819-59CEF534AFDF}" dt="2020-04-10T09:19:05.354" v="575" actId="478"/>
          <ac:spMkLst>
            <pc:docMk/>
            <pc:sldMk cId="381638226" sldId="1459"/>
            <ac:spMk id="61" creationId="{C17CBDEC-EAD1-4473-8CBF-F67E3DE15437}"/>
          </ac:spMkLst>
        </pc:spChg>
        <pc:spChg chg="del">
          <ac:chgData name="Hamlet Markarian" userId="4926d2b407f31d77" providerId="LiveId" clId="{8CC21585-5D04-443B-8819-59CEF534AFDF}" dt="2020-04-10T09:19:05.354" v="575" actId="478"/>
          <ac:spMkLst>
            <pc:docMk/>
            <pc:sldMk cId="381638226" sldId="1459"/>
            <ac:spMk id="62" creationId="{084A44B1-5F39-473B-B3C0-5867CF592FCA}"/>
          </ac:spMkLst>
        </pc:spChg>
        <pc:spChg chg="del">
          <ac:chgData name="Hamlet Markarian" userId="4926d2b407f31d77" providerId="LiveId" clId="{8CC21585-5D04-443B-8819-59CEF534AFDF}" dt="2020-04-10T09:19:05.354" v="575" actId="478"/>
          <ac:spMkLst>
            <pc:docMk/>
            <pc:sldMk cId="381638226" sldId="1459"/>
            <ac:spMk id="63" creationId="{6C350F9B-74A0-4BD6-81D0-7839E8B3BA3B}"/>
          </ac:spMkLst>
        </pc:spChg>
        <pc:spChg chg="del">
          <ac:chgData name="Hamlet Markarian" userId="4926d2b407f31d77" providerId="LiveId" clId="{8CC21585-5D04-443B-8819-59CEF534AFDF}" dt="2020-04-10T09:19:05.354" v="575" actId="478"/>
          <ac:spMkLst>
            <pc:docMk/>
            <pc:sldMk cId="381638226" sldId="1459"/>
            <ac:spMk id="64" creationId="{565FC0AD-1572-4BA9-A02F-67EF5540164A}"/>
          </ac:spMkLst>
        </pc:spChg>
        <pc:spChg chg="del">
          <ac:chgData name="Hamlet Markarian" userId="4926d2b407f31d77" providerId="LiveId" clId="{8CC21585-5D04-443B-8819-59CEF534AFDF}" dt="2020-04-10T09:19:05.354" v="575" actId="478"/>
          <ac:spMkLst>
            <pc:docMk/>
            <pc:sldMk cId="381638226" sldId="1459"/>
            <ac:spMk id="66" creationId="{9678B031-E0D9-4794-8032-7287D32C4E04}"/>
          </ac:spMkLst>
        </pc:spChg>
        <pc:spChg chg="del">
          <ac:chgData name="Hamlet Markarian" userId="4926d2b407f31d77" providerId="LiveId" clId="{8CC21585-5D04-443B-8819-59CEF534AFDF}" dt="2020-04-10T09:19:05.354" v="575" actId="478"/>
          <ac:spMkLst>
            <pc:docMk/>
            <pc:sldMk cId="381638226" sldId="1459"/>
            <ac:spMk id="67" creationId="{70AB8F22-99DA-411E-A7CE-9258FA1D7A73}"/>
          </ac:spMkLst>
        </pc:spChg>
        <pc:spChg chg="del">
          <ac:chgData name="Hamlet Markarian" userId="4926d2b407f31d77" providerId="LiveId" clId="{8CC21585-5D04-443B-8819-59CEF534AFDF}" dt="2020-04-10T09:19:05.354" v="575" actId="478"/>
          <ac:spMkLst>
            <pc:docMk/>
            <pc:sldMk cId="381638226" sldId="1459"/>
            <ac:spMk id="68" creationId="{E5379DA8-3581-44DC-9B63-F0F22B135D77}"/>
          </ac:spMkLst>
        </pc:spChg>
        <pc:spChg chg="del">
          <ac:chgData name="Hamlet Markarian" userId="4926d2b407f31d77" providerId="LiveId" clId="{8CC21585-5D04-443B-8819-59CEF534AFDF}" dt="2020-04-10T09:19:05.354" v="575" actId="478"/>
          <ac:spMkLst>
            <pc:docMk/>
            <pc:sldMk cId="381638226" sldId="1459"/>
            <ac:spMk id="70" creationId="{8D58FE7B-E030-4B35-B53C-80AE0E77E596}"/>
          </ac:spMkLst>
        </pc:spChg>
        <pc:spChg chg="del">
          <ac:chgData name="Hamlet Markarian" userId="4926d2b407f31d77" providerId="LiveId" clId="{8CC21585-5D04-443B-8819-59CEF534AFDF}" dt="2020-04-10T09:19:05.354" v="575" actId="478"/>
          <ac:spMkLst>
            <pc:docMk/>
            <pc:sldMk cId="381638226" sldId="1459"/>
            <ac:spMk id="71" creationId="{4409A4DC-A459-41DC-9746-A1D06C2E7F97}"/>
          </ac:spMkLst>
        </pc:spChg>
        <pc:spChg chg="del">
          <ac:chgData name="Hamlet Markarian" userId="4926d2b407f31d77" providerId="LiveId" clId="{8CC21585-5D04-443B-8819-59CEF534AFDF}" dt="2020-04-10T09:19:05.354" v="575" actId="478"/>
          <ac:spMkLst>
            <pc:docMk/>
            <pc:sldMk cId="381638226" sldId="1459"/>
            <ac:spMk id="72" creationId="{5FE82B3F-CD7E-4E8E-BC31-00049DE7E9C2}"/>
          </ac:spMkLst>
        </pc:spChg>
        <pc:graphicFrameChg chg="del">
          <ac:chgData name="Hamlet Markarian" userId="4926d2b407f31d77" providerId="LiveId" clId="{8CC21585-5D04-443B-8819-59CEF534AFDF}" dt="2020-04-10T09:19:07.288" v="576" actId="478"/>
          <ac:graphicFrameMkLst>
            <pc:docMk/>
            <pc:sldMk cId="381638226" sldId="1459"/>
            <ac:graphicFrameMk id="8" creationId="{67A3F647-3BD3-4E2A-B2A2-6263435AAF75}"/>
          </ac:graphicFrameMkLst>
        </pc:graphicFrameChg>
        <pc:graphicFrameChg chg="del">
          <ac:chgData name="Hamlet Markarian" userId="4926d2b407f31d77" providerId="LiveId" clId="{8CC21585-5D04-443B-8819-59CEF534AFDF}" dt="2020-04-10T09:19:05.354" v="575" actId="478"/>
          <ac:graphicFrameMkLst>
            <pc:docMk/>
            <pc:sldMk cId="381638226" sldId="1459"/>
            <ac:graphicFrameMk id="26" creationId="{8FBBCC0F-D5D7-441A-901E-D06E67418FEC}"/>
          </ac:graphicFrameMkLst>
        </pc:graphicFrameChg>
        <pc:graphicFrameChg chg="add mod modGraphic">
          <ac:chgData name="Hamlet Markarian" userId="4926d2b407f31d77" providerId="LiveId" clId="{8CC21585-5D04-443B-8819-59CEF534AFDF}" dt="2020-04-10T09:27:37.667" v="759" actId="20577"/>
          <ac:graphicFrameMkLst>
            <pc:docMk/>
            <pc:sldMk cId="381638226" sldId="1459"/>
            <ac:graphicFrameMk id="45" creationId="{7F0BCA57-A512-465C-808D-C0722420C7BA}"/>
          </ac:graphicFrameMkLst>
        </pc:graphicFrameChg>
        <pc:cxnChg chg="del mod">
          <ac:chgData name="Hamlet Markarian" userId="4926d2b407f31d77" providerId="LiveId" clId="{8CC21585-5D04-443B-8819-59CEF534AFDF}" dt="2020-04-10T09:19:05.354" v="575" actId="478"/>
          <ac:cxnSpMkLst>
            <pc:docMk/>
            <pc:sldMk cId="381638226" sldId="1459"/>
            <ac:cxnSpMk id="37" creationId="{BB71D2E6-EB16-4383-856F-F52C014E22A0}"/>
          </ac:cxnSpMkLst>
        </pc:cxnChg>
        <pc:cxnChg chg="del mod">
          <ac:chgData name="Hamlet Markarian" userId="4926d2b407f31d77" providerId="LiveId" clId="{8CC21585-5D04-443B-8819-59CEF534AFDF}" dt="2020-04-10T09:19:05.354" v="575" actId="478"/>
          <ac:cxnSpMkLst>
            <pc:docMk/>
            <pc:sldMk cId="381638226" sldId="1459"/>
            <ac:cxnSpMk id="65" creationId="{0BD974E7-ACB3-4FE5-92A8-31FA4569BD5A}"/>
          </ac:cxnSpMkLst>
        </pc:cxnChg>
        <pc:cxnChg chg="del mod">
          <ac:chgData name="Hamlet Markarian" userId="4926d2b407f31d77" providerId="LiveId" clId="{8CC21585-5D04-443B-8819-59CEF534AFDF}" dt="2020-04-10T09:19:05.354" v="575" actId="478"/>
          <ac:cxnSpMkLst>
            <pc:docMk/>
            <pc:sldMk cId="381638226" sldId="1459"/>
            <ac:cxnSpMk id="69" creationId="{7CD38E59-FCF5-4708-8317-90026B53D51E}"/>
          </ac:cxnSpMkLst>
        </pc:cxnChg>
      </pc:sldChg>
      <pc:sldChg chg="addSp delSp modSp add">
        <pc:chgData name="Hamlet Markarian" userId="4926d2b407f31d77" providerId="LiveId" clId="{8CC21585-5D04-443B-8819-59CEF534AFDF}" dt="2020-04-10T09:43:21.625" v="1026" actId="1036"/>
        <pc:sldMkLst>
          <pc:docMk/>
          <pc:sldMk cId="894157079" sldId="1460"/>
        </pc:sldMkLst>
        <pc:spChg chg="add mod">
          <ac:chgData name="Hamlet Markarian" userId="4926d2b407f31d77" providerId="LiveId" clId="{8CC21585-5D04-443B-8819-59CEF534AFDF}" dt="2020-04-10T09:43:04.648" v="1021" actId="14100"/>
          <ac:spMkLst>
            <pc:docMk/>
            <pc:sldMk cId="894157079" sldId="1460"/>
            <ac:spMk id="6" creationId="{6078BDF8-F413-4BD9-8319-2B416ABA2535}"/>
          </ac:spMkLst>
        </pc:spChg>
        <pc:spChg chg="add mod">
          <ac:chgData name="Hamlet Markarian" userId="4926d2b407f31d77" providerId="LiveId" clId="{8CC21585-5D04-443B-8819-59CEF534AFDF}" dt="2020-04-10T09:38:10.345" v="906" actId="1076"/>
          <ac:spMkLst>
            <pc:docMk/>
            <pc:sldMk cId="894157079" sldId="1460"/>
            <ac:spMk id="7" creationId="{5104AB3E-CB08-4420-B16C-D2F69B550214}"/>
          </ac:spMkLst>
        </pc:spChg>
        <pc:spChg chg="add mod">
          <ac:chgData name="Hamlet Markarian" userId="4926d2b407f31d77" providerId="LiveId" clId="{8CC21585-5D04-443B-8819-59CEF534AFDF}" dt="2020-04-10T09:42:37.572" v="1020" actId="20577"/>
          <ac:spMkLst>
            <pc:docMk/>
            <pc:sldMk cId="894157079" sldId="1460"/>
            <ac:spMk id="8" creationId="{FA409220-4109-4E16-B5A7-C86DE6F2ABF4}"/>
          </ac:spMkLst>
        </pc:spChg>
        <pc:spChg chg="add mod">
          <ac:chgData name="Hamlet Markarian" userId="4926d2b407f31d77" providerId="LiveId" clId="{8CC21585-5D04-443B-8819-59CEF534AFDF}" dt="2020-04-10T09:37:49.640" v="896" actId="164"/>
          <ac:spMkLst>
            <pc:docMk/>
            <pc:sldMk cId="894157079" sldId="1460"/>
            <ac:spMk id="10" creationId="{31A5F4A2-7D85-4588-8F84-E0F7430866A8}"/>
          </ac:spMkLst>
        </pc:spChg>
        <pc:spChg chg="add mod">
          <ac:chgData name="Hamlet Markarian" userId="4926d2b407f31d77" providerId="LiveId" clId="{8CC21585-5D04-443B-8819-59CEF534AFDF}" dt="2020-04-10T09:43:21.625" v="1026" actId="1036"/>
          <ac:spMkLst>
            <pc:docMk/>
            <pc:sldMk cId="894157079" sldId="1460"/>
            <ac:spMk id="11" creationId="{45DC03E6-4173-4320-8DD7-AFA2F5D3357F}"/>
          </ac:spMkLst>
        </pc:spChg>
        <pc:spChg chg="add mod">
          <ac:chgData name="Hamlet Markarian" userId="4926d2b407f31d77" providerId="LiveId" clId="{8CC21585-5D04-443B-8819-59CEF534AFDF}" dt="2020-04-10T09:37:48.122" v="895" actId="571"/>
          <ac:spMkLst>
            <pc:docMk/>
            <pc:sldMk cId="894157079" sldId="1460"/>
            <ac:spMk id="14" creationId="{0B06776E-306A-448E-AADF-7A8E80EE102F}"/>
          </ac:spMkLst>
        </pc:spChg>
        <pc:spChg chg="mod">
          <ac:chgData name="Hamlet Markarian" userId="4926d2b407f31d77" providerId="LiveId" clId="{8CC21585-5D04-443B-8819-59CEF534AFDF}" dt="2020-04-10T09:31:54.333" v="768" actId="20577"/>
          <ac:spMkLst>
            <pc:docMk/>
            <pc:sldMk cId="894157079" sldId="1460"/>
            <ac:spMk id="16" creationId="{51A55428-D23F-4777-96FE-D91E0B26310D}"/>
          </ac:spMkLst>
        </pc:spChg>
        <pc:spChg chg="add mod">
          <ac:chgData name="Hamlet Markarian" userId="4926d2b407f31d77" providerId="LiveId" clId="{8CC21585-5D04-443B-8819-59CEF534AFDF}" dt="2020-04-10T09:37:48.122" v="895" actId="571"/>
          <ac:spMkLst>
            <pc:docMk/>
            <pc:sldMk cId="894157079" sldId="1460"/>
            <ac:spMk id="17" creationId="{D4D0BA63-B4E7-443D-8FDF-FF72E47967BC}"/>
          </ac:spMkLst>
        </pc:spChg>
        <pc:spChg chg="add mod">
          <ac:chgData name="Hamlet Markarian" userId="4926d2b407f31d77" providerId="LiveId" clId="{8CC21585-5D04-443B-8819-59CEF534AFDF}" dt="2020-04-10T09:37:47.707" v="894" actId="571"/>
          <ac:spMkLst>
            <pc:docMk/>
            <pc:sldMk cId="894157079" sldId="1460"/>
            <ac:spMk id="20" creationId="{0F2D694D-0EE5-494B-828E-96007640630B}"/>
          </ac:spMkLst>
        </pc:spChg>
        <pc:spChg chg="add mod">
          <ac:chgData name="Hamlet Markarian" userId="4926d2b407f31d77" providerId="LiveId" clId="{8CC21585-5D04-443B-8819-59CEF534AFDF}" dt="2020-04-10T09:37:47.707" v="894" actId="571"/>
          <ac:spMkLst>
            <pc:docMk/>
            <pc:sldMk cId="894157079" sldId="1460"/>
            <ac:spMk id="22" creationId="{99D458A4-74C1-4894-AF4D-5FE0B64F80FA}"/>
          </ac:spMkLst>
        </pc:spChg>
        <pc:spChg chg="add mod">
          <ac:chgData name="Hamlet Markarian" userId="4926d2b407f31d77" providerId="LiveId" clId="{8CC21585-5D04-443B-8819-59CEF534AFDF}" dt="2020-04-10T09:37:47.428" v="893" actId="571"/>
          <ac:spMkLst>
            <pc:docMk/>
            <pc:sldMk cId="894157079" sldId="1460"/>
            <ac:spMk id="24" creationId="{2865E7FD-885F-4EB7-9A85-6DB44F256739}"/>
          </ac:spMkLst>
        </pc:spChg>
        <pc:spChg chg="add mod">
          <ac:chgData name="Hamlet Markarian" userId="4926d2b407f31d77" providerId="LiveId" clId="{8CC21585-5D04-443B-8819-59CEF534AFDF}" dt="2020-04-10T09:37:47.428" v="893" actId="571"/>
          <ac:spMkLst>
            <pc:docMk/>
            <pc:sldMk cId="894157079" sldId="1460"/>
            <ac:spMk id="26" creationId="{5CF59869-641A-4688-9E7D-9A8D77ED153A}"/>
          </ac:spMkLst>
        </pc:spChg>
        <pc:spChg chg="add mod">
          <ac:chgData name="Hamlet Markarian" userId="4926d2b407f31d77" providerId="LiveId" clId="{8CC21585-5D04-443B-8819-59CEF534AFDF}" dt="2020-04-10T09:37:47.138" v="892" actId="571"/>
          <ac:spMkLst>
            <pc:docMk/>
            <pc:sldMk cId="894157079" sldId="1460"/>
            <ac:spMk id="28" creationId="{8C870151-173F-4F0C-BC76-194EB6AB0813}"/>
          </ac:spMkLst>
        </pc:spChg>
        <pc:spChg chg="add mod">
          <ac:chgData name="Hamlet Markarian" userId="4926d2b407f31d77" providerId="LiveId" clId="{8CC21585-5D04-443B-8819-59CEF534AFDF}" dt="2020-04-10T09:37:47.138" v="892" actId="571"/>
          <ac:spMkLst>
            <pc:docMk/>
            <pc:sldMk cId="894157079" sldId="1460"/>
            <ac:spMk id="31" creationId="{500D771D-2A2C-455C-9B8C-1F7E01A4AC1B}"/>
          </ac:spMkLst>
        </pc:spChg>
        <pc:spChg chg="mod">
          <ac:chgData name="Hamlet Markarian" userId="4926d2b407f31d77" providerId="LiveId" clId="{8CC21585-5D04-443B-8819-59CEF534AFDF}" dt="2020-04-10T09:40:26.681" v="940" actId="20577"/>
          <ac:spMkLst>
            <pc:docMk/>
            <pc:sldMk cId="894157079" sldId="1460"/>
            <ac:spMk id="34" creationId="{A8447F75-0CB7-4734-BD3C-5EDE55E474C8}"/>
          </ac:spMkLst>
        </pc:spChg>
        <pc:spChg chg="mod">
          <ac:chgData name="Hamlet Markarian" userId="4926d2b407f31d77" providerId="LiveId" clId="{8CC21585-5D04-443B-8819-59CEF534AFDF}" dt="2020-04-10T09:38:46.628" v="914" actId="20577"/>
          <ac:spMkLst>
            <pc:docMk/>
            <pc:sldMk cId="894157079" sldId="1460"/>
            <ac:spMk id="36" creationId="{B9CEC1D9-8E99-42D4-9A29-5C144015C32D}"/>
          </ac:spMkLst>
        </pc:spChg>
        <pc:spChg chg="mod">
          <ac:chgData name="Hamlet Markarian" userId="4926d2b407f31d77" providerId="LiveId" clId="{8CC21585-5D04-443B-8819-59CEF534AFDF}" dt="2020-04-10T09:42:28.012" v="1017" actId="20577"/>
          <ac:spMkLst>
            <pc:docMk/>
            <pc:sldMk cId="894157079" sldId="1460"/>
            <ac:spMk id="39" creationId="{2CAAC191-5E06-415A-8309-DFDC75EAFC49}"/>
          </ac:spMkLst>
        </pc:spChg>
        <pc:spChg chg="mod">
          <ac:chgData name="Hamlet Markarian" userId="4926d2b407f31d77" providerId="LiveId" clId="{8CC21585-5D04-443B-8819-59CEF534AFDF}" dt="2020-04-10T09:39:17.352" v="924" actId="20577"/>
          <ac:spMkLst>
            <pc:docMk/>
            <pc:sldMk cId="894157079" sldId="1460"/>
            <ac:spMk id="41" creationId="{D3F7B039-990A-4FE0-8840-4D2BC4B888D3}"/>
          </ac:spMkLst>
        </pc:spChg>
        <pc:spChg chg="mod">
          <ac:chgData name="Hamlet Markarian" userId="4926d2b407f31d77" providerId="LiveId" clId="{8CC21585-5D04-443B-8819-59CEF534AFDF}" dt="2020-04-10T09:39:50.466" v="934" actId="20577"/>
          <ac:spMkLst>
            <pc:docMk/>
            <pc:sldMk cId="894157079" sldId="1460"/>
            <ac:spMk id="44" creationId="{B3FDD5FA-8335-42B4-85A0-ECDA585B1FA5}"/>
          </ac:spMkLst>
        </pc:spChg>
        <pc:spChg chg="mod">
          <ac:chgData name="Hamlet Markarian" userId="4926d2b407f31d77" providerId="LiveId" clId="{8CC21585-5D04-443B-8819-59CEF534AFDF}" dt="2020-04-10T09:39:56.499" v="936" actId="20577"/>
          <ac:spMkLst>
            <pc:docMk/>
            <pc:sldMk cId="894157079" sldId="1460"/>
            <ac:spMk id="47" creationId="{86FFAAA1-18F0-4FB2-A7CD-8477BC12B3FF}"/>
          </ac:spMkLst>
        </pc:spChg>
        <pc:spChg chg="mod">
          <ac:chgData name="Hamlet Markarian" userId="4926d2b407f31d77" providerId="LiveId" clId="{8CC21585-5D04-443B-8819-59CEF534AFDF}" dt="2020-04-10T09:40:11.185" v="938" actId="6549"/>
          <ac:spMkLst>
            <pc:docMk/>
            <pc:sldMk cId="894157079" sldId="1460"/>
            <ac:spMk id="50" creationId="{2B6E385B-5F43-45EC-8758-D8BF60935721}"/>
          </ac:spMkLst>
        </pc:spChg>
        <pc:spChg chg="mod">
          <ac:chgData name="Hamlet Markarian" userId="4926d2b407f31d77" providerId="LiveId" clId="{8CC21585-5D04-443B-8819-59CEF534AFDF}" dt="2020-04-10T09:40:17.703" v="939" actId="20577"/>
          <ac:spMkLst>
            <pc:docMk/>
            <pc:sldMk cId="894157079" sldId="1460"/>
            <ac:spMk id="52" creationId="{73ADF495-AB2D-47A2-8D23-70F07A52979D}"/>
          </ac:spMkLst>
        </pc:spChg>
        <pc:spChg chg="add mod">
          <ac:chgData name="Hamlet Markarian" userId="4926d2b407f31d77" providerId="LiveId" clId="{8CC21585-5D04-443B-8819-59CEF534AFDF}" dt="2020-04-10T09:43:04.648" v="1021" actId="14100"/>
          <ac:spMkLst>
            <pc:docMk/>
            <pc:sldMk cId="894157079" sldId="1460"/>
            <ac:spMk id="54" creationId="{B13A71EC-DD6B-4196-A7B9-B0BE3AAD17DA}"/>
          </ac:spMkLst>
        </pc:spChg>
        <pc:spChg chg="add mod">
          <ac:chgData name="Hamlet Markarian" userId="4926d2b407f31d77" providerId="LiveId" clId="{8CC21585-5D04-443B-8819-59CEF534AFDF}" dt="2020-04-10T09:43:04.648" v="1021" actId="14100"/>
          <ac:spMkLst>
            <pc:docMk/>
            <pc:sldMk cId="894157079" sldId="1460"/>
            <ac:spMk id="55" creationId="{2584D3F0-31EB-4B00-AF81-BFC5AE08B638}"/>
          </ac:spMkLst>
        </pc:spChg>
        <pc:spChg chg="add mod">
          <ac:chgData name="Hamlet Markarian" userId="4926d2b407f31d77" providerId="LiveId" clId="{8CC21585-5D04-443B-8819-59CEF534AFDF}" dt="2020-04-10T09:43:04.648" v="1021" actId="14100"/>
          <ac:spMkLst>
            <pc:docMk/>
            <pc:sldMk cId="894157079" sldId="1460"/>
            <ac:spMk id="56" creationId="{A97B79EF-B586-44B0-A602-D03B54A6B092}"/>
          </ac:spMkLst>
        </pc:spChg>
        <pc:spChg chg="add mod">
          <ac:chgData name="Hamlet Markarian" userId="4926d2b407f31d77" providerId="LiveId" clId="{8CC21585-5D04-443B-8819-59CEF534AFDF}" dt="2020-04-10T09:43:04.648" v="1021" actId="14100"/>
          <ac:spMkLst>
            <pc:docMk/>
            <pc:sldMk cId="894157079" sldId="1460"/>
            <ac:spMk id="57" creationId="{6AFEDEEB-AB5D-41EF-B5D8-B3E0CD4584DD}"/>
          </ac:spMkLst>
        </pc:spChg>
        <pc:grpChg chg="add mod">
          <ac:chgData name="Hamlet Markarian" userId="4926d2b407f31d77" providerId="LiveId" clId="{8CC21585-5D04-443B-8819-59CEF534AFDF}" dt="2020-04-10T09:38:19.958" v="909" actId="465"/>
          <ac:grpSpMkLst>
            <pc:docMk/>
            <pc:sldMk cId="894157079" sldId="1460"/>
            <ac:grpSpMk id="5" creationId="{B47CFD92-C4D9-4719-85BE-E2ABEE97CC30}"/>
          </ac:grpSpMkLst>
        </pc:grpChg>
        <pc:grpChg chg="add mod">
          <ac:chgData name="Hamlet Markarian" userId="4926d2b407f31d77" providerId="LiveId" clId="{8CC21585-5D04-443B-8819-59CEF534AFDF}" dt="2020-04-10T09:38:19.958" v="909" actId="465"/>
          <ac:grpSpMkLst>
            <pc:docMk/>
            <pc:sldMk cId="894157079" sldId="1460"/>
            <ac:grpSpMk id="33" creationId="{1632FAEE-9FF4-4072-B63A-9DED23359B50}"/>
          </ac:grpSpMkLst>
        </pc:grpChg>
        <pc:grpChg chg="add mod">
          <ac:chgData name="Hamlet Markarian" userId="4926d2b407f31d77" providerId="LiveId" clId="{8CC21585-5D04-443B-8819-59CEF534AFDF}" dt="2020-04-10T09:38:19.958" v="909" actId="465"/>
          <ac:grpSpMkLst>
            <pc:docMk/>
            <pc:sldMk cId="894157079" sldId="1460"/>
            <ac:grpSpMk id="38" creationId="{6196F202-50EC-4DD7-8FA6-6982EAE28966}"/>
          </ac:grpSpMkLst>
        </pc:grpChg>
        <pc:grpChg chg="add mod">
          <ac:chgData name="Hamlet Markarian" userId="4926d2b407f31d77" providerId="LiveId" clId="{8CC21585-5D04-443B-8819-59CEF534AFDF}" dt="2020-04-10T09:38:19.958" v="909" actId="465"/>
          <ac:grpSpMkLst>
            <pc:docMk/>
            <pc:sldMk cId="894157079" sldId="1460"/>
            <ac:grpSpMk id="43" creationId="{149959F4-7620-42BB-9A5D-2E7BF3CF31E9}"/>
          </ac:grpSpMkLst>
        </pc:grpChg>
        <pc:grpChg chg="add mod">
          <ac:chgData name="Hamlet Markarian" userId="4926d2b407f31d77" providerId="LiveId" clId="{8CC21585-5D04-443B-8819-59CEF534AFDF}" dt="2020-04-10T09:38:19.958" v="909" actId="465"/>
          <ac:grpSpMkLst>
            <pc:docMk/>
            <pc:sldMk cId="894157079" sldId="1460"/>
            <ac:grpSpMk id="49" creationId="{53BF75FE-560D-436F-A2FE-5806D7F69A9A}"/>
          </ac:grpSpMkLst>
        </pc:grpChg>
        <pc:graphicFrameChg chg="del">
          <ac:chgData name="Hamlet Markarian" userId="4926d2b407f31d77" providerId="LiveId" clId="{8CC21585-5D04-443B-8819-59CEF534AFDF}" dt="2020-04-10T09:31:59.218" v="769" actId="478"/>
          <ac:graphicFrameMkLst>
            <pc:docMk/>
            <pc:sldMk cId="894157079" sldId="1460"/>
            <ac:graphicFrameMk id="45" creationId="{7F0BCA57-A512-465C-808D-C0722420C7BA}"/>
          </ac:graphicFrameMkLst>
        </pc:graphicFrameChg>
        <pc:picChg chg="add mod">
          <ac:chgData name="Hamlet Markarian" userId="4926d2b407f31d77" providerId="LiveId" clId="{8CC21585-5D04-443B-8819-59CEF534AFDF}" dt="2020-04-10T09:37:49.640" v="896" actId="164"/>
          <ac:picMkLst>
            <pc:docMk/>
            <pc:sldMk cId="894157079" sldId="1460"/>
            <ac:picMk id="9" creationId="{EAB2C0D8-63C4-40C1-A4AD-D889004E69E4}"/>
          </ac:picMkLst>
        </pc:picChg>
        <pc:picChg chg="add mod">
          <ac:chgData name="Hamlet Markarian" userId="4926d2b407f31d77" providerId="LiveId" clId="{8CC21585-5D04-443B-8819-59CEF534AFDF}" dt="2020-04-10T09:37:48.122" v="895" actId="571"/>
          <ac:picMkLst>
            <pc:docMk/>
            <pc:sldMk cId="894157079" sldId="1460"/>
            <ac:picMk id="15" creationId="{1DFFD4C4-E0D4-4568-BD7A-706080A9A589}"/>
          </ac:picMkLst>
        </pc:picChg>
        <pc:picChg chg="add mod">
          <ac:chgData name="Hamlet Markarian" userId="4926d2b407f31d77" providerId="LiveId" clId="{8CC21585-5D04-443B-8819-59CEF534AFDF}" dt="2020-04-10T09:37:47.707" v="894" actId="571"/>
          <ac:picMkLst>
            <pc:docMk/>
            <pc:sldMk cId="894157079" sldId="1460"/>
            <ac:picMk id="21" creationId="{4AF9D3BB-FCC3-48C7-930F-C0625B9D3DD2}"/>
          </ac:picMkLst>
        </pc:picChg>
        <pc:picChg chg="add mod">
          <ac:chgData name="Hamlet Markarian" userId="4926d2b407f31d77" providerId="LiveId" clId="{8CC21585-5D04-443B-8819-59CEF534AFDF}" dt="2020-04-10T09:37:47.428" v="893" actId="571"/>
          <ac:picMkLst>
            <pc:docMk/>
            <pc:sldMk cId="894157079" sldId="1460"/>
            <ac:picMk id="25" creationId="{AFF962B6-003B-4282-9118-511FAD0BA255}"/>
          </ac:picMkLst>
        </pc:picChg>
        <pc:picChg chg="add mod">
          <ac:chgData name="Hamlet Markarian" userId="4926d2b407f31d77" providerId="LiveId" clId="{8CC21585-5D04-443B-8819-59CEF534AFDF}" dt="2020-04-10T09:37:47.138" v="892" actId="571"/>
          <ac:picMkLst>
            <pc:docMk/>
            <pc:sldMk cId="894157079" sldId="1460"/>
            <ac:picMk id="29" creationId="{804EA96E-6FF9-4414-A154-E5854C6DADC7}"/>
          </ac:picMkLst>
        </pc:picChg>
        <pc:cxnChg chg="add mod">
          <ac:chgData name="Hamlet Markarian" userId="4926d2b407f31d77" providerId="LiveId" clId="{8CC21585-5D04-443B-8819-59CEF534AFDF}" dt="2020-04-10T09:37:49.640" v="896" actId="164"/>
          <ac:cxnSpMkLst>
            <pc:docMk/>
            <pc:sldMk cId="894157079" sldId="1460"/>
            <ac:cxnSpMk id="4" creationId="{1EFEEE03-CA59-4BFF-AF02-FF01CE393C74}"/>
          </ac:cxnSpMkLst>
        </pc:cxnChg>
        <pc:cxnChg chg="add mod">
          <ac:chgData name="Hamlet Markarian" userId="4926d2b407f31d77" providerId="LiveId" clId="{8CC21585-5D04-443B-8819-59CEF534AFDF}" dt="2020-04-10T09:37:48.122" v="895" actId="571"/>
          <ac:cxnSpMkLst>
            <pc:docMk/>
            <pc:sldMk cId="894157079" sldId="1460"/>
            <ac:cxnSpMk id="18" creationId="{678EE064-84AB-48BB-A1FA-0A1FD40B4E27}"/>
          </ac:cxnSpMkLst>
        </pc:cxnChg>
        <pc:cxnChg chg="add mod">
          <ac:chgData name="Hamlet Markarian" userId="4926d2b407f31d77" providerId="LiveId" clId="{8CC21585-5D04-443B-8819-59CEF534AFDF}" dt="2020-04-10T09:37:47.707" v="894" actId="571"/>
          <ac:cxnSpMkLst>
            <pc:docMk/>
            <pc:sldMk cId="894157079" sldId="1460"/>
            <ac:cxnSpMk id="23" creationId="{7D048221-9528-4882-ABF9-BC7E887F962D}"/>
          </ac:cxnSpMkLst>
        </pc:cxnChg>
        <pc:cxnChg chg="add mod">
          <ac:chgData name="Hamlet Markarian" userId="4926d2b407f31d77" providerId="LiveId" clId="{8CC21585-5D04-443B-8819-59CEF534AFDF}" dt="2020-04-10T09:37:47.428" v="893" actId="571"/>
          <ac:cxnSpMkLst>
            <pc:docMk/>
            <pc:sldMk cId="894157079" sldId="1460"/>
            <ac:cxnSpMk id="27" creationId="{A1D8AE88-EA63-4807-8321-E5C8530F0F11}"/>
          </ac:cxnSpMkLst>
        </pc:cxnChg>
        <pc:cxnChg chg="add mod">
          <ac:chgData name="Hamlet Markarian" userId="4926d2b407f31d77" providerId="LiveId" clId="{8CC21585-5D04-443B-8819-59CEF534AFDF}" dt="2020-04-10T09:37:47.138" v="892" actId="571"/>
          <ac:cxnSpMkLst>
            <pc:docMk/>
            <pc:sldMk cId="894157079" sldId="1460"/>
            <ac:cxnSpMk id="32" creationId="{9090342C-8C21-4354-9F44-EF29D43C48F9}"/>
          </ac:cxnSpMkLst>
        </pc:cxnChg>
      </pc:sldChg>
      <pc:sldChg chg="delSp modSp add">
        <pc:chgData name="Hamlet Markarian" userId="4926d2b407f31d77" providerId="LiveId" clId="{8CC21585-5D04-443B-8819-59CEF534AFDF}" dt="2020-04-10T09:48:55.328" v="1077" actId="14100"/>
        <pc:sldMkLst>
          <pc:docMk/>
          <pc:sldMk cId="3052411531" sldId="1461"/>
        </pc:sldMkLst>
        <pc:spChg chg="mod ord">
          <ac:chgData name="Hamlet Markarian" userId="4926d2b407f31d77" providerId="LiveId" clId="{8CC21585-5D04-443B-8819-59CEF534AFDF}" dt="2020-04-10T09:48:55.328" v="1077" actId="14100"/>
          <ac:spMkLst>
            <pc:docMk/>
            <pc:sldMk cId="3052411531" sldId="1461"/>
            <ac:spMk id="6" creationId="{6078BDF8-F413-4BD9-8319-2B416ABA2535}"/>
          </ac:spMkLst>
        </pc:spChg>
        <pc:spChg chg="ord">
          <ac:chgData name="Hamlet Markarian" userId="4926d2b407f31d77" providerId="LiveId" clId="{8CC21585-5D04-443B-8819-59CEF534AFDF}" dt="2020-04-10T09:45:59.385" v="1040" actId="167"/>
          <ac:spMkLst>
            <pc:docMk/>
            <pc:sldMk cId="3052411531" sldId="1461"/>
            <ac:spMk id="7" creationId="{5104AB3E-CB08-4420-B16C-D2F69B550214}"/>
          </ac:spMkLst>
        </pc:spChg>
        <pc:spChg chg="mod">
          <ac:chgData name="Hamlet Markarian" userId="4926d2b407f31d77" providerId="LiveId" clId="{8CC21585-5D04-443B-8819-59CEF534AFDF}" dt="2020-04-10T09:44:45.745" v="1039" actId="6549"/>
          <ac:spMkLst>
            <pc:docMk/>
            <pc:sldMk cId="3052411531" sldId="1461"/>
            <ac:spMk id="8" creationId="{FA409220-4109-4E16-B5A7-C86DE6F2ABF4}"/>
          </ac:spMkLst>
        </pc:spChg>
        <pc:spChg chg="mod">
          <ac:chgData name="Hamlet Markarian" userId="4926d2b407f31d77" providerId="LiveId" clId="{8CC21585-5D04-443B-8819-59CEF534AFDF}" dt="2020-04-10T09:46:02.403" v="1042" actId="20577"/>
          <ac:spMkLst>
            <pc:docMk/>
            <pc:sldMk cId="3052411531" sldId="1461"/>
            <ac:spMk id="10" creationId="{31A5F4A2-7D85-4588-8F84-E0F7430866A8}"/>
          </ac:spMkLst>
        </pc:spChg>
        <pc:spChg chg="del">
          <ac:chgData name="Hamlet Markarian" userId="4926d2b407f31d77" providerId="LiveId" clId="{8CC21585-5D04-443B-8819-59CEF534AFDF}" dt="2020-04-10T09:46:07.144" v="1043" actId="478"/>
          <ac:spMkLst>
            <pc:docMk/>
            <pc:sldMk cId="3052411531" sldId="1461"/>
            <ac:spMk id="11" creationId="{45DC03E6-4173-4320-8DD7-AFA2F5D3357F}"/>
          </ac:spMkLst>
        </pc:spChg>
        <pc:spChg chg="mod">
          <ac:chgData name="Hamlet Markarian" userId="4926d2b407f31d77" providerId="LiveId" clId="{8CC21585-5D04-443B-8819-59CEF534AFDF}" dt="2020-04-10T09:44:06.874" v="1033" actId="207"/>
          <ac:spMkLst>
            <pc:docMk/>
            <pc:sldMk cId="3052411531" sldId="1461"/>
            <ac:spMk id="16" creationId="{51A55428-D23F-4777-96FE-D91E0B26310D}"/>
          </ac:spMkLst>
        </pc:spChg>
        <pc:spChg chg="ord">
          <ac:chgData name="Hamlet Markarian" userId="4926d2b407f31d77" providerId="LiveId" clId="{8CC21585-5D04-443B-8819-59CEF534AFDF}" dt="2020-04-10T09:45:59.385" v="1040" actId="167"/>
          <ac:spMkLst>
            <pc:docMk/>
            <pc:sldMk cId="3052411531" sldId="1461"/>
            <ac:spMk id="19" creationId="{42101231-1855-46EE-A3D9-B84E75ACB56A}"/>
          </ac:spMkLst>
        </pc:spChg>
        <pc:spChg chg="mod">
          <ac:chgData name="Hamlet Markarian" userId="4926d2b407f31d77" providerId="LiveId" clId="{8CC21585-5D04-443B-8819-59CEF534AFDF}" dt="2020-04-10T09:46:42.988" v="1050" actId="20577"/>
          <ac:spMkLst>
            <pc:docMk/>
            <pc:sldMk cId="3052411531" sldId="1461"/>
            <ac:spMk id="34" creationId="{A8447F75-0CB7-4734-BD3C-5EDE55E474C8}"/>
          </ac:spMkLst>
        </pc:spChg>
        <pc:spChg chg="mod">
          <ac:chgData name="Hamlet Markarian" userId="4926d2b407f31d77" providerId="LiveId" clId="{8CC21585-5D04-443B-8819-59CEF534AFDF}" dt="2020-04-10T09:47:46.235" v="1065" actId="20577"/>
          <ac:spMkLst>
            <pc:docMk/>
            <pc:sldMk cId="3052411531" sldId="1461"/>
            <ac:spMk id="36" creationId="{B9CEC1D9-8E99-42D4-9A29-5C144015C32D}"/>
          </ac:spMkLst>
        </pc:spChg>
        <pc:spChg chg="mod">
          <ac:chgData name="Hamlet Markarian" userId="4926d2b407f31d77" providerId="LiveId" clId="{8CC21585-5D04-443B-8819-59CEF534AFDF}" dt="2020-04-10T09:47:09.692" v="1055" actId="20577"/>
          <ac:spMkLst>
            <pc:docMk/>
            <pc:sldMk cId="3052411531" sldId="1461"/>
            <ac:spMk id="39" creationId="{2CAAC191-5E06-415A-8309-DFDC75EAFC49}"/>
          </ac:spMkLst>
        </pc:spChg>
        <pc:spChg chg="mod">
          <ac:chgData name="Hamlet Markarian" userId="4926d2b407f31d77" providerId="LiveId" clId="{8CC21585-5D04-443B-8819-59CEF534AFDF}" dt="2020-04-10T09:47:50.123" v="1067" actId="20577"/>
          <ac:spMkLst>
            <pc:docMk/>
            <pc:sldMk cId="3052411531" sldId="1461"/>
            <ac:spMk id="41" creationId="{D3F7B039-990A-4FE0-8840-4D2BC4B888D3}"/>
          </ac:spMkLst>
        </pc:spChg>
        <pc:spChg chg="mod">
          <ac:chgData name="Hamlet Markarian" userId="4926d2b407f31d77" providerId="LiveId" clId="{8CC21585-5D04-443B-8819-59CEF534AFDF}" dt="2020-04-10T09:47:31.442" v="1062" actId="20577"/>
          <ac:spMkLst>
            <pc:docMk/>
            <pc:sldMk cId="3052411531" sldId="1461"/>
            <ac:spMk id="44" creationId="{B3FDD5FA-8335-42B4-85A0-ECDA585B1FA5}"/>
          </ac:spMkLst>
        </pc:spChg>
        <pc:spChg chg="mod">
          <ac:chgData name="Hamlet Markarian" userId="4926d2b407f31d77" providerId="LiveId" clId="{8CC21585-5D04-443B-8819-59CEF534AFDF}" dt="2020-04-10T09:47:55.611" v="1069" actId="20577"/>
          <ac:spMkLst>
            <pc:docMk/>
            <pc:sldMk cId="3052411531" sldId="1461"/>
            <ac:spMk id="47" creationId="{86FFAAA1-18F0-4FB2-A7CD-8477BC12B3FF}"/>
          </ac:spMkLst>
        </pc:spChg>
        <pc:spChg chg="mod">
          <ac:chgData name="Hamlet Markarian" userId="4926d2b407f31d77" providerId="LiveId" clId="{8CC21585-5D04-443B-8819-59CEF534AFDF}" dt="2020-04-10T09:44:33.448" v="1037" actId="242"/>
          <ac:spMkLst>
            <pc:docMk/>
            <pc:sldMk cId="3052411531" sldId="1461"/>
            <ac:spMk id="50" creationId="{2B6E385B-5F43-45EC-8758-D8BF60935721}"/>
          </ac:spMkLst>
        </pc:spChg>
        <pc:spChg chg="mod ord">
          <ac:chgData name="Hamlet Markarian" userId="4926d2b407f31d77" providerId="LiveId" clId="{8CC21585-5D04-443B-8819-59CEF534AFDF}" dt="2020-04-10T09:48:55.328" v="1077" actId="14100"/>
          <ac:spMkLst>
            <pc:docMk/>
            <pc:sldMk cId="3052411531" sldId="1461"/>
            <ac:spMk id="54" creationId="{B13A71EC-DD6B-4196-A7B9-B0BE3AAD17DA}"/>
          </ac:spMkLst>
        </pc:spChg>
        <pc:spChg chg="mod ord">
          <ac:chgData name="Hamlet Markarian" userId="4926d2b407f31d77" providerId="LiveId" clId="{8CC21585-5D04-443B-8819-59CEF534AFDF}" dt="2020-04-10T09:48:55.328" v="1077" actId="14100"/>
          <ac:spMkLst>
            <pc:docMk/>
            <pc:sldMk cId="3052411531" sldId="1461"/>
            <ac:spMk id="55" creationId="{2584D3F0-31EB-4B00-AF81-BFC5AE08B638}"/>
          </ac:spMkLst>
        </pc:spChg>
        <pc:spChg chg="mod ord">
          <ac:chgData name="Hamlet Markarian" userId="4926d2b407f31d77" providerId="LiveId" clId="{8CC21585-5D04-443B-8819-59CEF534AFDF}" dt="2020-04-10T09:48:55.328" v="1077" actId="14100"/>
          <ac:spMkLst>
            <pc:docMk/>
            <pc:sldMk cId="3052411531" sldId="1461"/>
            <ac:spMk id="56" creationId="{A97B79EF-B586-44B0-A602-D03B54A6B092}"/>
          </ac:spMkLst>
        </pc:spChg>
        <pc:spChg chg="del ord">
          <ac:chgData name="Hamlet Markarian" userId="4926d2b407f31d77" providerId="LiveId" clId="{8CC21585-5D04-443B-8819-59CEF534AFDF}" dt="2020-04-10T09:47:39.249" v="1063" actId="478"/>
          <ac:spMkLst>
            <pc:docMk/>
            <pc:sldMk cId="3052411531" sldId="1461"/>
            <ac:spMk id="57" creationId="{6AFEDEEB-AB5D-41EF-B5D8-B3E0CD4584DD}"/>
          </ac:spMkLst>
        </pc:spChg>
        <pc:grpChg chg="del">
          <ac:chgData name="Hamlet Markarian" userId="4926d2b407f31d77" providerId="LiveId" clId="{8CC21585-5D04-443B-8819-59CEF534AFDF}" dt="2020-04-10T09:47:39.249" v="1063" actId="478"/>
          <ac:grpSpMkLst>
            <pc:docMk/>
            <pc:sldMk cId="3052411531" sldId="1461"/>
            <ac:grpSpMk id="49" creationId="{53BF75FE-560D-436F-A2FE-5806D7F69A9A}"/>
          </ac:grpSpMkLst>
        </pc:grpChg>
      </pc:sldChg>
      <pc:sldChg chg="delSp modSp add ord">
        <pc:chgData name="Hamlet Markarian" userId="4926d2b407f31d77" providerId="LiveId" clId="{8CC21585-5D04-443B-8819-59CEF534AFDF}" dt="2020-04-10T09:56:50.313" v="1181" actId="478"/>
        <pc:sldMkLst>
          <pc:docMk/>
          <pc:sldMk cId="2940951150" sldId="1462"/>
        </pc:sldMkLst>
        <pc:spChg chg="mod ord">
          <ac:chgData name="Hamlet Markarian" userId="4926d2b407f31d77" providerId="LiveId" clId="{8CC21585-5D04-443B-8819-59CEF534AFDF}" dt="2020-04-10T09:55:32.756" v="1171" actId="14100"/>
          <ac:spMkLst>
            <pc:docMk/>
            <pc:sldMk cId="2940951150" sldId="1462"/>
            <ac:spMk id="6" creationId="{6078BDF8-F413-4BD9-8319-2B416ABA2535}"/>
          </ac:spMkLst>
        </pc:spChg>
        <pc:spChg chg="ord">
          <ac:chgData name="Hamlet Markarian" userId="4926d2b407f31d77" providerId="LiveId" clId="{8CC21585-5D04-443B-8819-59CEF534AFDF}" dt="2020-04-10T09:53:56.792" v="1126" actId="167"/>
          <ac:spMkLst>
            <pc:docMk/>
            <pc:sldMk cId="2940951150" sldId="1462"/>
            <ac:spMk id="7" creationId="{5104AB3E-CB08-4420-B16C-D2F69B550214}"/>
          </ac:spMkLst>
        </pc:spChg>
        <pc:spChg chg="mod">
          <ac:chgData name="Hamlet Markarian" userId="4926d2b407f31d77" providerId="LiveId" clId="{8CC21585-5D04-443B-8819-59CEF534AFDF}" dt="2020-04-10T09:55:41.776" v="1172" actId="20577"/>
          <ac:spMkLst>
            <pc:docMk/>
            <pc:sldMk cId="2940951150" sldId="1462"/>
            <ac:spMk id="8" creationId="{FA409220-4109-4E16-B5A7-C86DE6F2ABF4}"/>
          </ac:spMkLst>
        </pc:spChg>
        <pc:spChg chg="mod">
          <ac:chgData name="Hamlet Markarian" userId="4926d2b407f31d77" providerId="LiveId" clId="{8CC21585-5D04-443B-8819-59CEF534AFDF}" dt="2020-04-10T09:54:37.646" v="1159" actId="20577"/>
          <ac:spMkLst>
            <pc:docMk/>
            <pc:sldMk cId="2940951150" sldId="1462"/>
            <ac:spMk id="10" creationId="{31A5F4A2-7D85-4588-8F84-E0F7430866A8}"/>
          </ac:spMkLst>
        </pc:spChg>
        <pc:spChg chg="del">
          <ac:chgData name="Hamlet Markarian" userId="4926d2b407f31d77" providerId="LiveId" clId="{8CC21585-5D04-443B-8819-59CEF534AFDF}" dt="2020-04-10T09:56:50.313" v="1181" actId="478"/>
          <ac:spMkLst>
            <pc:docMk/>
            <pc:sldMk cId="2940951150" sldId="1462"/>
            <ac:spMk id="11" creationId="{45DC03E6-4173-4320-8DD7-AFA2F5D3357F}"/>
          </ac:spMkLst>
        </pc:spChg>
        <pc:spChg chg="mod">
          <ac:chgData name="Hamlet Markarian" userId="4926d2b407f31d77" providerId="LiveId" clId="{8CC21585-5D04-443B-8819-59CEF534AFDF}" dt="2020-04-10T09:51:16.924" v="1086" actId="20577"/>
          <ac:spMkLst>
            <pc:docMk/>
            <pc:sldMk cId="2940951150" sldId="1462"/>
            <ac:spMk id="16" creationId="{51A55428-D23F-4777-96FE-D91E0B26310D}"/>
          </ac:spMkLst>
        </pc:spChg>
        <pc:spChg chg="ord">
          <ac:chgData name="Hamlet Markarian" userId="4926d2b407f31d77" providerId="LiveId" clId="{8CC21585-5D04-443B-8819-59CEF534AFDF}" dt="2020-04-10T09:53:56.792" v="1126" actId="167"/>
          <ac:spMkLst>
            <pc:docMk/>
            <pc:sldMk cId="2940951150" sldId="1462"/>
            <ac:spMk id="19" creationId="{42101231-1855-46EE-A3D9-B84E75ACB56A}"/>
          </ac:spMkLst>
        </pc:spChg>
        <pc:spChg chg="mod">
          <ac:chgData name="Hamlet Markarian" userId="4926d2b407f31d77" providerId="LiveId" clId="{8CC21585-5D04-443B-8819-59CEF534AFDF}" dt="2020-04-10T09:55:44.291" v="1173" actId="20577"/>
          <ac:spMkLst>
            <pc:docMk/>
            <pc:sldMk cId="2940951150" sldId="1462"/>
            <ac:spMk id="34" creationId="{A8447F75-0CB7-4734-BD3C-5EDE55E474C8}"/>
          </ac:spMkLst>
        </pc:spChg>
        <pc:spChg chg="mod">
          <ac:chgData name="Hamlet Markarian" userId="4926d2b407f31d77" providerId="LiveId" clId="{8CC21585-5D04-443B-8819-59CEF534AFDF}" dt="2020-04-10T09:54:42.736" v="1160" actId="20577"/>
          <ac:spMkLst>
            <pc:docMk/>
            <pc:sldMk cId="2940951150" sldId="1462"/>
            <ac:spMk id="36" creationId="{B9CEC1D9-8E99-42D4-9A29-5C144015C32D}"/>
          </ac:spMkLst>
        </pc:spChg>
        <pc:spChg chg="mod">
          <ac:chgData name="Hamlet Markarian" userId="4926d2b407f31d77" providerId="LiveId" clId="{8CC21585-5D04-443B-8819-59CEF534AFDF}" dt="2020-04-10T09:53:02.494" v="1113" actId="20577"/>
          <ac:spMkLst>
            <pc:docMk/>
            <pc:sldMk cId="2940951150" sldId="1462"/>
            <ac:spMk id="39" creationId="{2CAAC191-5E06-415A-8309-DFDC75EAFC49}"/>
          </ac:spMkLst>
        </pc:spChg>
        <pc:spChg chg="mod">
          <ac:chgData name="Hamlet Markarian" userId="4926d2b407f31d77" providerId="LiveId" clId="{8CC21585-5D04-443B-8819-59CEF534AFDF}" dt="2020-04-10T09:54:46.555" v="1162" actId="20577"/>
          <ac:spMkLst>
            <pc:docMk/>
            <pc:sldMk cId="2940951150" sldId="1462"/>
            <ac:spMk id="41" creationId="{D3F7B039-990A-4FE0-8840-4D2BC4B888D3}"/>
          </ac:spMkLst>
        </pc:spChg>
        <pc:spChg chg="mod">
          <ac:chgData name="Hamlet Markarian" userId="4926d2b407f31d77" providerId="LiveId" clId="{8CC21585-5D04-443B-8819-59CEF534AFDF}" dt="2020-04-10T09:53:33.884" v="1124"/>
          <ac:spMkLst>
            <pc:docMk/>
            <pc:sldMk cId="2940951150" sldId="1462"/>
            <ac:spMk id="44" creationId="{B3FDD5FA-8335-42B4-85A0-ECDA585B1FA5}"/>
          </ac:spMkLst>
        </pc:spChg>
        <pc:spChg chg="mod">
          <ac:chgData name="Hamlet Markarian" userId="4926d2b407f31d77" providerId="LiveId" clId="{8CC21585-5D04-443B-8819-59CEF534AFDF}" dt="2020-04-10T09:54:49.651" v="1164" actId="20577"/>
          <ac:spMkLst>
            <pc:docMk/>
            <pc:sldMk cId="2940951150" sldId="1462"/>
            <ac:spMk id="47" creationId="{86FFAAA1-18F0-4FB2-A7CD-8477BC12B3FF}"/>
          </ac:spMkLst>
        </pc:spChg>
        <pc:spChg chg="mod ord">
          <ac:chgData name="Hamlet Markarian" userId="4926d2b407f31d77" providerId="LiveId" clId="{8CC21585-5D04-443B-8819-59CEF534AFDF}" dt="2020-04-10T09:55:32.756" v="1171" actId="14100"/>
          <ac:spMkLst>
            <pc:docMk/>
            <pc:sldMk cId="2940951150" sldId="1462"/>
            <ac:spMk id="54" creationId="{B13A71EC-DD6B-4196-A7B9-B0BE3AAD17DA}"/>
          </ac:spMkLst>
        </pc:spChg>
        <pc:spChg chg="mod ord">
          <ac:chgData name="Hamlet Markarian" userId="4926d2b407f31d77" providerId="LiveId" clId="{8CC21585-5D04-443B-8819-59CEF534AFDF}" dt="2020-04-10T09:55:32.756" v="1171" actId="14100"/>
          <ac:spMkLst>
            <pc:docMk/>
            <pc:sldMk cId="2940951150" sldId="1462"/>
            <ac:spMk id="55" creationId="{2584D3F0-31EB-4B00-AF81-BFC5AE08B638}"/>
          </ac:spMkLst>
        </pc:spChg>
        <pc:spChg chg="mod ord">
          <ac:chgData name="Hamlet Markarian" userId="4926d2b407f31d77" providerId="LiveId" clId="{8CC21585-5D04-443B-8819-59CEF534AFDF}" dt="2020-04-10T09:55:32.756" v="1171" actId="14100"/>
          <ac:spMkLst>
            <pc:docMk/>
            <pc:sldMk cId="2940951150" sldId="1462"/>
            <ac:spMk id="56" creationId="{A97B79EF-B586-44B0-A602-D03B54A6B092}"/>
          </ac:spMkLst>
        </pc:spChg>
        <pc:spChg chg="del">
          <ac:chgData name="Hamlet Markarian" userId="4926d2b407f31d77" providerId="LiveId" clId="{8CC21585-5D04-443B-8819-59CEF534AFDF}" dt="2020-04-10T09:53:43.665" v="1125" actId="478"/>
          <ac:spMkLst>
            <pc:docMk/>
            <pc:sldMk cId="2940951150" sldId="1462"/>
            <ac:spMk id="57" creationId="{6AFEDEEB-AB5D-41EF-B5D8-B3E0CD4584DD}"/>
          </ac:spMkLst>
        </pc:spChg>
        <pc:grpChg chg="del">
          <ac:chgData name="Hamlet Markarian" userId="4926d2b407f31d77" providerId="LiveId" clId="{8CC21585-5D04-443B-8819-59CEF534AFDF}" dt="2020-04-10T09:53:43.665" v="1125" actId="478"/>
          <ac:grpSpMkLst>
            <pc:docMk/>
            <pc:sldMk cId="2940951150" sldId="1462"/>
            <ac:grpSpMk id="49" creationId="{53BF75FE-560D-436F-A2FE-5806D7F69A9A}"/>
          </ac:grpSpMkLst>
        </pc:grpChg>
        <pc:picChg chg="mod">
          <ac:chgData name="Hamlet Markarian" userId="4926d2b407f31d77" providerId="LiveId" clId="{8CC21585-5D04-443B-8819-59CEF534AFDF}" dt="2020-04-10T09:54:31.816" v="1158" actId="1037"/>
          <ac:picMkLst>
            <pc:docMk/>
            <pc:sldMk cId="2940951150" sldId="1462"/>
            <ac:picMk id="9" creationId="{EAB2C0D8-63C4-40C1-A4AD-D889004E69E4}"/>
          </ac:picMkLst>
        </pc:picChg>
        <pc:picChg chg="mod">
          <ac:chgData name="Hamlet Markarian" userId="4926d2b407f31d77" providerId="LiveId" clId="{8CC21585-5D04-443B-8819-59CEF534AFDF}" dt="2020-04-10T09:54:28.128" v="1153" actId="1037"/>
          <ac:picMkLst>
            <pc:docMk/>
            <pc:sldMk cId="2940951150" sldId="1462"/>
            <ac:picMk id="35" creationId="{65E7155A-5D76-49D9-ADCD-6052107A84D8}"/>
          </ac:picMkLst>
        </pc:picChg>
        <pc:picChg chg="mod">
          <ac:chgData name="Hamlet Markarian" userId="4926d2b407f31d77" providerId="LiveId" clId="{8CC21585-5D04-443B-8819-59CEF534AFDF}" dt="2020-04-10T09:54:23.305" v="1148" actId="1037"/>
          <ac:picMkLst>
            <pc:docMk/>
            <pc:sldMk cId="2940951150" sldId="1462"/>
            <ac:picMk id="40" creationId="{0F06A2DE-59C9-4372-894C-29CFBA84B864}"/>
          </ac:picMkLst>
        </pc:picChg>
        <pc:picChg chg="mod">
          <ac:chgData name="Hamlet Markarian" userId="4926d2b407f31d77" providerId="LiveId" clId="{8CC21585-5D04-443B-8819-59CEF534AFDF}" dt="2020-04-10T09:54:19.993" v="1143" actId="1037"/>
          <ac:picMkLst>
            <pc:docMk/>
            <pc:sldMk cId="2940951150" sldId="1462"/>
            <ac:picMk id="46" creationId="{11C9AF6F-FD67-41D3-8B94-A4C325AC95F8}"/>
          </ac:picMkLst>
        </pc:picChg>
      </pc:sldChg>
      <pc:sldChg chg="delSp modSp add">
        <pc:chgData name="Hamlet Markarian" userId="4926d2b407f31d77" providerId="LiveId" clId="{8CC21585-5D04-443B-8819-59CEF534AFDF}" dt="2020-04-10T09:59:14.405" v="1214" actId="14100"/>
        <pc:sldMkLst>
          <pc:docMk/>
          <pc:sldMk cId="3051846572" sldId="1463"/>
        </pc:sldMkLst>
        <pc:spChg chg="del">
          <ac:chgData name="Hamlet Markarian" userId="4926d2b407f31d77" providerId="LiveId" clId="{8CC21585-5D04-443B-8819-59CEF534AFDF}" dt="2020-04-10T09:58:27.705" v="1196" actId="478"/>
          <ac:spMkLst>
            <pc:docMk/>
            <pc:sldMk cId="3051846572" sldId="1463"/>
            <ac:spMk id="6" creationId="{6078BDF8-F413-4BD9-8319-2B416ABA2535}"/>
          </ac:spMkLst>
        </pc:spChg>
        <pc:spChg chg="mod">
          <ac:chgData name="Hamlet Markarian" userId="4926d2b407f31d77" providerId="LiveId" clId="{8CC21585-5D04-443B-8819-59CEF534AFDF}" dt="2020-04-10T09:57:20.467" v="1185" actId="20577"/>
          <ac:spMkLst>
            <pc:docMk/>
            <pc:sldMk cId="3051846572" sldId="1463"/>
            <ac:spMk id="8" creationId="{FA409220-4109-4E16-B5A7-C86DE6F2ABF4}"/>
          </ac:spMkLst>
        </pc:spChg>
        <pc:spChg chg="mod">
          <ac:chgData name="Hamlet Markarian" userId="4926d2b407f31d77" providerId="LiveId" clId="{8CC21585-5D04-443B-8819-59CEF534AFDF}" dt="2020-04-10T09:58:55.103" v="1209"/>
          <ac:spMkLst>
            <pc:docMk/>
            <pc:sldMk cId="3051846572" sldId="1463"/>
            <ac:spMk id="10" creationId="{31A5F4A2-7D85-4588-8F84-E0F7430866A8}"/>
          </ac:spMkLst>
        </pc:spChg>
        <pc:spChg chg="del">
          <ac:chgData name="Hamlet Markarian" userId="4926d2b407f31d77" providerId="LiveId" clId="{8CC21585-5D04-443B-8819-59CEF534AFDF}" dt="2020-04-10T09:56:59.881" v="1182" actId="478"/>
          <ac:spMkLst>
            <pc:docMk/>
            <pc:sldMk cId="3051846572" sldId="1463"/>
            <ac:spMk id="11" creationId="{45DC03E6-4173-4320-8DD7-AFA2F5D3357F}"/>
          </ac:spMkLst>
        </pc:spChg>
        <pc:spChg chg="mod">
          <ac:chgData name="Hamlet Markarian" userId="4926d2b407f31d77" providerId="LiveId" clId="{8CC21585-5D04-443B-8819-59CEF534AFDF}" dt="2020-04-10T09:56:32.491" v="1180" actId="20577"/>
          <ac:spMkLst>
            <pc:docMk/>
            <pc:sldMk cId="3051846572" sldId="1463"/>
            <ac:spMk id="16" creationId="{51A55428-D23F-4777-96FE-D91E0B26310D}"/>
          </ac:spMkLst>
        </pc:spChg>
        <pc:spChg chg="mod">
          <ac:chgData name="Hamlet Markarian" userId="4926d2b407f31d77" providerId="LiveId" clId="{8CC21585-5D04-443B-8819-59CEF534AFDF}" dt="2020-04-10T09:58:07.755" v="1193" actId="20577"/>
          <ac:spMkLst>
            <pc:docMk/>
            <pc:sldMk cId="3051846572" sldId="1463"/>
            <ac:spMk id="34" creationId="{A8447F75-0CB7-4734-BD3C-5EDE55E474C8}"/>
          </ac:spMkLst>
        </pc:spChg>
        <pc:spChg chg="mod">
          <ac:chgData name="Hamlet Markarian" userId="4926d2b407f31d77" providerId="LiveId" clId="{8CC21585-5D04-443B-8819-59CEF534AFDF}" dt="2020-04-10T09:59:03.661" v="1211" actId="20577"/>
          <ac:spMkLst>
            <pc:docMk/>
            <pc:sldMk cId="3051846572" sldId="1463"/>
            <ac:spMk id="36" creationId="{B9CEC1D9-8E99-42D4-9A29-5C144015C32D}"/>
          </ac:spMkLst>
        </pc:spChg>
        <pc:spChg chg="mod">
          <ac:chgData name="Hamlet Markarian" userId="4926d2b407f31d77" providerId="LiveId" clId="{8CC21585-5D04-443B-8819-59CEF534AFDF}" dt="2020-04-10T09:58:10.074" v="1194" actId="20577"/>
          <ac:spMkLst>
            <pc:docMk/>
            <pc:sldMk cId="3051846572" sldId="1463"/>
            <ac:spMk id="39" creationId="{2CAAC191-5E06-415A-8309-DFDC75EAFC49}"/>
          </ac:spMkLst>
        </pc:spChg>
        <pc:spChg chg="mod">
          <ac:chgData name="Hamlet Markarian" userId="4926d2b407f31d77" providerId="LiveId" clId="{8CC21585-5D04-443B-8819-59CEF534AFDF}" dt="2020-04-10T09:59:07.223" v="1212" actId="20577"/>
          <ac:spMkLst>
            <pc:docMk/>
            <pc:sldMk cId="3051846572" sldId="1463"/>
            <ac:spMk id="41" creationId="{D3F7B039-990A-4FE0-8840-4D2BC4B888D3}"/>
          </ac:spMkLst>
        </pc:spChg>
        <pc:spChg chg="mod">
          <ac:chgData name="Hamlet Markarian" userId="4926d2b407f31d77" providerId="LiveId" clId="{8CC21585-5D04-443B-8819-59CEF534AFDF}" dt="2020-04-10T09:59:11.730" v="1213" actId="14100"/>
          <ac:spMkLst>
            <pc:docMk/>
            <pc:sldMk cId="3051846572" sldId="1463"/>
            <ac:spMk id="54" creationId="{B13A71EC-DD6B-4196-A7B9-B0BE3AAD17DA}"/>
          </ac:spMkLst>
        </pc:spChg>
        <pc:spChg chg="mod">
          <ac:chgData name="Hamlet Markarian" userId="4926d2b407f31d77" providerId="LiveId" clId="{8CC21585-5D04-443B-8819-59CEF534AFDF}" dt="2020-04-10T09:59:14.405" v="1214" actId="14100"/>
          <ac:spMkLst>
            <pc:docMk/>
            <pc:sldMk cId="3051846572" sldId="1463"/>
            <ac:spMk id="55" creationId="{2584D3F0-31EB-4B00-AF81-BFC5AE08B638}"/>
          </ac:spMkLst>
        </pc:spChg>
        <pc:spChg chg="del">
          <ac:chgData name="Hamlet Markarian" userId="4926d2b407f31d77" providerId="LiveId" clId="{8CC21585-5D04-443B-8819-59CEF534AFDF}" dt="2020-04-10T09:58:15.289" v="1195" actId="478"/>
          <ac:spMkLst>
            <pc:docMk/>
            <pc:sldMk cId="3051846572" sldId="1463"/>
            <ac:spMk id="56" creationId="{A97B79EF-B586-44B0-A602-D03B54A6B092}"/>
          </ac:spMkLst>
        </pc:spChg>
        <pc:grpChg chg="del">
          <ac:chgData name="Hamlet Markarian" userId="4926d2b407f31d77" providerId="LiveId" clId="{8CC21585-5D04-443B-8819-59CEF534AFDF}" dt="2020-04-10T09:58:15.289" v="1195" actId="478"/>
          <ac:grpSpMkLst>
            <pc:docMk/>
            <pc:sldMk cId="3051846572" sldId="1463"/>
            <ac:grpSpMk id="43" creationId="{149959F4-7620-42BB-9A5D-2E7BF3CF31E9}"/>
          </ac:grpSpMkLst>
        </pc:grpChg>
        <pc:picChg chg="del">
          <ac:chgData name="Hamlet Markarian" userId="4926d2b407f31d77" providerId="LiveId" clId="{8CC21585-5D04-443B-8819-59CEF534AFDF}" dt="2020-04-10T09:58:32.128" v="1197" actId="478"/>
          <ac:picMkLst>
            <pc:docMk/>
            <pc:sldMk cId="3051846572" sldId="1463"/>
            <ac:picMk id="9" creationId="{EAB2C0D8-63C4-40C1-A4AD-D889004E69E4}"/>
          </ac:picMkLst>
        </pc:picChg>
      </pc:sldChg>
      <pc:sldChg chg="addSp delSp modSp add">
        <pc:chgData name="Hamlet Markarian" userId="4926d2b407f31d77" providerId="LiveId" clId="{8CC21585-5D04-443B-8819-59CEF534AFDF}" dt="2020-04-10T10:04:28.316" v="1271" actId="554"/>
        <pc:sldMkLst>
          <pc:docMk/>
          <pc:sldMk cId="100867771" sldId="1464"/>
        </pc:sldMkLst>
        <pc:spChg chg="del">
          <ac:chgData name="Hamlet Markarian" userId="4926d2b407f31d77" providerId="LiveId" clId="{8CC21585-5D04-443B-8819-59CEF534AFDF}" dt="2020-04-10T09:59:35.209" v="1216" actId="478"/>
          <ac:spMkLst>
            <pc:docMk/>
            <pc:sldMk cId="100867771" sldId="1464"/>
            <ac:spMk id="7" creationId="{5104AB3E-CB08-4420-B16C-D2F69B550214}"/>
          </ac:spMkLst>
        </pc:spChg>
        <pc:spChg chg="mod">
          <ac:chgData name="Hamlet Markarian" userId="4926d2b407f31d77" providerId="LiveId" clId="{8CC21585-5D04-443B-8819-59CEF534AFDF}" dt="2020-04-10T09:59:46.523" v="1219" actId="20577"/>
          <ac:spMkLst>
            <pc:docMk/>
            <pc:sldMk cId="100867771" sldId="1464"/>
            <ac:spMk id="16" creationId="{51A55428-D23F-4777-96FE-D91E0B26310D}"/>
          </ac:spMkLst>
        </pc:spChg>
        <pc:spChg chg="ord">
          <ac:chgData name="Hamlet Markarian" userId="4926d2b407f31d77" providerId="LiveId" clId="{8CC21585-5D04-443B-8819-59CEF534AFDF}" dt="2020-04-10T10:00:26.199" v="1225" actId="167"/>
          <ac:spMkLst>
            <pc:docMk/>
            <pc:sldMk cId="100867771" sldId="1464"/>
            <ac:spMk id="19" creationId="{42101231-1855-46EE-A3D9-B84E75ACB56A}"/>
          </ac:spMkLst>
        </pc:spChg>
        <pc:spChg chg="add del mod">
          <ac:chgData name="Hamlet Markarian" userId="4926d2b407f31d77" providerId="LiveId" clId="{8CC21585-5D04-443B-8819-59CEF534AFDF}" dt="2020-04-10T10:00:13.953" v="1223" actId="478"/>
          <ac:spMkLst>
            <pc:docMk/>
            <pc:sldMk cId="100867771" sldId="1464"/>
            <ac:spMk id="23" creationId="{9D89CE18-3E02-484C-9D5B-ABECE0DB3B17}"/>
          </ac:spMkLst>
        </pc:spChg>
        <pc:spChg chg="add mod">
          <ac:chgData name="Hamlet Markarian" userId="4926d2b407f31d77" providerId="LiveId" clId="{8CC21585-5D04-443B-8819-59CEF534AFDF}" dt="2020-04-10T10:04:17.425" v="1270" actId="6549"/>
          <ac:spMkLst>
            <pc:docMk/>
            <pc:sldMk cId="100867771" sldId="1464"/>
            <ac:spMk id="24" creationId="{3A2CEA84-3A14-4258-B996-E9E53362FF5C}"/>
          </ac:spMkLst>
        </pc:spChg>
        <pc:spChg chg="add mod">
          <ac:chgData name="Hamlet Markarian" userId="4926d2b407f31d77" providerId="LiveId" clId="{8CC21585-5D04-443B-8819-59CEF534AFDF}" dt="2020-04-10T10:04:28.316" v="1271" actId="554"/>
          <ac:spMkLst>
            <pc:docMk/>
            <pc:sldMk cId="100867771" sldId="1464"/>
            <ac:spMk id="25" creationId="{8440DBF0-CFFC-428C-A51A-BFA14C71F14E}"/>
          </ac:spMkLst>
        </pc:spChg>
        <pc:spChg chg="add mod ord">
          <ac:chgData name="Hamlet Markarian" userId="4926d2b407f31d77" providerId="LiveId" clId="{8CC21585-5D04-443B-8819-59CEF534AFDF}" dt="2020-04-10T10:03:59.794" v="1265" actId="14100"/>
          <ac:spMkLst>
            <pc:docMk/>
            <pc:sldMk cId="100867771" sldId="1464"/>
            <ac:spMk id="26" creationId="{1632F316-C18B-40EC-A42F-81B95E171499}"/>
          </ac:spMkLst>
        </pc:spChg>
        <pc:spChg chg="add mod">
          <ac:chgData name="Hamlet Markarian" userId="4926d2b407f31d77" providerId="LiveId" clId="{8CC21585-5D04-443B-8819-59CEF534AFDF}" dt="2020-04-10T10:03:57.115" v="1264" actId="1076"/>
          <ac:spMkLst>
            <pc:docMk/>
            <pc:sldMk cId="100867771" sldId="1464"/>
            <ac:spMk id="27" creationId="{A6855684-91BC-4B0B-B7CB-A9A93F39762E}"/>
          </ac:spMkLst>
        </pc:spChg>
        <pc:spChg chg="add mod">
          <ac:chgData name="Hamlet Markarian" userId="4926d2b407f31d77" providerId="LiveId" clId="{8CC21585-5D04-443B-8819-59CEF534AFDF}" dt="2020-04-10T10:03:57.115" v="1264" actId="1076"/>
          <ac:spMkLst>
            <pc:docMk/>
            <pc:sldMk cId="100867771" sldId="1464"/>
            <ac:spMk id="28" creationId="{FF0205FE-B07A-4865-BD37-462327F91B33}"/>
          </ac:spMkLst>
        </pc:spChg>
        <pc:spChg chg="add mod">
          <ac:chgData name="Hamlet Markarian" userId="4926d2b407f31d77" providerId="LiveId" clId="{8CC21585-5D04-443B-8819-59CEF534AFDF}" dt="2020-04-10T10:04:28.316" v="1271" actId="554"/>
          <ac:spMkLst>
            <pc:docMk/>
            <pc:sldMk cId="100867771" sldId="1464"/>
            <ac:spMk id="29" creationId="{F0F81A05-59D8-484C-A5B8-8873A4411F71}"/>
          </ac:spMkLst>
        </pc:spChg>
        <pc:spChg chg="add mod">
          <ac:chgData name="Hamlet Markarian" userId="4926d2b407f31d77" providerId="LiveId" clId="{8CC21585-5D04-443B-8819-59CEF534AFDF}" dt="2020-04-10T10:03:52.702" v="1263" actId="1076"/>
          <ac:spMkLst>
            <pc:docMk/>
            <pc:sldMk cId="100867771" sldId="1464"/>
            <ac:spMk id="31" creationId="{BA24C33A-0464-447C-A7FC-C851A9FE1B3B}"/>
          </ac:spMkLst>
        </pc:spChg>
        <pc:spChg chg="add mod">
          <ac:chgData name="Hamlet Markarian" userId="4926d2b407f31d77" providerId="LiveId" clId="{8CC21585-5D04-443B-8819-59CEF534AFDF}" dt="2020-04-10T10:03:52.702" v="1263" actId="1076"/>
          <ac:spMkLst>
            <pc:docMk/>
            <pc:sldMk cId="100867771" sldId="1464"/>
            <ac:spMk id="32" creationId="{D968C8DF-A6D0-4B8E-B5AB-AEC4899A2024}"/>
          </ac:spMkLst>
        </pc:spChg>
        <pc:spChg chg="add mod">
          <ac:chgData name="Hamlet Markarian" userId="4926d2b407f31d77" providerId="LiveId" clId="{8CC21585-5D04-443B-8819-59CEF534AFDF}" dt="2020-04-10T10:03:52.702" v="1263" actId="1076"/>
          <ac:spMkLst>
            <pc:docMk/>
            <pc:sldMk cId="100867771" sldId="1464"/>
            <ac:spMk id="43" creationId="{168BBD2E-6A7B-4510-827B-1F09E7A43B19}"/>
          </ac:spMkLst>
        </pc:spChg>
        <pc:spChg chg="add mod">
          <ac:chgData name="Hamlet Markarian" userId="4926d2b407f31d77" providerId="LiveId" clId="{8CC21585-5D04-443B-8819-59CEF534AFDF}" dt="2020-04-10T10:04:28.316" v="1271" actId="554"/>
          <ac:spMkLst>
            <pc:docMk/>
            <pc:sldMk cId="100867771" sldId="1464"/>
            <ac:spMk id="44" creationId="{E987ACE1-C67F-4F3D-AEA9-A648BE76EC83}"/>
          </ac:spMkLst>
        </pc:spChg>
        <pc:spChg chg="del">
          <ac:chgData name="Hamlet Markarian" userId="4926d2b407f31d77" providerId="LiveId" clId="{8CC21585-5D04-443B-8819-59CEF534AFDF}" dt="2020-04-10T09:59:35.209" v="1216" actId="478"/>
          <ac:spMkLst>
            <pc:docMk/>
            <pc:sldMk cId="100867771" sldId="1464"/>
            <ac:spMk id="54" creationId="{B13A71EC-DD6B-4196-A7B9-B0BE3AAD17DA}"/>
          </ac:spMkLst>
        </pc:spChg>
        <pc:spChg chg="del">
          <ac:chgData name="Hamlet Markarian" userId="4926d2b407f31d77" providerId="LiveId" clId="{8CC21585-5D04-443B-8819-59CEF534AFDF}" dt="2020-04-10T09:59:35.209" v="1216" actId="478"/>
          <ac:spMkLst>
            <pc:docMk/>
            <pc:sldMk cId="100867771" sldId="1464"/>
            <ac:spMk id="55" creationId="{2584D3F0-31EB-4B00-AF81-BFC5AE08B638}"/>
          </ac:spMkLst>
        </pc:spChg>
        <pc:grpChg chg="del">
          <ac:chgData name="Hamlet Markarian" userId="4926d2b407f31d77" providerId="LiveId" clId="{8CC21585-5D04-443B-8819-59CEF534AFDF}" dt="2020-04-10T09:59:35.209" v="1216" actId="478"/>
          <ac:grpSpMkLst>
            <pc:docMk/>
            <pc:sldMk cId="100867771" sldId="1464"/>
            <ac:grpSpMk id="5" creationId="{B47CFD92-C4D9-4719-85BE-E2ABEE97CC30}"/>
          </ac:grpSpMkLst>
        </pc:grpChg>
        <pc:grpChg chg="del">
          <ac:chgData name="Hamlet Markarian" userId="4926d2b407f31d77" providerId="LiveId" clId="{8CC21585-5D04-443B-8819-59CEF534AFDF}" dt="2020-04-10T09:59:35.209" v="1216" actId="478"/>
          <ac:grpSpMkLst>
            <pc:docMk/>
            <pc:sldMk cId="100867771" sldId="1464"/>
            <ac:grpSpMk id="33" creationId="{1632FAEE-9FF4-4072-B63A-9DED23359B50}"/>
          </ac:grpSpMkLst>
        </pc:grpChg>
        <pc:grpChg chg="del">
          <ac:chgData name="Hamlet Markarian" userId="4926d2b407f31d77" providerId="LiveId" clId="{8CC21585-5D04-443B-8819-59CEF534AFDF}" dt="2020-04-10T09:59:35.209" v="1216" actId="478"/>
          <ac:grpSpMkLst>
            <pc:docMk/>
            <pc:sldMk cId="100867771" sldId="1464"/>
            <ac:grpSpMk id="38" creationId="{6196F202-50EC-4DD7-8FA6-6982EAE28966}"/>
          </ac:grpSpMkLst>
        </pc:grpChg>
        <pc:picChg chg="mod">
          <ac:chgData name="Hamlet Markarian" userId="4926d2b407f31d77" providerId="LiveId" clId="{8CC21585-5D04-443B-8819-59CEF534AFDF}" dt="2020-04-10T10:00:56.855" v="1231" actId="207"/>
          <ac:picMkLst>
            <pc:docMk/>
            <pc:sldMk cId="100867771" sldId="1464"/>
            <ac:picMk id="30" creationId="{34D0E67C-D226-4DF5-9D1B-EAB51874B8F3}"/>
          </ac:picMkLst>
        </pc:picChg>
      </pc:sldChg>
    </pc:docChg>
  </pc:docChgLst>
  <pc:docChgLst>
    <pc:chgData name="Hamlet Markarian" userId="4926d2b407f31d77" providerId="LiveId" clId="{B28895CA-B747-4E81-98DB-44D11ECAFCA3}"/>
    <pc:docChg chg="modSld">
      <pc:chgData name="Hamlet Markarian" userId="4926d2b407f31d77" providerId="LiveId" clId="{B28895CA-B747-4E81-98DB-44D11ECAFCA3}" dt="2020-03-11T19:41:37.837" v="2" actId="14100"/>
      <pc:docMkLst>
        <pc:docMk/>
      </pc:docMkLst>
      <pc:sldChg chg="modSp">
        <pc:chgData name="Hamlet Markarian" userId="4926d2b407f31d77" providerId="LiveId" clId="{B28895CA-B747-4E81-98DB-44D11ECAFCA3}" dt="2020-03-11T19:41:37.837" v="2" actId="14100"/>
        <pc:sldMkLst>
          <pc:docMk/>
          <pc:sldMk cId="4087382123" sldId="618"/>
        </pc:sldMkLst>
        <pc:spChg chg="mod">
          <ac:chgData name="Hamlet Markarian" userId="4926d2b407f31d77" providerId="LiveId" clId="{B28895CA-B747-4E81-98DB-44D11ECAFCA3}" dt="2020-03-11T19:41:37.837" v="2" actId="14100"/>
          <ac:spMkLst>
            <pc:docMk/>
            <pc:sldMk cId="4087382123" sldId="618"/>
            <ac:spMk id="9" creationId="{00000000-0000-0000-0000-000000000000}"/>
          </ac:spMkLst>
        </pc:spChg>
        <pc:graphicFrameChg chg="mod">
          <ac:chgData name="Hamlet Markarian" userId="4926d2b407f31d77" providerId="LiveId" clId="{B28895CA-B747-4E81-98DB-44D11ECAFCA3}" dt="2020-03-11T19:41:33.337" v="0" actId="1076"/>
          <ac:graphicFrameMkLst>
            <pc:docMk/>
            <pc:sldMk cId="4087382123" sldId="618"/>
            <ac:graphicFrameMk id="4" creationId="{00000000-0000-0000-0000-000000000000}"/>
          </ac:graphicFrameMkLst>
        </pc:graphicFrameChg>
      </pc:sldChg>
    </pc:docChg>
  </pc:docChgLst>
  <pc:docChgLst>
    <pc:chgData name="Hamlet Markarian" userId="4926d2b407f31d77" providerId="LiveId" clId="{0C5E0C79-E7FE-4A1B-9CD7-46CA820D8F52}"/>
    <pc:docChg chg="undo custSel addSld delSld modSld sldOrd modSection">
      <pc:chgData name="Hamlet Markarian" userId="4926d2b407f31d77" providerId="LiveId" clId="{0C5E0C79-E7FE-4A1B-9CD7-46CA820D8F52}" dt="2020-03-10T09:53:37.006" v="3282" actId="113"/>
      <pc:docMkLst>
        <pc:docMk/>
      </pc:docMkLst>
      <pc:sldChg chg="addSp delSp">
        <pc:chgData name="Hamlet Markarian" userId="4926d2b407f31d77" providerId="LiveId" clId="{0C5E0C79-E7FE-4A1B-9CD7-46CA820D8F52}" dt="2020-03-10T08:32:06.198" v="2077" actId="478"/>
        <pc:sldMkLst>
          <pc:docMk/>
          <pc:sldMk cId="2526817207" sldId="1107"/>
        </pc:sldMkLst>
        <pc:spChg chg="add del">
          <ac:chgData name="Hamlet Markarian" userId="4926d2b407f31d77" providerId="LiveId" clId="{0C5E0C79-E7FE-4A1B-9CD7-46CA820D8F52}" dt="2020-03-10T08:32:06.198" v="2077" actId="478"/>
          <ac:spMkLst>
            <pc:docMk/>
            <pc:sldMk cId="2526817207" sldId="1107"/>
            <ac:spMk id="39" creationId="{D62FFE07-EDC9-4037-BE50-FB6A85071050}"/>
          </ac:spMkLst>
        </pc:spChg>
      </pc:sldChg>
      <pc:sldChg chg="modSp">
        <pc:chgData name="Hamlet Markarian" userId="4926d2b407f31d77" providerId="LiveId" clId="{0C5E0C79-E7FE-4A1B-9CD7-46CA820D8F52}" dt="2020-03-10T09:53:37.006" v="3282" actId="113"/>
        <pc:sldMkLst>
          <pc:docMk/>
          <pc:sldMk cId="1488022321" sldId="1336"/>
        </pc:sldMkLst>
        <pc:spChg chg="mod">
          <ac:chgData name="Hamlet Markarian" userId="4926d2b407f31d77" providerId="LiveId" clId="{0C5E0C79-E7FE-4A1B-9CD7-46CA820D8F52}" dt="2020-03-10T09:53:37.006" v="3282" actId="113"/>
          <ac:spMkLst>
            <pc:docMk/>
            <pc:sldMk cId="1488022321" sldId="1336"/>
            <ac:spMk id="14" creationId="{8C0A38DE-7E13-4312-9AFA-866AA71C4C95}"/>
          </ac:spMkLst>
        </pc:spChg>
      </pc:sldChg>
      <pc:sldChg chg="modSp">
        <pc:chgData name="Hamlet Markarian" userId="4926d2b407f31d77" providerId="LiveId" clId="{0C5E0C79-E7FE-4A1B-9CD7-46CA820D8F52}" dt="2020-03-06T10:27:53.674" v="5" actId="1038"/>
        <pc:sldMkLst>
          <pc:docMk/>
          <pc:sldMk cId="654919211" sldId="1421"/>
        </pc:sldMkLst>
        <pc:spChg chg="mod">
          <ac:chgData name="Hamlet Markarian" userId="4926d2b407f31d77" providerId="LiveId" clId="{0C5E0C79-E7FE-4A1B-9CD7-46CA820D8F52}" dt="2020-03-06T10:27:53.674" v="5" actId="1038"/>
          <ac:spMkLst>
            <pc:docMk/>
            <pc:sldMk cId="654919211" sldId="1421"/>
            <ac:spMk id="21" creationId="{6FB9C1BA-8A6F-4105-8DC8-F568E0F6B384}"/>
          </ac:spMkLst>
        </pc:spChg>
        <pc:spChg chg="mod">
          <ac:chgData name="Hamlet Markarian" userId="4926d2b407f31d77" providerId="LiveId" clId="{0C5E0C79-E7FE-4A1B-9CD7-46CA820D8F52}" dt="2020-03-06T10:27:53.674" v="5" actId="1038"/>
          <ac:spMkLst>
            <pc:docMk/>
            <pc:sldMk cId="654919211" sldId="1421"/>
            <ac:spMk id="22" creationId="{42A9E9AD-9954-4875-868E-67616CB7A794}"/>
          </ac:spMkLst>
        </pc:spChg>
      </pc:sldChg>
      <pc:sldChg chg="modSp modAnim">
        <pc:chgData name="Hamlet Markarian" userId="4926d2b407f31d77" providerId="LiveId" clId="{0C5E0C79-E7FE-4A1B-9CD7-46CA820D8F52}" dt="2020-03-10T09:50:01.639" v="3276"/>
        <pc:sldMkLst>
          <pc:docMk/>
          <pc:sldMk cId="1100653396" sldId="1422"/>
        </pc:sldMkLst>
        <pc:spChg chg="mod">
          <ac:chgData name="Hamlet Markarian" userId="4926d2b407f31d77" providerId="LiveId" clId="{0C5E0C79-E7FE-4A1B-9CD7-46CA820D8F52}" dt="2020-03-10T08:48:19.718" v="2439" actId="1037"/>
          <ac:spMkLst>
            <pc:docMk/>
            <pc:sldMk cId="1100653396" sldId="1422"/>
            <ac:spMk id="20" creationId="{2F2415B0-F1C4-4313-9038-A3884674CC46}"/>
          </ac:spMkLst>
        </pc:spChg>
      </pc:sldChg>
      <pc:sldChg chg="addSp modSp">
        <pc:chgData name="Hamlet Markarian" userId="4926d2b407f31d77" providerId="LiveId" clId="{0C5E0C79-E7FE-4A1B-9CD7-46CA820D8F52}" dt="2020-03-10T08:48:24.038" v="2449" actId="1037"/>
        <pc:sldMkLst>
          <pc:docMk/>
          <pc:sldMk cId="3954515495" sldId="1423"/>
        </pc:sldMkLst>
        <pc:spChg chg="add mod">
          <ac:chgData name="Hamlet Markarian" userId="4926d2b407f31d77" providerId="LiveId" clId="{0C5E0C79-E7FE-4A1B-9CD7-46CA820D8F52}" dt="2020-03-06T11:17:15.271" v="567" actId="14100"/>
          <ac:spMkLst>
            <pc:docMk/>
            <pc:sldMk cId="3954515495" sldId="1423"/>
            <ac:spMk id="9" creationId="{5F3C9B7B-1757-487C-B072-2A8987F36365}"/>
          </ac:spMkLst>
        </pc:spChg>
        <pc:spChg chg="add mod">
          <ac:chgData name="Hamlet Markarian" userId="4926d2b407f31d77" providerId="LiveId" clId="{0C5E0C79-E7FE-4A1B-9CD7-46CA820D8F52}" dt="2020-03-06T11:16:32.817" v="551" actId="692"/>
          <ac:spMkLst>
            <pc:docMk/>
            <pc:sldMk cId="3954515495" sldId="1423"/>
            <ac:spMk id="10" creationId="{B8594E50-A614-4CBD-B091-015E81AA6085}"/>
          </ac:spMkLst>
        </pc:spChg>
        <pc:spChg chg="add mod">
          <ac:chgData name="Hamlet Markarian" userId="4926d2b407f31d77" providerId="LiveId" clId="{0C5E0C79-E7FE-4A1B-9CD7-46CA820D8F52}" dt="2020-03-06T11:20:48.308" v="622" actId="207"/>
          <ac:spMkLst>
            <pc:docMk/>
            <pc:sldMk cId="3954515495" sldId="1423"/>
            <ac:spMk id="11" creationId="{D9BA71E7-099C-40DF-BF51-CF26D6DA712F}"/>
          </ac:spMkLst>
        </pc:spChg>
        <pc:spChg chg="add mod">
          <ac:chgData name="Hamlet Markarian" userId="4926d2b407f31d77" providerId="LiveId" clId="{0C5E0C79-E7FE-4A1B-9CD7-46CA820D8F52}" dt="2020-03-06T11:16:28.405" v="550" actId="692"/>
          <ac:spMkLst>
            <pc:docMk/>
            <pc:sldMk cId="3954515495" sldId="1423"/>
            <ac:spMk id="13" creationId="{DA237B81-F582-478E-A3A3-71BE355112EF}"/>
          </ac:spMkLst>
        </pc:spChg>
        <pc:spChg chg="add mod">
          <ac:chgData name="Hamlet Markarian" userId="4926d2b407f31d77" providerId="LiveId" clId="{0C5E0C79-E7FE-4A1B-9CD7-46CA820D8F52}" dt="2020-03-06T11:20:44.010" v="621" actId="207"/>
          <ac:spMkLst>
            <pc:docMk/>
            <pc:sldMk cId="3954515495" sldId="1423"/>
            <ac:spMk id="14" creationId="{7B687E62-DC10-468D-8183-7A0622CBC677}"/>
          </ac:spMkLst>
        </pc:spChg>
        <pc:spChg chg="add mod">
          <ac:chgData name="Hamlet Markarian" userId="4926d2b407f31d77" providerId="LiveId" clId="{0C5E0C79-E7FE-4A1B-9CD7-46CA820D8F52}" dt="2020-03-06T11:16:22.581" v="549" actId="692"/>
          <ac:spMkLst>
            <pc:docMk/>
            <pc:sldMk cId="3954515495" sldId="1423"/>
            <ac:spMk id="15" creationId="{D3298A59-1128-4437-A409-A687BD7DF757}"/>
          </ac:spMkLst>
        </pc:spChg>
        <pc:spChg chg="mod">
          <ac:chgData name="Hamlet Markarian" userId="4926d2b407f31d77" providerId="LiveId" clId="{0C5E0C79-E7FE-4A1B-9CD7-46CA820D8F52}" dt="2020-03-06T11:18:08.531" v="575" actId="1076"/>
          <ac:spMkLst>
            <pc:docMk/>
            <pc:sldMk cId="3954515495" sldId="1423"/>
            <ac:spMk id="17" creationId="{92E54E7B-1D8B-473E-A0CA-613D2F22F470}"/>
          </ac:spMkLst>
        </pc:spChg>
        <pc:spChg chg="ord">
          <ac:chgData name="Hamlet Markarian" userId="4926d2b407f31d77" providerId="LiveId" clId="{0C5E0C79-E7FE-4A1B-9CD7-46CA820D8F52}" dt="2020-03-06T11:17:58.460" v="571" actId="167"/>
          <ac:spMkLst>
            <pc:docMk/>
            <pc:sldMk cId="3954515495" sldId="1423"/>
            <ac:spMk id="19" creationId="{42101231-1855-46EE-A3D9-B84E75ACB56A}"/>
          </ac:spMkLst>
        </pc:spChg>
        <pc:spChg chg="mod">
          <ac:chgData name="Hamlet Markarian" userId="4926d2b407f31d77" providerId="LiveId" clId="{0C5E0C79-E7FE-4A1B-9CD7-46CA820D8F52}" dt="2020-03-10T08:48:24.038" v="2449" actId="1037"/>
          <ac:spMkLst>
            <pc:docMk/>
            <pc:sldMk cId="3954515495" sldId="1423"/>
            <ac:spMk id="20" creationId="{2F2415B0-F1C4-4313-9038-A3884674CC46}"/>
          </ac:spMkLst>
        </pc:spChg>
        <pc:spChg chg="add mod">
          <ac:chgData name="Hamlet Markarian" userId="4926d2b407f31d77" providerId="LiveId" clId="{0C5E0C79-E7FE-4A1B-9CD7-46CA820D8F52}" dt="2020-03-06T11:16:22.581" v="549" actId="692"/>
          <ac:spMkLst>
            <pc:docMk/>
            <pc:sldMk cId="3954515495" sldId="1423"/>
            <ac:spMk id="21" creationId="{5427243C-1BB3-4699-9CDC-B89E12B4D408}"/>
          </ac:spMkLst>
        </pc:spChg>
        <pc:spChg chg="add mod">
          <ac:chgData name="Hamlet Markarian" userId="4926d2b407f31d77" providerId="LiveId" clId="{0C5E0C79-E7FE-4A1B-9CD7-46CA820D8F52}" dt="2020-03-06T11:20:39.591" v="620" actId="207"/>
          <ac:spMkLst>
            <pc:docMk/>
            <pc:sldMk cId="3954515495" sldId="1423"/>
            <ac:spMk id="22" creationId="{5929408F-752A-4267-89A9-9E3FCF95ADF6}"/>
          </ac:spMkLst>
        </pc:spChg>
        <pc:spChg chg="add mod">
          <ac:chgData name="Hamlet Markarian" userId="4926d2b407f31d77" providerId="LiveId" clId="{0C5E0C79-E7FE-4A1B-9CD7-46CA820D8F52}" dt="2020-03-06T11:15:41.681" v="542" actId="1076"/>
          <ac:spMkLst>
            <pc:docMk/>
            <pc:sldMk cId="3954515495" sldId="1423"/>
            <ac:spMk id="23" creationId="{2CC808C0-3479-4854-BB42-EEB26729E4BF}"/>
          </ac:spMkLst>
        </pc:spChg>
        <pc:spChg chg="add mod">
          <ac:chgData name="Hamlet Markarian" userId="4926d2b407f31d77" providerId="LiveId" clId="{0C5E0C79-E7FE-4A1B-9CD7-46CA820D8F52}" dt="2020-03-06T11:15:41.681" v="542" actId="1076"/>
          <ac:spMkLst>
            <pc:docMk/>
            <pc:sldMk cId="3954515495" sldId="1423"/>
            <ac:spMk id="24" creationId="{595768DC-5D83-4E07-B3E0-171B6E877E27}"/>
          </ac:spMkLst>
        </pc:spChg>
        <pc:spChg chg="add mod">
          <ac:chgData name="Hamlet Markarian" userId="4926d2b407f31d77" providerId="LiveId" clId="{0C5E0C79-E7FE-4A1B-9CD7-46CA820D8F52}" dt="2020-03-06T11:20:19.710" v="616" actId="207"/>
          <ac:spMkLst>
            <pc:docMk/>
            <pc:sldMk cId="3954515495" sldId="1423"/>
            <ac:spMk id="25" creationId="{1F807AE4-83BA-45A9-A22F-450FD5216719}"/>
          </ac:spMkLst>
        </pc:spChg>
        <pc:spChg chg="mod">
          <ac:chgData name="Hamlet Markarian" userId="4926d2b407f31d77" providerId="LiveId" clId="{0C5E0C79-E7FE-4A1B-9CD7-46CA820D8F52}" dt="2020-03-06T11:17:36.354" v="569" actId="1076"/>
          <ac:spMkLst>
            <pc:docMk/>
            <pc:sldMk cId="3954515495" sldId="1423"/>
            <ac:spMk id="26" creationId="{0EDA78D2-89D7-4CB6-9C67-742D832CB272}"/>
          </ac:spMkLst>
        </pc:spChg>
        <pc:spChg chg="add mod">
          <ac:chgData name="Hamlet Markarian" userId="4926d2b407f31d77" providerId="LiveId" clId="{0C5E0C79-E7FE-4A1B-9CD7-46CA820D8F52}" dt="2020-03-06T11:16:06.934" v="546" actId="692"/>
          <ac:spMkLst>
            <pc:docMk/>
            <pc:sldMk cId="3954515495" sldId="1423"/>
            <ac:spMk id="28" creationId="{289C11A7-22ED-4CB5-86BE-35CFD44D950F}"/>
          </ac:spMkLst>
        </pc:spChg>
        <pc:spChg chg="add mod">
          <ac:chgData name="Hamlet Markarian" userId="4926d2b407f31d77" providerId="LiveId" clId="{0C5E0C79-E7FE-4A1B-9CD7-46CA820D8F52}" dt="2020-03-06T11:20:24.201" v="617" actId="207"/>
          <ac:spMkLst>
            <pc:docMk/>
            <pc:sldMk cId="3954515495" sldId="1423"/>
            <ac:spMk id="29" creationId="{1C14F894-4C42-4D4A-8313-F21591C19208}"/>
          </ac:spMkLst>
        </pc:spChg>
        <pc:spChg chg="add mod">
          <ac:chgData name="Hamlet Markarian" userId="4926d2b407f31d77" providerId="LiveId" clId="{0C5E0C79-E7FE-4A1B-9CD7-46CA820D8F52}" dt="2020-03-06T11:16:11.355" v="547" actId="692"/>
          <ac:spMkLst>
            <pc:docMk/>
            <pc:sldMk cId="3954515495" sldId="1423"/>
            <ac:spMk id="30" creationId="{A9258468-4E57-4995-85B7-349CE02AAFBF}"/>
          </ac:spMkLst>
        </pc:spChg>
        <pc:spChg chg="add mod">
          <ac:chgData name="Hamlet Markarian" userId="4926d2b407f31d77" providerId="LiveId" clId="{0C5E0C79-E7FE-4A1B-9CD7-46CA820D8F52}" dt="2020-03-06T11:16:11.355" v="547" actId="692"/>
          <ac:spMkLst>
            <pc:docMk/>
            <pc:sldMk cId="3954515495" sldId="1423"/>
            <ac:spMk id="31" creationId="{4F9E33C4-6B71-43BA-98A5-C16BD503C4EB}"/>
          </ac:spMkLst>
        </pc:spChg>
        <pc:spChg chg="add mod">
          <ac:chgData name="Hamlet Markarian" userId="4926d2b407f31d77" providerId="LiveId" clId="{0C5E0C79-E7FE-4A1B-9CD7-46CA820D8F52}" dt="2020-03-06T11:20:28.708" v="618" actId="207"/>
          <ac:spMkLst>
            <pc:docMk/>
            <pc:sldMk cId="3954515495" sldId="1423"/>
            <ac:spMk id="32" creationId="{613BE696-ECCC-4204-9D0C-00909F98D1A2}"/>
          </ac:spMkLst>
        </pc:spChg>
        <pc:spChg chg="add mod">
          <ac:chgData name="Hamlet Markarian" userId="4926d2b407f31d77" providerId="LiveId" clId="{0C5E0C79-E7FE-4A1B-9CD7-46CA820D8F52}" dt="2020-03-06T11:16:15.532" v="548" actId="692"/>
          <ac:spMkLst>
            <pc:docMk/>
            <pc:sldMk cId="3954515495" sldId="1423"/>
            <ac:spMk id="33" creationId="{A8F2C69F-4B2A-4EC7-85D8-DE588934BA8E}"/>
          </ac:spMkLst>
        </pc:spChg>
        <pc:spChg chg="add mod">
          <ac:chgData name="Hamlet Markarian" userId="4926d2b407f31d77" providerId="LiveId" clId="{0C5E0C79-E7FE-4A1B-9CD7-46CA820D8F52}" dt="2020-03-06T11:16:15.532" v="548" actId="692"/>
          <ac:spMkLst>
            <pc:docMk/>
            <pc:sldMk cId="3954515495" sldId="1423"/>
            <ac:spMk id="34" creationId="{3E9D1DE4-B075-4096-B556-773FFE4CDC92}"/>
          </ac:spMkLst>
        </pc:spChg>
        <pc:spChg chg="add mod">
          <ac:chgData name="Hamlet Markarian" userId="4926d2b407f31d77" providerId="LiveId" clId="{0C5E0C79-E7FE-4A1B-9CD7-46CA820D8F52}" dt="2020-03-06T11:20:32.843" v="619" actId="207"/>
          <ac:spMkLst>
            <pc:docMk/>
            <pc:sldMk cId="3954515495" sldId="1423"/>
            <ac:spMk id="35" creationId="{FC5F2FFA-4893-48D0-859E-210E12E8895C}"/>
          </ac:spMkLst>
        </pc:spChg>
        <pc:graphicFrameChg chg="mod ord">
          <ac:chgData name="Hamlet Markarian" userId="4926d2b407f31d77" providerId="LiveId" clId="{0C5E0C79-E7FE-4A1B-9CD7-46CA820D8F52}" dt="2020-03-06T11:17:58.460" v="571" actId="167"/>
          <ac:graphicFrameMkLst>
            <pc:docMk/>
            <pc:sldMk cId="3954515495" sldId="1423"/>
            <ac:graphicFrameMk id="18" creationId="{8D6C24DE-A32A-4D56-A0CC-4D0925821E32}"/>
          </ac:graphicFrameMkLst>
        </pc:graphicFrameChg>
        <pc:picChg chg="mod">
          <ac:chgData name="Hamlet Markarian" userId="4926d2b407f31d77" providerId="LiveId" clId="{0C5E0C79-E7FE-4A1B-9CD7-46CA820D8F52}" dt="2020-03-06T11:21:29.879" v="623" actId="207"/>
          <ac:picMkLst>
            <pc:docMk/>
            <pc:sldMk cId="3954515495" sldId="1423"/>
            <ac:picMk id="16" creationId="{E43002BD-C1DD-4C11-AA19-23F9CFE755D4}"/>
          </ac:picMkLst>
        </pc:picChg>
        <pc:cxnChg chg="add mod">
          <ac:chgData name="Hamlet Markarian" userId="4926d2b407f31d77" providerId="LiveId" clId="{0C5E0C79-E7FE-4A1B-9CD7-46CA820D8F52}" dt="2020-03-06T11:16:28.405" v="550" actId="692"/>
          <ac:cxnSpMkLst>
            <pc:docMk/>
            <pc:sldMk cId="3954515495" sldId="1423"/>
            <ac:cxnSpMk id="12" creationId="{EFD2C976-AFD3-45BF-AAFD-BDD604DDC8F1}"/>
          </ac:cxnSpMkLst>
        </pc:cxnChg>
        <pc:cxnChg chg="add mod">
          <ac:chgData name="Hamlet Markarian" userId="4926d2b407f31d77" providerId="LiveId" clId="{0C5E0C79-E7FE-4A1B-9CD7-46CA820D8F52}" dt="2020-03-06T11:16:06.934" v="546" actId="692"/>
          <ac:cxnSpMkLst>
            <pc:docMk/>
            <pc:sldMk cId="3954515495" sldId="1423"/>
            <ac:cxnSpMk id="27" creationId="{A7ADA117-964C-4F6A-81E4-DF956FB83EB6}"/>
          </ac:cxnSpMkLst>
        </pc:cxnChg>
      </pc:sldChg>
      <pc:sldChg chg="addSp delSp modSp modAnim">
        <pc:chgData name="Hamlet Markarian" userId="4926d2b407f31d77" providerId="LiveId" clId="{0C5E0C79-E7FE-4A1B-9CD7-46CA820D8F52}" dt="2020-03-10T09:50:07.895" v="3277"/>
        <pc:sldMkLst>
          <pc:docMk/>
          <pc:sldMk cId="871637653" sldId="1424"/>
        </pc:sldMkLst>
        <pc:spChg chg="add del mod">
          <ac:chgData name="Hamlet Markarian" userId="4926d2b407f31d77" providerId="LiveId" clId="{0C5E0C79-E7FE-4A1B-9CD7-46CA820D8F52}" dt="2020-03-06T11:23:38.654" v="654" actId="767"/>
          <ac:spMkLst>
            <pc:docMk/>
            <pc:sldMk cId="871637653" sldId="1424"/>
            <ac:spMk id="3" creationId="{6AE2FA89-7D46-4681-A45F-CF21F6C2D6BF}"/>
          </ac:spMkLst>
        </pc:spChg>
        <pc:spChg chg="mod">
          <ac:chgData name="Hamlet Markarian" userId="4926d2b407f31d77" providerId="LiveId" clId="{0C5E0C79-E7FE-4A1B-9CD7-46CA820D8F52}" dt="2020-03-10T08:48:28.845" v="2459" actId="1037"/>
          <ac:spMkLst>
            <pc:docMk/>
            <pc:sldMk cId="871637653" sldId="1424"/>
            <ac:spMk id="20" creationId="{2F2415B0-F1C4-4313-9038-A3884674CC46}"/>
          </ac:spMkLst>
        </pc:spChg>
        <pc:cxnChg chg="add del mod">
          <ac:chgData name="Hamlet Markarian" userId="4926d2b407f31d77" providerId="LiveId" clId="{0C5E0C79-E7FE-4A1B-9CD7-46CA820D8F52}" dt="2020-03-10T08:48:33.405" v="2469" actId="1037"/>
          <ac:cxnSpMkLst>
            <pc:docMk/>
            <pc:sldMk cId="871637653" sldId="1424"/>
            <ac:cxnSpMk id="78" creationId="{0E619C1E-AC0C-48F5-887B-6B70592CD876}"/>
          </ac:cxnSpMkLst>
        </pc:cxnChg>
      </pc:sldChg>
      <pc:sldChg chg="modSp modAnim">
        <pc:chgData name="Hamlet Markarian" userId="4926d2b407f31d77" providerId="LiveId" clId="{0C5E0C79-E7FE-4A1B-9CD7-46CA820D8F52}" dt="2020-03-10T09:50:11.782" v="3278"/>
        <pc:sldMkLst>
          <pc:docMk/>
          <pc:sldMk cId="2916488439" sldId="1425"/>
        </pc:sldMkLst>
        <pc:spChg chg="mod">
          <ac:chgData name="Hamlet Markarian" userId="4926d2b407f31d77" providerId="LiveId" clId="{0C5E0C79-E7FE-4A1B-9CD7-46CA820D8F52}" dt="2020-03-06T11:23:51.941" v="662" actId="1038"/>
          <ac:spMkLst>
            <pc:docMk/>
            <pc:sldMk cId="2916488439" sldId="1425"/>
            <ac:spMk id="9" creationId="{9772B3FA-6BB9-4A1C-860B-4889FC609AF6}"/>
          </ac:spMkLst>
        </pc:spChg>
        <pc:spChg chg="mod">
          <ac:chgData name="Hamlet Markarian" userId="4926d2b407f31d77" providerId="LiveId" clId="{0C5E0C79-E7FE-4A1B-9CD7-46CA820D8F52}" dt="2020-03-06T11:23:51.941" v="662" actId="1038"/>
          <ac:spMkLst>
            <pc:docMk/>
            <pc:sldMk cId="2916488439" sldId="1425"/>
            <ac:spMk id="15" creationId="{D24BBD1E-FF2D-4D24-8968-8CD053F4D459}"/>
          </ac:spMkLst>
        </pc:spChg>
        <pc:spChg chg="mod">
          <ac:chgData name="Hamlet Markarian" userId="4926d2b407f31d77" providerId="LiveId" clId="{0C5E0C79-E7FE-4A1B-9CD7-46CA820D8F52}" dt="2020-03-10T08:48:41.702" v="2479" actId="1037"/>
          <ac:spMkLst>
            <pc:docMk/>
            <pc:sldMk cId="2916488439" sldId="1425"/>
            <ac:spMk id="20" creationId="{2F2415B0-F1C4-4313-9038-A3884674CC46}"/>
          </ac:spMkLst>
        </pc:spChg>
        <pc:spChg chg="mod">
          <ac:chgData name="Hamlet Markarian" userId="4926d2b407f31d77" providerId="LiveId" clId="{0C5E0C79-E7FE-4A1B-9CD7-46CA820D8F52}" dt="2020-03-06T11:23:51.941" v="662" actId="1038"/>
          <ac:spMkLst>
            <pc:docMk/>
            <pc:sldMk cId="2916488439" sldId="1425"/>
            <ac:spMk id="68" creationId="{FEACD878-6157-4DAA-8FC5-13D54F6FE0BE}"/>
          </ac:spMkLst>
        </pc:spChg>
        <pc:spChg chg="mod">
          <ac:chgData name="Hamlet Markarian" userId="4926d2b407f31d77" providerId="LiveId" clId="{0C5E0C79-E7FE-4A1B-9CD7-46CA820D8F52}" dt="2020-03-06T11:23:51.941" v="662" actId="1038"/>
          <ac:spMkLst>
            <pc:docMk/>
            <pc:sldMk cId="2916488439" sldId="1425"/>
            <ac:spMk id="70" creationId="{6B575884-22F3-4A64-9909-312BE96C800A}"/>
          </ac:spMkLst>
        </pc:spChg>
        <pc:grpChg chg="mod">
          <ac:chgData name="Hamlet Markarian" userId="4926d2b407f31d77" providerId="LiveId" clId="{0C5E0C79-E7FE-4A1B-9CD7-46CA820D8F52}" dt="2020-03-06T11:23:51.941" v="662" actId="1038"/>
          <ac:grpSpMkLst>
            <pc:docMk/>
            <pc:sldMk cId="2916488439" sldId="1425"/>
            <ac:grpSpMk id="10" creationId="{A33B2CE1-16E3-4391-BB55-1DE74A717728}"/>
          </ac:grpSpMkLst>
        </pc:grpChg>
        <pc:grpChg chg="mod">
          <ac:chgData name="Hamlet Markarian" userId="4926d2b407f31d77" providerId="LiveId" clId="{0C5E0C79-E7FE-4A1B-9CD7-46CA820D8F52}" dt="2020-03-06T11:23:51.941" v="662" actId="1038"/>
          <ac:grpSpMkLst>
            <pc:docMk/>
            <pc:sldMk cId="2916488439" sldId="1425"/>
            <ac:grpSpMk id="30" creationId="{D3B94230-B152-4A41-A0E7-ADB3F71FD3D5}"/>
          </ac:grpSpMkLst>
        </pc:grpChg>
        <pc:grpChg chg="mod">
          <ac:chgData name="Hamlet Markarian" userId="4926d2b407f31d77" providerId="LiveId" clId="{0C5E0C79-E7FE-4A1B-9CD7-46CA820D8F52}" dt="2020-03-06T11:23:51.941" v="662" actId="1038"/>
          <ac:grpSpMkLst>
            <pc:docMk/>
            <pc:sldMk cId="2916488439" sldId="1425"/>
            <ac:grpSpMk id="35" creationId="{80BEEE66-6CAE-4AD1-9570-2A6102A25635}"/>
          </ac:grpSpMkLst>
        </pc:grpChg>
        <pc:cxnChg chg="mod">
          <ac:chgData name="Hamlet Markarian" userId="4926d2b407f31d77" providerId="LiveId" clId="{0C5E0C79-E7FE-4A1B-9CD7-46CA820D8F52}" dt="2020-03-10T08:48:41.702" v="2479" actId="1037"/>
          <ac:cxnSpMkLst>
            <pc:docMk/>
            <pc:sldMk cId="2916488439" sldId="1425"/>
            <ac:cxnSpMk id="39" creationId="{24521991-704F-458E-A881-CC4E4E810685}"/>
          </ac:cxnSpMkLst>
        </pc:cxnChg>
      </pc:sldChg>
      <pc:sldChg chg="modSp modAnim">
        <pc:chgData name="Hamlet Markarian" userId="4926d2b407f31d77" providerId="LiveId" clId="{0C5E0C79-E7FE-4A1B-9CD7-46CA820D8F52}" dt="2020-03-10T09:50:16.847" v="3279"/>
        <pc:sldMkLst>
          <pc:docMk/>
          <pc:sldMk cId="4018053280" sldId="1426"/>
        </pc:sldMkLst>
        <pc:spChg chg="mod">
          <ac:chgData name="Hamlet Markarian" userId="4926d2b407f31d77" providerId="LiveId" clId="{0C5E0C79-E7FE-4A1B-9CD7-46CA820D8F52}" dt="2020-03-10T08:48:48.725" v="2489" actId="1037"/>
          <ac:spMkLst>
            <pc:docMk/>
            <pc:sldMk cId="4018053280" sldId="1426"/>
            <ac:spMk id="20" creationId="{2F2415B0-F1C4-4313-9038-A3884674CC46}"/>
          </ac:spMkLst>
        </pc:spChg>
        <pc:cxnChg chg="mod">
          <ac:chgData name="Hamlet Markarian" userId="4926d2b407f31d77" providerId="LiveId" clId="{0C5E0C79-E7FE-4A1B-9CD7-46CA820D8F52}" dt="2020-03-10T08:48:48.725" v="2489" actId="1037"/>
          <ac:cxnSpMkLst>
            <pc:docMk/>
            <pc:sldMk cId="4018053280" sldId="1426"/>
            <ac:cxnSpMk id="39" creationId="{3C437925-791E-463C-BD59-A7BCABD75DAB}"/>
          </ac:cxnSpMkLst>
        </pc:cxnChg>
      </pc:sldChg>
      <pc:sldChg chg="addSp delSp modSp add ord delAnim modAnim">
        <pc:chgData name="Hamlet Markarian" userId="4926d2b407f31d77" providerId="LiveId" clId="{0C5E0C79-E7FE-4A1B-9CD7-46CA820D8F52}" dt="2020-03-10T08:48:56.302" v="2499" actId="1037"/>
        <pc:sldMkLst>
          <pc:docMk/>
          <pc:sldMk cId="2680443544" sldId="1427"/>
        </pc:sldMkLst>
        <pc:spChg chg="add del">
          <ac:chgData name="Hamlet Markarian" userId="4926d2b407f31d77" providerId="LiveId" clId="{0C5E0C79-E7FE-4A1B-9CD7-46CA820D8F52}" dt="2020-03-06T11:34:54.747" v="778"/>
          <ac:spMkLst>
            <pc:docMk/>
            <pc:sldMk cId="2680443544" sldId="1427"/>
            <ac:spMk id="5" creationId="{7108C390-4257-43E1-BE89-065FF7C029A4}"/>
          </ac:spMkLst>
        </pc:spChg>
        <pc:spChg chg="del">
          <ac:chgData name="Hamlet Markarian" userId="4926d2b407f31d77" providerId="LiveId" clId="{0C5E0C79-E7FE-4A1B-9CD7-46CA820D8F52}" dt="2020-03-06T11:25:29.089" v="666" actId="478"/>
          <ac:spMkLst>
            <pc:docMk/>
            <pc:sldMk cId="2680443544" sldId="1427"/>
            <ac:spMk id="9" creationId="{9772B3FA-6BB9-4A1C-860B-4889FC609AF6}"/>
          </ac:spMkLst>
        </pc:spChg>
        <pc:spChg chg="del">
          <ac:chgData name="Hamlet Markarian" userId="4926d2b407f31d77" providerId="LiveId" clId="{0C5E0C79-E7FE-4A1B-9CD7-46CA820D8F52}" dt="2020-03-06T11:25:29.089" v="666" actId="478"/>
          <ac:spMkLst>
            <pc:docMk/>
            <pc:sldMk cId="2680443544" sldId="1427"/>
            <ac:spMk id="15" creationId="{D24BBD1E-FF2D-4D24-8968-8CD053F4D459}"/>
          </ac:spMkLst>
        </pc:spChg>
        <pc:spChg chg="del">
          <ac:chgData name="Hamlet Markarian" userId="4926d2b407f31d77" providerId="LiveId" clId="{0C5E0C79-E7FE-4A1B-9CD7-46CA820D8F52}" dt="2020-03-06T11:25:29.089" v="666" actId="478"/>
          <ac:spMkLst>
            <pc:docMk/>
            <pc:sldMk cId="2680443544" sldId="1427"/>
            <ac:spMk id="17" creationId="{C2EB1756-05E2-4DDB-9C71-F75816F6B3B2}"/>
          </ac:spMkLst>
        </pc:spChg>
        <pc:spChg chg="del">
          <ac:chgData name="Hamlet Markarian" userId="4926d2b407f31d77" providerId="LiveId" clId="{0C5E0C79-E7FE-4A1B-9CD7-46CA820D8F52}" dt="2020-03-06T11:25:29.089" v="666" actId="478"/>
          <ac:spMkLst>
            <pc:docMk/>
            <pc:sldMk cId="2680443544" sldId="1427"/>
            <ac:spMk id="18" creationId="{17AC8FC6-56FE-4D43-A317-A353F449F582}"/>
          </ac:spMkLst>
        </pc:spChg>
        <pc:spChg chg="mod">
          <ac:chgData name="Hamlet Markarian" userId="4926d2b407f31d77" providerId="LiveId" clId="{0C5E0C79-E7FE-4A1B-9CD7-46CA820D8F52}" dt="2020-03-06T11:44:27.391" v="911" actId="1076"/>
          <ac:spMkLst>
            <pc:docMk/>
            <pc:sldMk cId="2680443544" sldId="1427"/>
            <ac:spMk id="19" creationId="{42101231-1855-46EE-A3D9-B84E75ACB56A}"/>
          </ac:spMkLst>
        </pc:spChg>
        <pc:spChg chg="mod">
          <ac:chgData name="Hamlet Markarian" userId="4926d2b407f31d77" providerId="LiveId" clId="{0C5E0C79-E7FE-4A1B-9CD7-46CA820D8F52}" dt="2020-03-10T08:48:56.302" v="2499" actId="1037"/>
          <ac:spMkLst>
            <pc:docMk/>
            <pc:sldMk cId="2680443544" sldId="1427"/>
            <ac:spMk id="20" creationId="{2F2415B0-F1C4-4313-9038-A3884674CC46}"/>
          </ac:spMkLst>
        </pc:spChg>
        <pc:spChg chg="del">
          <ac:chgData name="Hamlet Markarian" userId="4926d2b407f31d77" providerId="LiveId" clId="{0C5E0C79-E7FE-4A1B-9CD7-46CA820D8F52}" dt="2020-03-06T11:25:29.089" v="666" actId="478"/>
          <ac:spMkLst>
            <pc:docMk/>
            <pc:sldMk cId="2680443544" sldId="1427"/>
            <ac:spMk id="28" creationId="{05028F51-336C-4CBB-837C-7508B468CDD9}"/>
          </ac:spMkLst>
        </pc:spChg>
        <pc:spChg chg="del">
          <ac:chgData name="Hamlet Markarian" userId="4926d2b407f31d77" providerId="LiveId" clId="{0C5E0C79-E7FE-4A1B-9CD7-46CA820D8F52}" dt="2020-03-06T11:25:29.089" v="666" actId="478"/>
          <ac:spMkLst>
            <pc:docMk/>
            <pc:sldMk cId="2680443544" sldId="1427"/>
            <ac:spMk id="29" creationId="{DB02FB59-EC11-4E4B-95DE-2DE9CAD920C4}"/>
          </ac:spMkLst>
        </pc:spChg>
        <pc:spChg chg="add mod">
          <ac:chgData name="Hamlet Markarian" userId="4926d2b407f31d77" providerId="LiveId" clId="{0C5E0C79-E7FE-4A1B-9CD7-46CA820D8F52}" dt="2020-03-06T11:43:58.387" v="905" actId="1035"/>
          <ac:spMkLst>
            <pc:docMk/>
            <pc:sldMk cId="2680443544" sldId="1427"/>
            <ac:spMk id="40" creationId="{2F0022BE-3EA9-44E4-9EEF-6726F27DA281}"/>
          </ac:spMkLst>
        </pc:spChg>
        <pc:spChg chg="add del mod">
          <ac:chgData name="Hamlet Markarian" userId="4926d2b407f31d77" providerId="LiveId" clId="{0C5E0C79-E7FE-4A1B-9CD7-46CA820D8F52}" dt="2020-03-06T11:29:40.058" v="729" actId="478"/>
          <ac:spMkLst>
            <pc:docMk/>
            <pc:sldMk cId="2680443544" sldId="1427"/>
            <ac:spMk id="41" creationId="{16311D93-5912-4E02-A383-58A539877A28}"/>
          </ac:spMkLst>
        </pc:spChg>
        <pc:spChg chg="add mod">
          <ac:chgData name="Hamlet Markarian" userId="4926d2b407f31d77" providerId="LiveId" clId="{0C5E0C79-E7FE-4A1B-9CD7-46CA820D8F52}" dt="2020-03-06T11:43:58.387" v="905" actId="1035"/>
          <ac:spMkLst>
            <pc:docMk/>
            <pc:sldMk cId="2680443544" sldId="1427"/>
            <ac:spMk id="42" creationId="{19DF215D-B1F6-443F-924B-C2E81D72330D}"/>
          </ac:spMkLst>
        </pc:spChg>
        <pc:spChg chg="add mod topLvl">
          <ac:chgData name="Hamlet Markarian" userId="4926d2b407f31d77" providerId="LiveId" clId="{0C5E0C79-E7FE-4A1B-9CD7-46CA820D8F52}" dt="2020-03-06T11:50:59.692" v="984" actId="1035"/>
          <ac:spMkLst>
            <pc:docMk/>
            <pc:sldMk cId="2680443544" sldId="1427"/>
            <ac:spMk id="45" creationId="{2133714B-6747-4B94-B13A-A4416A1BA29C}"/>
          </ac:spMkLst>
        </pc:spChg>
        <pc:spChg chg="add mod topLvl">
          <ac:chgData name="Hamlet Markarian" userId="4926d2b407f31d77" providerId="LiveId" clId="{0C5E0C79-E7FE-4A1B-9CD7-46CA820D8F52}" dt="2020-03-06T11:50:59.692" v="984" actId="1035"/>
          <ac:spMkLst>
            <pc:docMk/>
            <pc:sldMk cId="2680443544" sldId="1427"/>
            <ac:spMk id="46" creationId="{981FB717-C097-43E3-9005-DDDA6B371C8E}"/>
          </ac:spMkLst>
        </pc:spChg>
        <pc:spChg chg="add mod topLvl">
          <ac:chgData name="Hamlet Markarian" userId="4926d2b407f31d77" providerId="LiveId" clId="{0C5E0C79-E7FE-4A1B-9CD7-46CA820D8F52}" dt="2020-03-06T11:50:59.692" v="984" actId="1035"/>
          <ac:spMkLst>
            <pc:docMk/>
            <pc:sldMk cId="2680443544" sldId="1427"/>
            <ac:spMk id="47" creationId="{5D364978-CDC7-4A45-8431-CD114A17B37D}"/>
          </ac:spMkLst>
        </pc:spChg>
        <pc:spChg chg="add mod topLvl">
          <ac:chgData name="Hamlet Markarian" userId="4926d2b407f31d77" providerId="LiveId" clId="{0C5E0C79-E7FE-4A1B-9CD7-46CA820D8F52}" dt="2020-03-06T11:50:59.692" v="984" actId="1035"/>
          <ac:spMkLst>
            <pc:docMk/>
            <pc:sldMk cId="2680443544" sldId="1427"/>
            <ac:spMk id="48" creationId="{666C7F2E-2B31-4302-8AF6-2F41580EE29D}"/>
          </ac:spMkLst>
        </pc:spChg>
        <pc:spChg chg="add mod topLvl">
          <ac:chgData name="Hamlet Markarian" userId="4926d2b407f31d77" providerId="LiveId" clId="{0C5E0C79-E7FE-4A1B-9CD7-46CA820D8F52}" dt="2020-03-06T11:50:59.692" v="984" actId="1035"/>
          <ac:spMkLst>
            <pc:docMk/>
            <pc:sldMk cId="2680443544" sldId="1427"/>
            <ac:spMk id="49" creationId="{0CF9337C-4A50-4532-B7AF-A9BEA57664D7}"/>
          </ac:spMkLst>
        </pc:spChg>
        <pc:spChg chg="add mod topLvl">
          <ac:chgData name="Hamlet Markarian" userId="4926d2b407f31d77" providerId="LiveId" clId="{0C5E0C79-E7FE-4A1B-9CD7-46CA820D8F52}" dt="2020-03-06T11:50:59.692" v="984" actId="1035"/>
          <ac:spMkLst>
            <pc:docMk/>
            <pc:sldMk cId="2680443544" sldId="1427"/>
            <ac:spMk id="50" creationId="{A4C45BB2-07BD-4C8A-A11F-AD31B4BF746A}"/>
          </ac:spMkLst>
        </pc:spChg>
        <pc:spChg chg="add mod topLvl">
          <ac:chgData name="Hamlet Markarian" userId="4926d2b407f31d77" providerId="LiveId" clId="{0C5E0C79-E7FE-4A1B-9CD7-46CA820D8F52}" dt="2020-03-06T11:50:59.692" v="984" actId="1035"/>
          <ac:spMkLst>
            <pc:docMk/>
            <pc:sldMk cId="2680443544" sldId="1427"/>
            <ac:spMk id="51" creationId="{22E04132-51AC-4C7D-A474-1EE8B4D803D1}"/>
          </ac:spMkLst>
        </pc:spChg>
        <pc:spChg chg="add mod topLvl">
          <ac:chgData name="Hamlet Markarian" userId="4926d2b407f31d77" providerId="LiveId" clId="{0C5E0C79-E7FE-4A1B-9CD7-46CA820D8F52}" dt="2020-03-06T11:50:59.692" v="984" actId="1035"/>
          <ac:spMkLst>
            <pc:docMk/>
            <pc:sldMk cId="2680443544" sldId="1427"/>
            <ac:spMk id="52" creationId="{BC813EB0-45B6-4FCD-928C-B8513B8903D8}"/>
          </ac:spMkLst>
        </pc:spChg>
        <pc:spChg chg="add mod topLvl">
          <ac:chgData name="Hamlet Markarian" userId="4926d2b407f31d77" providerId="LiveId" clId="{0C5E0C79-E7FE-4A1B-9CD7-46CA820D8F52}" dt="2020-03-06T11:50:59.692" v="984" actId="1035"/>
          <ac:spMkLst>
            <pc:docMk/>
            <pc:sldMk cId="2680443544" sldId="1427"/>
            <ac:spMk id="53" creationId="{908D4C0A-B564-41DE-98B3-6F052DAEAE2F}"/>
          </ac:spMkLst>
        </pc:spChg>
        <pc:spChg chg="add mod topLvl">
          <ac:chgData name="Hamlet Markarian" userId="4926d2b407f31d77" providerId="LiveId" clId="{0C5E0C79-E7FE-4A1B-9CD7-46CA820D8F52}" dt="2020-03-06T11:50:59.692" v="984" actId="1035"/>
          <ac:spMkLst>
            <pc:docMk/>
            <pc:sldMk cId="2680443544" sldId="1427"/>
            <ac:spMk id="54" creationId="{7BC3F58C-BCB1-4A26-B8D8-6E821223611D}"/>
          </ac:spMkLst>
        </pc:spChg>
        <pc:spChg chg="add mod">
          <ac:chgData name="Hamlet Markarian" userId="4926d2b407f31d77" providerId="LiveId" clId="{0C5E0C79-E7FE-4A1B-9CD7-46CA820D8F52}" dt="2020-03-06T11:50:59.692" v="984" actId="1035"/>
          <ac:spMkLst>
            <pc:docMk/>
            <pc:sldMk cId="2680443544" sldId="1427"/>
            <ac:spMk id="62" creationId="{D17CA10E-5CC6-4ACF-8A6B-12AE3F786253}"/>
          </ac:spMkLst>
        </pc:spChg>
        <pc:spChg chg="add mod">
          <ac:chgData name="Hamlet Markarian" userId="4926d2b407f31d77" providerId="LiveId" clId="{0C5E0C79-E7FE-4A1B-9CD7-46CA820D8F52}" dt="2020-03-06T11:50:59.692" v="984" actId="1035"/>
          <ac:spMkLst>
            <pc:docMk/>
            <pc:sldMk cId="2680443544" sldId="1427"/>
            <ac:spMk id="67" creationId="{F95EE6B2-1618-4798-91DA-CB7B679CA5D4}"/>
          </ac:spMkLst>
        </pc:spChg>
        <pc:spChg chg="del">
          <ac:chgData name="Hamlet Markarian" userId="4926d2b407f31d77" providerId="LiveId" clId="{0C5E0C79-E7FE-4A1B-9CD7-46CA820D8F52}" dt="2020-03-06T11:25:29.089" v="666" actId="478"/>
          <ac:spMkLst>
            <pc:docMk/>
            <pc:sldMk cId="2680443544" sldId="1427"/>
            <ac:spMk id="68" creationId="{FEACD878-6157-4DAA-8FC5-13D54F6FE0BE}"/>
          </ac:spMkLst>
        </pc:spChg>
        <pc:spChg chg="add mod">
          <ac:chgData name="Hamlet Markarian" userId="4926d2b407f31d77" providerId="LiveId" clId="{0C5E0C79-E7FE-4A1B-9CD7-46CA820D8F52}" dt="2020-03-06T11:50:59.692" v="984" actId="1035"/>
          <ac:spMkLst>
            <pc:docMk/>
            <pc:sldMk cId="2680443544" sldId="1427"/>
            <ac:spMk id="69" creationId="{79659BF2-4419-479F-812B-1ED7D5DA7432}"/>
          </ac:spMkLst>
        </pc:spChg>
        <pc:spChg chg="del">
          <ac:chgData name="Hamlet Markarian" userId="4926d2b407f31d77" providerId="LiveId" clId="{0C5E0C79-E7FE-4A1B-9CD7-46CA820D8F52}" dt="2020-03-06T11:25:29.089" v="666" actId="478"/>
          <ac:spMkLst>
            <pc:docMk/>
            <pc:sldMk cId="2680443544" sldId="1427"/>
            <ac:spMk id="70" creationId="{6B575884-22F3-4A64-9909-312BE96C800A}"/>
          </ac:spMkLst>
        </pc:spChg>
        <pc:spChg chg="add mod">
          <ac:chgData name="Hamlet Markarian" userId="4926d2b407f31d77" providerId="LiveId" clId="{0C5E0C79-E7FE-4A1B-9CD7-46CA820D8F52}" dt="2020-03-06T11:50:59.692" v="984" actId="1035"/>
          <ac:spMkLst>
            <pc:docMk/>
            <pc:sldMk cId="2680443544" sldId="1427"/>
            <ac:spMk id="71" creationId="{0EE551E4-8960-416E-A9C3-2699FC2D267F}"/>
          </ac:spMkLst>
        </pc:spChg>
        <pc:spChg chg="add mod">
          <ac:chgData name="Hamlet Markarian" userId="4926d2b407f31d77" providerId="LiveId" clId="{0C5E0C79-E7FE-4A1B-9CD7-46CA820D8F52}" dt="2020-03-06T11:50:59.692" v="984" actId="1035"/>
          <ac:spMkLst>
            <pc:docMk/>
            <pc:sldMk cId="2680443544" sldId="1427"/>
            <ac:spMk id="72" creationId="{254F237D-5769-4C08-9F3A-44A5887AE0DB}"/>
          </ac:spMkLst>
        </pc:spChg>
        <pc:spChg chg="add mod">
          <ac:chgData name="Hamlet Markarian" userId="4926d2b407f31d77" providerId="LiveId" clId="{0C5E0C79-E7FE-4A1B-9CD7-46CA820D8F52}" dt="2020-03-06T11:50:59.692" v="984" actId="1035"/>
          <ac:spMkLst>
            <pc:docMk/>
            <pc:sldMk cId="2680443544" sldId="1427"/>
            <ac:spMk id="75" creationId="{DA336D6A-F1BB-4738-A4D6-238477D2B016}"/>
          </ac:spMkLst>
        </pc:spChg>
        <pc:spChg chg="add mod">
          <ac:chgData name="Hamlet Markarian" userId="4926d2b407f31d77" providerId="LiveId" clId="{0C5E0C79-E7FE-4A1B-9CD7-46CA820D8F52}" dt="2020-03-06T11:50:59.692" v="984" actId="1035"/>
          <ac:spMkLst>
            <pc:docMk/>
            <pc:sldMk cId="2680443544" sldId="1427"/>
            <ac:spMk id="79" creationId="{2C7979E6-B3D1-4FC5-9BD7-C6A3B94DA466}"/>
          </ac:spMkLst>
        </pc:spChg>
        <pc:spChg chg="add mod">
          <ac:chgData name="Hamlet Markarian" userId="4926d2b407f31d77" providerId="LiveId" clId="{0C5E0C79-E7FE-4A1B-9CD7-46CA820D8F52}" dt="2020-03-06T11:50:59.692" v="984" actId="1035"/>
          <ac:spMkLst>
            <pc:docMk/>
            <pc:sldMk cId="2680443544" sldId="1427"/>
            <ac:spMk id="80" creationId="{15CF98C8-724A-4371-9799-DFCB6C30BB8B}"/>
          </ac:spMkLst>
        </pc:spChg>
        <pc:spChg chg="add mod">
          <ac:chgData name="Hamlet Markarian" userId="4926d2b407f31d77" providerId="LiveId" clId="{0C5E0C79-E7FE-4A1B-9CD7-46CA820D8F52}" dt="2020-03-06T11:50:59.692" v="984" actId="1035"/>
          <ac:spMkLst>
            <pc:docMk/>
            <pc:sldMk cId="2680443544" sldId="1427"/>
            <ac:spMk id="81" creationId="{0B6D586B-E4C5-45D1-89B3-9369BC000133}"/>
          </ac:spMkLst>
        </pc:spChg>
        <pc:grpChg chg="add del mod">
          <ac:chgData name="Hamlet Markarian" userId="4926d2b407f31d77" providerId="LiveId" clId="{0C5E0C79-E7FE-4A1B-9CD7-46CA820D8F52}" dt="2020-03-06T11:36:10.549" v="810" actId="165"/>
          <ac:grpSpMkLst>
            <pc:docMk/>
            <pc:sldMk cId="2680443544" sldId="1427"/>
            <ac:grpSpMk id="6" creationId="{D3E68B7B-D708-4992-AE50-C4B03F6E3ABA}"/>
          </ac:grpSpMkLst>
        </pc:grpChg>
        <pc:grpChg chg="add del mod">
          <ac:chgData name="Hamlet Markarian" userId="4926d2b407f31d77" providerId="LiveId" clId="{0C5E0C79-E7FE-4A1B-9CD7-46CA820D8F52}" dt="2020-03-06T11:36:10.549" v="810" actId="165"/>
          <ac:grpSpMkLst>
            <pc:docMk/>
            <pc:sldMk cId="2680443544" sldId="1427"/>
            <ac:grpSpMk id="7" creationId="{3058E285-288A-4CE3-AF22-B5C5C52735F5}"/>
          </ac:grpSpMkLst>
        </pc:grpChg>
        <pc:grpChg chg="add del mod">
          <ac:chgData name="Hamlet Markarian" userId="4926d2b407f31d77" providerId="LiveId" clId="{0C5E0C79-E7FE-4A1B-9CD7-46CA820D8F52}" dt="2020-03-06T11:36:10.549" v="810" actId="165"/>
          <ac:grpSpMkLst>
            <pc:docMk/>
            <pc:sldMk cId="2680443544" sldId="1427"/>
            <ac:grpSpMk id="8" creationId="{4751E9BF-F914-400B-B38E-58AEE573386C}"/>
          </ac:grpSpMkLst>
        </pc:grpChg>
        <pc:grpChg chg="del">
          <ac:chgData name="Hamlet Markarian" userId="4926d2b407f31d77" providerId="LiveId" clId="{0C5E0C79-E7FE-4A1B-9CD7-46CA820D8F52}" dt="2020-03-06T11:25:29.089" v="666" actId="478"/>
          <ac:grpSpMkLst>
            <pc:docMk/>
            <pc:sldMk cId="2680443544" sldId="1427"/>
            <ac:grpSpMk id="10" creationId="{A33B2CE1-16E3-4391-BB55-1DE74A717728}"/>
          </ac:grpSpMkLst>
        </pc:grpChg>
        <pc:grpChg chg="add del mod">
          <ac:chgData name="Hamlet Markarian" userId="4926d2b407f31d77" providerId="LiveId" clId="{0C5E0C79-E7FE-4A1B-9CD7-46CA820D8F52}" dt="2020-03-06T11:36:10.549" v="810" actId="165"/>
          <ac:grpSpMkLst>
            <pc:docMk/>
            <pc:sldMk cId="2680443544" sldId="1427"/>
            <ac:grpSpMk id="13" creationId="{0AA53702-41DA-4F0A-81FD-963F4C4BD512}"/>
          </ac:grpSpMkLst>
        </pc:grpChg>
        <pc:grpChg chg="add del mod">
          <ac:chgData name="Hamlet Markarian" userId="4926d2b407f31d77" providerId="LiveId" clId="{0C5E0C79-E7FE-4A1B-9CD7-46CA820D8F52}" dt="2020-03-06T11:36:10.549" v="810" actId="165"/>
          <ac:grpSpMkLst>
            <pc:docMk/>
            <pc:sldMk cId="2680443544" sldId="1427"/>
            <ac:grpSpMk id="14" creationId="{A1AED999-36C6-4084-9E50-52A4B0302888}"/>
          </ac:grpSpMkLst>
        </pc:grpChg>
        <pc:grpChg chg="del">
          <ac:chgData name="Hamlet Markarian" userId="4926d2b407f31d77" providerId="LiveId" clId="{0C5E0C79-E7FE-4A1B-9CD7-46CA820D8F52}" dt="2020-03-06T11:25:29.089" v="666" actId="478"/>
          <ac:grpSpMkLst>
            <pc:docMk/>
            <pc:sldMk cId="2680443544" sldId="1427"/>
            <ac:grpSpMk id="22" creationId="{7C8996EE-9CC8-4960-B8AA-D099E73C786E}"/>
          </ac:grpSpMkLst>
        </pc:grpChg>
        <pc:grpChg chg="del">
          <ac:chgData name="Hamlet Markarian" userId="4926d2b407f31d77" providerId="LiveId" clId="{0C5E0C79-E7FE-4A1B-9CD7-46CA820D8F52}" dt="2020-03-06T11:25:29.089" v="666" actId="478"/>
          <ac:grpSpMkLst>
            <pc:docMk/>
            <pc:sldMk cId="2680443544" sldId="1427"/>
            <ac:grpSpMk id="23" creationId="{C8A33F26-1AAA-43C6-BE33-AAA8E7775457}"/>
          </ac:grpSpMkLst>
        </pc:grpChg>
        <pc:grpChg chg="del">
          <ac:chgData name="Hamlet Markarian" userId="4926d2b407f31d77" providerId="LiveId" clId="{0C5E0C79-E7FE-4A1B-9CD7-46CA820D8F52}" dt="2020-03-06T11:25:29.089" v="666" actId="478"/>
          <ac:grpSpMkLst>
            <pc:docMk/>
            <pc:sldMk cId="2680443544" sldId="1427"/>
            <ac:grpSpMk id="30" creationId="{D3B94230-B152-4A41-A0E7-ADB3F71FD3D5}"/>
          </ac:grpSpMkLst>
        </pc:grpChg>
        <pc:grpChg chg="del">
          <ac:chgData name="Hamlet Markarian" userId="4926d2b407f31d77" providerId="LiveId" clId="{0C5E0C79-E7FE-4A1B-9CD7-46CA820D8F52}" dt="2020-03-06T11:25:29.089" v="666" actId="478"/>
          <ac:grpSpMkLst>
            <pc:docMk/>
            <pc:sldMk cId="2680443544" sldId="1427"/>
            <ac:grpSpMk id="33" creationId="{3D9261AD-0052-47D2-960F-8F9284AC5CEF}"/>
          </ac:grpSpMkLst>
        </pc:grpChg>
        <pc:grpChg chg="del">
          <ac:chgData name="Hamlet Markarian" userId="4926d2b407f31d77" providerId="LiveId" clId="{0C5E0C79-E7FE-4A1B-9CD7-46CA820D8F52}" dt="2020-03-06T11:25:29.089" v="666" actId="478"/>
          <ac:grpSpMkLst>
            <pc:docMk/>
            <pc:sldMk cId="2680443544" sldId="1427"/>
            <ac:grpSpMk id="35" creationId="{80BEEE66-6CAE-4AD1-9570-2A6102A25635}"/>
          </ac:grpSpMkLst>
        </pc:grpChg>
        <pc:picChg chg="mod">
          <ac:chgData name="Hamlet Markarian" userId="4926d2b407f31d77" providerId="LiveId" clId="{0C5E0C79-E7FE-4A1B-9CD7-46CA820D8F52}" dt="2020-03-06T11:27:36.535" v="675" actId="207"/>
          <ac:picMkLst>
            <pc:docMk/>
            <pc:sldMk cId="2680443544" sldId="1427"/>
            <ac:picMk id="16" creationId="{E43002BD-C1DD-4C11-AA19-23F9CFE755D4}"/>
          </ac:picMkLst>
        </pc:picChg>
        <pc:picChg chg="add mod">
          <ac:chgData name="Hamlet Markarian" userId="4926d2b407f31d77" providerId="LiveId" clId="{0C5E0C79-E7FE-4A1B-9CD7-46CA820D8F52}" dt="2020-03-06T11:43:58.387" v="905" actId="1035"/>
          <ac:picMkLst>
            <pc:docMk/>
            <pc:sldMk cId="2680443544" sldId="1427"/>
            <ac:picMk id="43" creationId="{DDAEAB09-B344-4014-985B-092D925BC93A}"/>
          </ac:picMkLst>
        </pc:picChg>
        <pc:picChg chg="add del mod">
          <ac:chgData name="Hamlet Markarian" userId="4926d2b407f31d77" providerId="LiveId" clId="{0C5E0C79-E7FE-4A1B-9CD7-46CA820D8F52}" dt="2020-03-06T11:43:58.387" v="905" actId="1035"/>
          <ac:picMkLst>
            <pc:docMk/>
            <pc:sldMk cId="2680443544" sldId="1427"/>
            <ac:picMk id="44" creationId="{172BB694-FAF0-41C4-B3CE-F541D0F32B1A}"/>
          </ac:picMkLst>
        </pc:picChg>
        <pc:cxnChg chg="mod">
          <ac:chgData name="Hamlet Markarian" userId="4926d2b407f31d77" providerId="LiveId" clId="{0C5E0C79-E7FE-4A1B-9CD7-46CA820D8F52}" dt="2020-03-10T08:48:56.302" v="2499" actId="1037"/>
          <ac:cxnSpMkLst>
            <pc:docMk/>
            <pc:sldMk cId="2680443544" sldId="1427"/>
            <ac:cxnSpMk id="39" creationId="{24521991-704F-458E-A881-CC4E4E810685}"/>
          </ac:cxnSpMkLst>
        </pc:cxnChg>
        <pc:cxnChg chg="add mod">
          <ac:chgData name="Hamlet Markarian" userId="4926d2b407f31d77" providerId="LiveId" clId="{0C5E0C79-E7FE-4A1B-9CD7-46CA820D8F52}" dt="2020-03-06T11:50:59.692" v="984" actId="1035"/>
          <ac:cxnSpMkLst>
            <pc:docMk/>
            <pc:sldMk cId="2680443544" sldId="1427"/>
            <ac:cxnSpMk id="55" creationId="{53DA1885-E285-4E8A-AD18-C7BCACA57FFD}"/>
          </ac:cxnSpMkLst>
        </pc:cxnChg>
        <pc:cxnChg chg="add mod">
          <ac:chgData name="Hamlet Markarian" userId="4926d2b407f31d77" providerId="LiveId" clId="{0C5E0C79-E7FE-4A1B-9CD7-46CA820D8F52}" dt="2020-03-06T11:50:59.692" v="984" actId="1035"/>
          <ac:cxnSpMkLst>
            <pc:docMk/>
            <pc:sldMk cId="2680443544" sldId="1427"/>
            <ac:cxnSpMk id="59" creationId="{F49D584D-EADB-4A90-89F0-08841B50F9F9}"/>
          </ac:cxnSpMkLst>
        </pc:cxnChg>
        <pc:cxnChg chg="add mod">
          <ac:chgData name="Hamlet Markarian" userId="4926d2b407f31d77" providerId="LiveId" clId="{0C5E0C79-E7FE-4A1B-9CD7-46CA820D8F52}" dt="2020-03-06T11:50:59.692" v="984" actId="1035"/>
          <ac:cxnSpMkLst>
            <pc:docMk/>
            <pc:sldMk cId="2680443544" sldId="1427"/>
            <ac:cxnSpMk id="73" creationId="{A4B2F823-1273-4935-8898-EF60712A67B7}"/>
          </ac:cxnSpMkLst>
        </pc:cxnChg>
        <pc:cxnChg chg="add mod">
          <ac:chgData name="Hamlet Markarian" userId="4926d2b407f31d77" providerId="LiveId" clId="{0C5E0C79-E7FE-4A1B-9CD7-46CA820D8F52}" dt="2020-03-06T11:50:59.692" v="984" actId="1035"/>
          <ac:cxnSpMkLst>
            <pc:docMk/>
            <pc:sldMk cId="2680443544" sldId="1427"/>
            <ac:cxnSpMk id="74" creationId="{9D49A044-1F17-45FD-A3E3-6C1C4392AFF8}"/>
          </ac:cxnSpMkLst>
        </pc:cxnChg>
      </pc:sldChg>
      <pc:sldChg chg="addSp delSp modSp add del">
        <pc:chgData name="Hamlet Markarian" userId="4926d2b407f31d77" providerId="LiveId" clId="{0C5E0C79-E7FE-4A1B-9CD7-46CA820D8F52}" dt="2020-03-06T11:21:50.245" v="624" actId="2696"/>
        <pc:sldMkLst>
          <pc:docMk/>
          <pc:sldMk cId="3295787978" sldId="1427"/>
        </pc:sldMkLst>
        <pc:spChg chg="add del mod">
          <ac:chgData name="Hamlet Markarian" userId="4926d2b407f31d77" providerId="LiveId" clId="{0C5E0C79-E7FE-4A1B-9CD7-46CA820D8F52}" dt="2020-03-06T10:45:55.694" v="43" actId="478"/>
          <ac:spMkLst>
            <pc:docMk/>
            <pc:sldMk cId="3295787978" sldId="1427"/>
            <ac:spMk id="3" creationId="{21F2AF0D-6FF1-4384-B89E-1304D53428AE}"/>
          </ac:spMkLst>
        </pc:spChg>
        <pc:spChg chg="add del mod">
          <ac:chgData name="Hamlet Markarian" userId="4926d2b407f31d77" providerId="LiveId" clId="{0C5E0C79-E7FE-4A1B-9CD7-46CA820D8F52}" dt="2020-03-06T10:45:55.694" v="43" actId="478"/>
          <ac:spMkLst>
            <pc:docMk/>
            <pc:sldMk cId="3295787978" sldId="1427"/>
            <ac:spMk id="4" creationId="{BEDAF149-3572-4BCE-8DD5-0FC2F9D5F8BF}"/>
          </ac:spMkLst>
        </pc:spChg>
        <pc:spChg chg="add del mod">
          <ac:chgData name="Hamlet Markarian" userId="4926d2b407f31d77" providerId="LiveId" clId="{0C5E0C79-E7FE-4A1B-9CD7-46CA820D8F52}" dt="2020-03-06T10:48:17.422" v="48" actId="478"/>
          <ac:spMkLst>
            <pc:docMk/>
            <pc:sldMk cId="3295787978" sldId="1427"/>
            <ac:spMk id="5" creationId="{E96ECD6C-271B-4C50-BD42-97FE5C473651}"/>
          </ac:spMkLst>
        </pc:spChg>
        <pc:spChg chg="add del mod">
          <ac:chgData name="Hamlet Markarian" userId="4926d2b407f31d77" providerId="LiveId" clId="{0C5E0C79-E7FE-4A1B-9CD7-46CA820D8F52}" dt="2020-03-06T10:58:47.237" v="129" actId="478"/>
          <ac:spMkLst>
            <pc:docMk/>
            <pc:sldMk cId="3295787978" sldId="1427"/>
            <ac:spMk id="6" creationId="{E7B13E46-DACC-4D66-BD26-01121FA96430}"/>
          </ac:spMkLst>
        </pc:spChg>
        <pc:spChg chg="add del mod">
          <ac:chgData name="Hamlet Markarian" userId="4926d2b407f31d77" providerId="LiveId" clId="{0C5E0C79-E7FE-4A1B-9CD7-46CA820D8F52}" dt="2020-03-06T11:07:09.566" v="268"/>
          <ac:spMkLst>
            <pc:docMk/>
            <pc:sldMk cId="3295787978" sldId="1427"/>
            <ac:spMk id="22" creationId="{8B9FF58C-CE7A-4846-9E6F-0455DE0F80C0}"/>
          </ac:spMkLst>
        </pc:spChg>
        <pc:spChg chg="add del mod">
          <ac:chgData name="Hamlet Markarian" userId="4926d2b407f31d77" providerId="LiveId" clId="{0C5E0C79-E7FE-4A1B-9CD7-46CA820D8F52}" dt="2020-03-06T11:08:58.446" v="317"/>
          <ac:spMkLst>
            <pc:docMk/>
            <pc:sldMk cId="3295787978" sldId="1427"/>
            <ac:spMk id="23" creationId="{2C3DAFAA-0343-48C5-9538-02A85E288775}"/>
          </ac:spMkLst>
        </pc:spChg>
        <pc:spChg chg="add del mod">
          <ac:chgData name="Hamlet Markarian" userId="4926d2b407f31d77" providerId="LiveId" clId="{0C5E0C79-E7FE-4A1B-9CD7-46CA820D8F52}" dt="2020-03-06T11:06:14.253" v="251"/>
          <ac:spMkLst>
            <pc:docMk/>
            <pc:sldMk cId="3295787978" sldId="1427"/>
            <ac:spMk id="24" creationId="{EEE88EE3-0BDA-4AEF-8BB4-A9AC6D51ACAE}"/>
          </ac:spMkLst>
        </pc:spChg>
        <pc:spChg chg="add del mod">
          <ac:chgData name="Hamlet Markarian" userId="4926d2b407f31d77" providerId="LiveId" clId="{0C5E0C79-E7FE-4A1B-9CD7-46CA820D8F52}" dt="2020-03-06T11:04:32.666" v="207"/>
          <ac:spMkLst>
            <pc:docMk/>
            <pc:sldMk cId="3295787978" sldId="1427"/>
            <ac:spMk id="25" creationId="{CDFA8374-E9A9-4AB5-9790-C6852DF7860B}"/>
          </ac:spMkLst>
        </pc:spChg>
        <pc:spChg chg="del">
          <ac:chgData name="Hamlet Markarian" userId="4926d2b407f31d77" providerId="LiveId" clId="{0C5E0C79-E7FE-4A1B-9CD7-46CA820D8F52}" dt="2020-03-06T10:35:44.154" v="7" actId="478"/>
          <ac:spMkLst>
            <pc:docMk/>
            <pc:sldMk cId="3295787978" sldId="1427"/>
            <ac:spMk id="26" creationId="{0EDA78D2-89D7-4CB6-9C67-742D832CB272}"/>
          </ac:spMkLst>
        </pc:spChg>
        <pc:spChg chg="add del mod">
          <ac:chgData name="Hamlet Markarian" userId="4926d2b407f31d77" providerId="LiveId" clId="{0C5E0C79-E7FE-4A1B-9CD7-46CA820D8F52}" dt="2020-03-06T11:03:31.605" v="193" actId="478"/>
          <ac:spMkLst>
            <pc:docMk/>
            <pc:sldMk cId="3295787978" sldId="1427"/>
            <ac:spMk id="31" creationId="{38B26400-31A3-4A14-B61A-7C10A452D4F9}"/>
          </ac:spMkLst>
        </pc:spChg>
        <pc:spChg chg="add del mod">
          <ac:chgData name="Hamlet Markarian" userId="4926d2b407f31d77" providerId="LiveId" clId="{0C5E0C79-E7FE-4A1B-9CD7-46CA820D8F52}" dt="2020-03-06T11:03:31.123" v="192" actId="478"/>
          <ac:spMkLst>
            <pc:docMk/>
            <pc:sldMk cId="3295787978" sldId="1427"/>
            <ac:spMk id="32" creationId="{8F3C7EAA-65BC-4EE0-B4F5-FB9DD7EBED62}"/>
          </ac:spMkLst>
        </pc:spChg>
        <pc:spChg chg="add del mod">
          <ac:chgData name="Hamlet Markarian" userId="4926d2b407f31d77" providerId="LiveId" clId="{0C5E0C79-E7FE-4A1B-9CD7-46CA820D8F52}" dt="2020-03-06T11:03:30.075" v="191" actId="478"/>
          <ac:spMkLst>
            <pc:docMk/>
            <pc:sldMk cId="3295787978" sldId="1427"/>
            <ac:spMk id="33" creationId="{74A2BD77-1AA3-4EBF-90A5-5A11F0F47128}"/>
          </ac:spMkLst>
        </pc:spChg>
        <pc:spChg chg="add del mod">
          <ac:chgData name="Hamlet Markarian" userId="4926d2b407f31d77" providerId="LiveId" clId="{0C5E0C79-E7FE-4A1B-9CD7-46CA820D8F52}" dt="2020-03-06T11:03:29.338" v="190" actId="478"/>
          <ac:spMkLst>
            <pc:docMk/>
            <pc:sldMk cId="3295787978" sldId="1427"/>
            <ac:spMk id="34" creationId="{9ECBD222-B124-4400-9C68-86CA14520682}"/>
          </ac:spMkLst>
        </pc:spChg>
        <pc:spChg chg="add del mod">
          <ac:chgData name="Hamlet Markarian" userId="4926d2b407f31d77" providerId="LiveId" clId="{0C5E0C79-E7FE-4A1B-9CD7-46CA820D8F52}" dt="2020-03-06T11:03:28.375" v="189" actId="478"/>
          <ac:spMkLst>
            <pc:docMk/>
            <pc:sldMk cId="3295787978" sldId="1427"/>
            <ac:spMk id="35" creationId="{0A017185-113E-4A7B-B831-AC4752879687}"/>
          </ac:spMkLst>
        </pc:spChg>
        <pc:spChg chg="add del mod">
          <ac:chgData name="Hamlet Markarian" userId="4926d2b407f31d77" providerId="LiveId" clId="{0C5E0C79-E7FE-4A1B-9CD7-46CA820D8F52}" dt="2020-03-06T11:03:27.470" v="188" actId="478"/>
          <ac:spMkLst>
            <pc:docMk/>
            <pc:sldMk cId="3295787978" sldId="1427"/>
            <ac:spMk id="36" creationId="{3D2D7E36-9656-4ED8-8639-C5FAEFBB092E}"/>
          </ac:spMkLst>
        </pc:spChg>
        <pc:spChg chg="add del mod">
          <ac:chgData name="Hamlet Markarian" userId="4926d2b407f31d77" providerId="LiveId" clId="{0C5E0C79-E7FE-4A1B-9CD7-46CA820D8F52}" dt="2020-03-06T11:03:24.140" v="186" actId="478"/>
          <ac:spMkLst>
            <pc:docMk/>
            <pc:sldMk cId="3295787978" sldId="1427"/>
            <ac:spMk id="37" creationId="{43A138AE-AE33-41BC-AFCC-9F81B52CA936}"/>
          </ac:spMkLst>
        </pc:spChg>
        <pc:spChg chg="add del mod">
          <ac:chgData name="Hamlet Markarian" userId="4926d2b407f31d77" providerId="LiveId" clId="{0C5E0C79-E7FE-4A1B-9CD7-46CA820D8F52}" dt="2020-03-06T10:39:11.040" v="24" actId="478"/>
          <ac:spMkLst>
            <pc:docMk/>
            <pc:sldMk cId="3295787978" sldId="1427"/>
            <ac:spMk id="38" creationId="{20D9C70C-BD23-467E-A83E-B851C6A06B61}"/>
          </ac:spMkLst>
        </pc:spChg>
        <pc:spChg chg="add del mod">
          <ac:chgData name="Hamlet Markarian" userId="4926d2b407f31d77" providerId="LiveId" clId="{0C5E0C79-E7FE-4A1B-9CD7-46CA820D8F52}" dt="2020-03-06T11:03:25.319" v="187" actId="478"/>
          <ac:spMkLst>
            <pc:docMk/>
            <pc:sldMk cId="3295787978" sldId="1427"/>
            <ac:spMk id="39" creationId="{94F44057-6A13-4E05-BCFF-55CBA5EDC2AE}"/>
          </ac:spMkLst>
        </pc:spChg>
        <pc:spChg chg="add del mod">
          <ac:chgData name="Hamlet Markarian" userId="4926d2b407f31d77" providerId="LiveId" clId="{0C5E0C79-E7FE-4A1B-9CD7-46CA820D8F52}" dt="2020-03-06T11:07:09.566" v="268"/>
          <ac:spMkLst>
            <pc:docMk/>
            <pc:sldMk cId="3295787978" sldId="1427"/>
            <ac:spMk id="40" creationId="{B6AD510A-A26F-40C4-A266-384581031102}"/>
          </ac:spMkLst>
        </pc:spChg>
        <pc:spChg chg="add del mod">
          <ac:chgData name="Hamlet Markarian" userId="4926d2b407f31d77" providerId="LiveId" clId="{0C5E0C79-E7FE-4A1B-9CD7-46CA820D8F52}" dt="2020-03-06T11:07:51.397" v="285"/>
          <ac:spMkLst>
            <pc:docMk/>
            <pc:sldMk cId="3295787978" sldId="1427"/>
            <ac:spMk id="41" creationId="{2DFDD13B-A560-4571-B97B-8B47B82045A7}"/>
          </ac:spMkLst>
        </pc:spChg>
        <pc:spChg chg="add mod">
          <ac:chgData name="Hamlet Markarian" userId="4926d2b407f31d77" providerId="LiveId" clId="{0C5E0C79-E7FE-4A1B-9CD7-46CA820D8F52}" dt="2020-03-06T10:35:59.019" v="9" actId="1076"/>
          <ac:spMkLst>
            <pc:docMk/>
            <pc:sldMk cId="3295787978" sldId="1427"/>
            <ac:spMk id="42" creationId="{DFEC9486-AAC4-4E0B-84EC-1AEB95CBA7DE}"/>
          </ac:spMkLst>
        </pc:spChg>
        <pc:spChg chg="add del mod">
          <ac:chgData name="Hamlet Markarian" userId="4926d2b407f31d77" providerId="LiveId" clId="{0C5E0C79-E7FE-4A1B-9CD7-46CA820D8F52}" dt="2020-03-06T11:08:58.446" v="317"/>
          <ac:spMkLst>
            <pc:docMk/>
            <pc:sldMk cId="3295787978" sldId="1427"/>
            <ac:spMk id="43" creationId="{9E8BFFE3-FF10-423B-A954-3808C7F3F8C6}"/>
          </ac:spMkLst>
        </pc:spChg>
        <pc:spChg chg="add del mod">
          <ac:chgData name="Hamlet Markarian" userId="4926d2b407f31d77" providerId="LiveId" clId="{0C5E0C79-E7FE-4A1B-9CD7-46CA820D8F52}" dt="2020-03-06T11:04:32.666" v="207"/>
          <ac:spMkLst>
            <pc:docMk/>
            <pc:sldMk cId="3295787978" sldId="1427"/>
            <ac:spMk id="44" creationId="{CC0F97E9-9BF6-4C0B-A534-3D828B3FFCA3}"/>
          </ac:spMkLst>
        </pc:spChg>
        <pc:spChg chg="add del mod">
          <ac:chgData name="Hamlet Markarian" userId="4926d2b407f31d77" providerId="LiveId" clId="{0C5E0C79-E7FE-4A1B-9CD7-46CA820D8F52}" dt="2020-03-06T11:03:42.212" v="194" actId="478"/>
          <ac:spMkLst>
            <pc:docMk/>
            <pc:sldMk cId="3295787978" sldId="1427"/>
            <ac:spMk id="45" creationId="{4B726ADD-164E-475F-AEFE-F20B28A15B73}"/>
          </ac:spMkLst>
        </pc:spChg>
        <pc:spChg chg="add del mod">
          <ac:chgData name="Hamlet Markarian" userId="4926d2b407f31d77" providerId="LiveId" clId="{0C5E0C79-E7FE-4A1B-9CD7-46CA820D8F52}" dt="2020-03-06T11:06:14.253" v="251"/>
          <ac:spMkLst>
            <pc:docMk/>
            <pc:sldMk cId="3295787978" sldId="1427"/>
            <ac:spMk id="46" creationId="{AB1A4201-1FC1-4ECD-B947-18C422172286}"/>
          </ac:spMkLst>
        </pc:spChg>
        <pc:spChg chg="add del mod">
          <ac:chgData name="Hamlet Markarian" userId="4926d2b407f31d77" providerId="LiveId" clId="{0C5E0C79-E7FE-4A1B-9CD7-46CA820D8F52}" dt="2020-03-06T11:05:28.256" v="222"/>
          <ac:spMkLst>
            <pc:docMk/>
            <pc:sldMk cId="3295787978" sldId="1427"/>
            <ac:spMk id="47" creationId="{F45BD641-9271-4A30-934C-79D133B07558}"/>
          </ac:spMkLst>
        </pc:spChg>
        <pc:spChg chg="add del mod">
          <ac:chgData name="Hamlet Markarian" userId="4926d2b407f31d77" providerId="LiveId" clId="{0C5E0C79-E7FE-4A1B-9CD7-46CA820D8F52}" dt="2020-03-06T11:07:09.566" v="268"/>
          <ac:spMkLst>
            <pc:docMk/>
            <pc:sldMk cId="3295787978" sldId="1427"/>
            <ac:spMk id="48" creationId="{E1AC8305-58D1-4580-BA0A-27C7AA458929}"/>
          </ac:spMkLst>
        </pc:spChg>
        <pc:spChg chg="add del mod">
          <ac:chgData name="Hamlet Markarian" userId="4926d2b407f31d77" providerId="LiveId" clId="{0C5E0C79-E7FE-4A1B-9CD7-46CA820D8F52}" dt="2020-03-06T11:07:51.397" v="285"/>
          <ac:spMkLst>
            <pc:docMk/>
            <pc:sldMk cId="3295787978" sldId="1427"/>
            <ac:spMk id="49" creationId="{AE926CF8-0853-4CB9-84F9-FFEC307F6CBF}"/>
          </ac:spMkLst>
        </pc:spChg>
        <pc:spChg chg="add mod">
          <ac:chgData name="Hamlet Markarian" userId="4926d2b407f31d77" providerId="LiveId" clId="{0C5E0C79-E7FE-4A1B-9CD7-46CA820D8F52}" dt="2020-03-06T10:35:59.019" v="9" actId="1076"/>
          <ac:spMkLst>
            <pc:docMk/>
            <pc:sldMk cId="3295787978" sldId="1427"/>
            <ac:spMk id="50" creationId="{44CB93C1-5E97-47C1-9E79-ED361DFF88E4}"/>
          </ac:spMkLst>
        </pc:spChg>
        <pc:spChg chg="add del mod">
          <ac:chgData name="Hamlet Markarian" userId="4926d2b407f31d77" providerId="LiveId" clId="{0C5E0C79-E7FE-4A1B-9CD7-46CA820D8F52}" dt="2020-03-06T11:08:58.446" v="317"/>
          <ac:spMkLst>
            <pc:docMk/>
            <pc:sldMk cId="3295787978" sldId="1427"/>
            <ac:spMk id="51" creationId="{F9A73D43-1C8D-4841-9914-D15BD09CBCF3}"/>
          </ac:spMkLst>
        </pc:spChg>
        <pc:spChg chg="add del mod">
          <ac:chgData name="Hamlet Markarian" userId="4926d2b407f31d77" providerId="LiveId" clId="{0C5E0C79-E7FE-4A1B-9CD7-46CA820D8F52}" dt="2020-03-06T11:06:14.253" v="251"/>
          <ac:spMkLst>
            <pc:docMk/>
            <pc:sldMk cId="3295787978" sldId="1427"/>
            <ac:spMk id="52" creationId="{6014BBC6-CF98-4FEA-9B64-C37437514D4F}"/>
          </ac:spMkLst>
        </pc:spChg>
        <pc:spChg chg="add del mod">
          <ac:chgData name="Hamlet Markarian" userId="4926d2b407f31d77" providerId="LiveId" clId="{0C5E0C79-E7FE-4A1B-9CD7-46CA820D8F52}" dt="2020-03-06T11:05:28.256" v="222"/>
          <ac:spMkLst>
            <pc:docMk/>
            <pc:sldMk cId="3295787978" sldId="1427"/>
            <ac:spMk id="53" creationId="{5F3496FE-9D3E-4C8D-BC71-BDB0CE90681F}"/>
          </ac:spMkLst>
        </pc:spChg>
        <pc:spChg chg="add del mod">
          <ac:chgData name="Hamlet Markarian" userId="4926d2b407f31d77" providerId="LiveId" clId="{0C5E0C79-E7FE-4A1B-9CD7-46CA820D8F52}" dt="2020-03-06T11:03:42.212" v="194" actId="478"/>
          <ac:spMkLst>
            <pc:docMk/>
            <pc:sldMk cId="3295787978" sldId="1427"/>
            <ac:spMk id="54" creationId="{FD94E391-C4D4-4CFC-B43E-48B4599C2389}"/>
          </ac:spMkLst>
        </pc:spChg>
        <pc:spChg chg="add del mod">
          <ac:chgData name="Hamlet Markarian" userId="4926d2b407f31d77" providerId="LiveId" clId="{0C5E0C79-E7FE-4A1B-9CD7-46CA820D8F52}" dt="2020-03-06T11:04:32.666" v="207"/>
          <ac:spMkLst>
            <pc:docMk/>
            <pc:sldMk cId="3295787978" sldId="1427"/>
            <ac:spMk id="55" creationId="{454D5198-EACF-460B-BAAD-1E357DE9326D}"/>
          </ac:spMkLst>
        </pc:spChg>
        <pc:spChg chg="mod">
          <ac:chgData name="Hamlet Markarian" userId="4926d2b407f31d77" providerId="LiveId" clId="{0C5E0C79-E7FE-4A1B-9CD7-46CA820D8F52}" dt="2020-03-06T10:45:26.723" v="42"/>
          <ac:spMkLst>
            <pc:docMk/>
            <pc:sldMk cId="3295787978" sldId="1427"/>
            <ac:spMk id="56" creationId="{8B976E18-088A-41B9-A2F8-44B262AD79DF}"/>
          </ac:spMkLst>
        </pc:spChg>
        <pc:spChg chg="add del mod">
          <ac:chgData name="Hamlet Markarian" userId="4926d2b407f31d77" providerId="LiveId" clId="{0C5E0C79-E7FE-4A1B-9CD7-46CA820D8F52}" dt="2020-03-06T11:03:09.979" v="181" actId="478"/>
          <ac:spMkLst>
            <pc:docMk/>
            <pc:sldMk cId="3295787978" sldId="1427"/>
            <ac:spMk id="57" creationId="{10ED32CE-ED35-457C-ADDC-D0113CFF0998}"/>
          </ac:spMkLst>
        </pc:spChg>
        <pc:spChg chg="add del mod">
          <ac:chgData name="Hamlet Markarian" userId="4926d2b407f31d77" providerId="LiveId" clId="{0C5E0C79-E7FE-4A1B-9CD7-46CA820D8F52}" dt="2020-03-06T11:03:08.029" v="179" actId="478"/>
          <ac:spMkLst>
            <pc:docMk/>
            <pc:sldMk cId="3295787978" sldId="1427"/>
            <ac:spMk id="58" creationId="{3822A43F-7A3E-4C81-BD7B-E44EE31588E0}"/>
          </ac:spMkLst>
        </pc:spChg>
        <pc:spChg chg="add del mod">
          <ac:chgData name="Hamlet Markarian" userId="4926d2b407f31d77" providerId="LiveId" clId="{0C5E0C79-E7FE-4A1B-9CD7-46CA820D8F52}" dt="2020-03-06T11:03:09.238" v="180" actId="478"/>
          <ac:spMkLst>
            <pc:docMk/>
            <pc:sldMk cId="3295787978" sldId="1427"/>
            <ac:spMk id="59" creationId="{173ADEB9-4274-438E-B2A9-256B30C1C758}"/>
          </ac:spMkLst>
        </pc:spChg>
        <pc:spChg chg="add del mod">
          <ac:chgData name="Hamlet Markarian" userId="4926d2b407f31d77" providerId="LiveId" clId="{0C5E0C79-E7FE-4A1B-9CD7-46CA820D8F52}" dt="2020-03-06T11:03:11.353" v="182" actId="478"/>
          <ac:spMkLst>
            <pc:docMk/>
            <pc:sldMk cId="3295787978" sldId="1427"/>
            <ac:spMk id="60" creationId="{43329D9D-5677-4C4C-B0A4-1CFA654EFECB}"/>
          </ac:spMkLst>
        </pc:spChg>
        <pc:spChg chg="add del mod">
          <ac:chgData name="Hamlet Markarian" userId="4926d2b407f31d77" providerId="LiveId" clId="{0C5E0C79-E7FE-4A1B-9CD7-46CA820D8F52}" dt="2020-03-06T11:03:11.830" v="183" actId="478"/>
          <ac:spMkLst>
            <pc:docMk/>
            <pc:sldMk cId="3295787978" sldId="1427"/>
            <ac:spMk id="61" creationId="{A577E194-EBAC-4648-8902-3268A5DA1600}"/>
          </ac:spMkLst>
        </pc:spChg>
        <pc:spChg chg="add del mod">
          <ac:chgData name="Hamlet Markarian" userId="4926d2b407f31d77" providerId="LiveId" clId="{0C5E0C79-E7FE-4A1B-9CD7-46CA820D8F52}" dt="2020-03-06T11:03:12.472" v="184" actId="478"/>
          <ac:spMkLst>
            <pc:docMk/>
            <pc:sldMk cId="3295787978" sldId="1427"/>
            <ac:spMk id="62" creationId="{99F7B827-10C4-42D9-BE03-8305C144F551}"/>
          </ac:spMkLst>
        </pc:spChg>
        <pc:spChg chg="add del mod">
          <ac:chgData name="Hamlet Markarian" userId="4926d2b407f31d77" providerId="LiveId" clId="{0C5E0C79-E7FE-4A1B-9CD7-46CA820D8F52}" dt="2020-03-06T11:03:13.375" v="185" actId="478"/>
          <ac:spMkLst>
            <pc:docMk/>
            <pc:sldMk cId="3295787978" sldId="1427"/>
            <ac:spMk id="63" creationId="{FF6B9C53-1E18-4D91-8165-37C62B5789E3}"/>
          </ac:spMkLst>
        </pc:spChg>
        <pc:spChg chg="add del mod">
          <ac:chgData name="Hamlet Markarian" userId="4926d2b407f31d77" providerId="LiveId" clId="{0C5E0C79-E7FE-4A1B-9CD7-46CA820D8F52}" dt="2020-03-06T11:02:27.552" v="171" actId="478"/>
          <ac:spMkLst>
            <pc:docMk/>
            <pc:sldMk cId="3295787978" sldId="1427"/>
            <ac:spMk id="64" creationId="{F111CAD9-8E71-49CB-97E2-A054F29E91E7}"/>
          </ac:spMkLst>
        </pc:spChg>
        <pc:spChg chg="add del mod">
          <ac:chgData name="Hamlet Markarian" userId="4926d2b407f31d77" providerId="LiveId" clId="{0C5E0C79-E7FE-4A1B-9CD7-46CA820D8F52}" dt="2020-03-06T10:59:36.397" v="136" actId="478"/>
          <ac:spMkLst>
            <pc:docMk/>
            <pc:sldMk cId="3295787978" sldId="1427"/>
            <ac:spMk id="65" creationId="{3BF46A61-8F9E-4B06-B2CF-353DD034FF4A}"/>
          </ac:spMkLst>
        </pc:spChg>
        <pc:spChg chg="add del mod">
          <ac:chgData name="Hamlet Markarian" userId="4926d2b407f31d77" providerId="LiveId" clId="{0C5E0C79-E7FE-4A1B-9CD7-46CA820D8F52}" dt="2020-03-06T11:01:52.694" v="165" actId="478"/>
          <ac:spMkLst>
            <pc:docMk/>
            <pc:sldMk cId="3295787978" sldId="1427"/>
            <ac:spMk id="66" creationId="{BCEEE604-8A05-4051-A618-0B3428DBEA4E}"/>
          </ac:spMkLst>
        </pc:spChg>
        <pc:spChg chg="add del mod">
          <ac:chgData name="Hamlet Markarian" userId="4926d2b407f31d77" providerId="LiveId" clId="{0C5E0C79-E7FE-4A1B-9CD7-46CA820D8F52}" dt="2020-03-06T11:02:53.065" v="178" actId="478"/>
          <ac:spMkLst>
            <pc:docMk/>
            <pc:sldMk cId="3295787978" sldId="1427"/>
            <ac:spMk id="67" creationId="{2B58E673-D097-4D5D-957B-259C6E9CA0BF}"/>
          </ac:spMkLst>
        </pc:spChg>
        <pc:spChg chg="add del mod">
          <ac:chgData name="Hamlet Markarian" userId="4926d2b407f31d77" providerId="LiveId" clId="{0C5E0C79-E7FE-4A1B-9CD7-46CA820D8F52}" dt="2020-03-06T11:00:35.283" v="146" actId="478"/>
          <ac:spMkLst>
            <pc:docMk/>
            <pc:sldMk cId="3295787978" sldId="1427"/>
            <ac:spMk id="68" creationId="{21A2FDA8-9091-458B-88C5-75F47EE10DB0}"/>
          </ac:spMkLst>
        </pc:spChg>
        <pc:spChg chg="add del mod">
          <ac:chgData name="Hamlet Markarian" userId="4926d2b407f31d77" providerId="LiveId" clId="{0C5E0C79-E7FE-4A1B-9CD7-46CA820D8F52}" dt="2020-03-06T11:01:05.265" v="153" actId="478"/>
          <ac:spMkLst>
            <pc:docMk/>
            <pc:sldMk cId="3295787978" sldId="1427"/>
            <ac:spMk id="69" creationId="{6089EACB-B6F3-4494-BB49-BC6EAE49E02A}"/>
          </ac:spMkLst>
        </pc:spChg>
        <pc:spChg chg="add del mod">
          <ac:chgData name="Hamlet Markarian" userId="4926d2b407f31d77" providerId="LiveId" clId="{0C5E0C79-E7FE-4A1B-9CD7-46CA820D8F52}" dt="2020-03-06T11:01:22.792" v="158" actId="478"/>
          <ac:spMkLst>
            <pc:docMk/>
            <pc:sldMk cId="3295787978" sldId="1427"/>
            <ac:spMk id="70" creationId="{3A231C22-F98F-42E4-AB27-1F11AC7C05F6}"/>
          </ac:spMkLst>
        </pc:spChg>
        <pc:grpChg chg="add del mod">
          <ac:chgData name="Hamlet Markarian" userId="4926d2b407f31d77" providerId="LiveId" clId="{0C5E0C79-E7FE-4A1B-9CD7-46CA820D8F52}" dt="2020-03-06T10:36:21.821" v="15" actId="478"/>
          <ac:grpSpMkLst>
            <pc:docMk/>
            <pc:sldMk cId="3295787978" sldId="1427"/>
            <ac:grpSpMk id="9" creationId="{9E4D19C9-70CB-4DC5-9088-25BAE8C89AB7}"/>
          </ac:grpSpMkLst>
        </pc:grpChg>
        <pc:graphicFrameChg chg="del">
          <ac:chgData name="Hamlet Markarian" userId="4926d2b407f31d77" providerId="LiveId" clId="{0C5E0C79-E7FE-4A1B-9CD7-46CA820D8F52}" dt="2020-03-06T10:35:44.154" v="7" actId="478"/>
          <ac:graphicFrameMkLst>
            <pc:docMk/>
            <pc:sldMk cId="3295787978" sldId="1427"/>
            <ac:graphicFrameMk id="18" creationId="{8D6C24DE-A32A-4D56-A0CC-4D0925821E32}"/>
          </ac:graphicFrameMkLst>
        </pc:graphicFrameChg>
        <pc:cxnChg chg="mod">
          <ac:chgData name="Hamlet Markarian" userId="4926d2b407f31d77" providerId="LiveId" clId="{0C5E0C79-E7FE-4A1B-9CD7-46CA820D8F52}" dt="2020-03-06T10:36:21.821" v="15" actId="478"/>
          <ac:cxnSpMkLst>
            <pc:docMk/>
            <pc:sldMk cId="3295787978" sldId="1427"/>
            <ac:cxnSpMk id="11" creationId="{8B178983-BD14-4F21-95E5-DD58D9794242}"/>
          </ac:cxnSpMkLst>
        </pc:cxnChg>
        <pc:cxnChg chg="mod">
          <ac:chgData name="Hamlet Markarian" userId="4926d2b407f31d77" providerId="LiveId" clId="{0C5E0C79-E7FE-4A1B-9CD7-46CA820D8F52}" dt="2020-03-06T10:36:21.821" v="15" actId="478"/>
          <ac:cxnSpMkLst>
            <pc:docMk/>
            <pc:sldMk cId="3295787978" sldId="1427"/>
            <ac:cxnSpMk id="12" creationId="{E1823C80-E068-4C81-A3F0-BBF44CE12972}"/>
          </ac:cxnSpMkLst>
        </pc:cxnChg>
        <pc:cxnChg chg="mod">
          <ac:chgData name="Hamlet Markarian" userId="4926d2b407f31d77" providerId="LiveId" clId="{0C5E0C79-E7FE-4A1B-9CD7-46CA820D8F52}" dt="2020-03-06T10:36:21.821" v="15" actId="478"/>
          <ac:cxnSpMkLst>
            <pc:docMk/>
            <pc:sldMk cId="3295787978" sldId="1427"/>
            <ac:cxnSpMk id="13" creationId="{190728DC-DB02-4F94-BBAD-B51FA9946658}"/>
          </ac:cxnSpMkLst>
        </pc:cxnChg>
        <pc:cxnChg chg="add del mod">
          <ac:chgData name="Hamlet Markarian" userId="4926d2b407f31d77" providerId="LiveId" clId="{0C5E0C79-E7FE-4A1B-9CD7-46CA820D8F52}" dt="2020-03-06T11:07:51.397" v="285"/>
          <ac:cxnSpMkLst>
            <pc:docMk/>
            <pc:sldMk cId="3295787978" sldId="1427"/>
            <ac:cxnSpMk id="27" creationId="{70476228-875B-4BB9-B4A2-A5998EF266B0}"/>
          </ac:cxnSpMkLst>
        </pc:cxnChg>
        <pc:cxnChg chg="add mod">
          <ac:chgData name="Hamlet Markarian" userId="4926d2b407f31d77" providerId="LiveId" clId="{0C5E0C79-E7FE-4A1B-9CD7-46CA820D8F52}" dt="2020-03-06T10:35:59.019" v="9" actId="1076"/>
          <ac:cxnSpMkLst>
            <pc:docMk/>
            <pc:sldMk cId="3295787978" sldId="1427"/>
            <ac:cxnSpMk id="28" creationId="{06848B68-D3CA-46AE-8477-A24816E8918E}"/>
          </ac:cxnSpMkLst>
        </pc:cxnChg>
        <pc:cxnChg chg="add del mod">
          <ac:chgData name="Hamlet Markarian" userId="4926d2b407f31d77" providerId="LiveId" clId="{0C5E0C79-E7FE-4A1B-9CD7-46CA820D8F52}" dt="2020-03-06T11:03:42.212" v="194" actId="478"/>
          <ac:cxnSpMkLst>
            <pc:docMk/>
            <pc:sldMk cId="3295787978" sldId="1427"/>
            <ac:cxnSpMk id="29" creationId="{1D82F68E-C956-4258-96E8-84398507C0A6}"/>
          </ac:cxnSpMkLst>
        </pc:cxnChg>
        <pc:cxnChg chg="add del mod">
          <ac:chgData name="Hamlet Markarian" userId="4926d2b407f31d77" providerId="LiveId" clId="{0C5E0C79-E7FE-4A1B-9CD7-46CA820D8F52}" dt="2020-03-06T11:05:28.256" v="222"/>
          <ac:cxnSpMkLst>
            <pc:docMk/>
            <pc:sldMk cId="3295787978" sldId="1427"/>
            <ac:cxnSpMk id="30" creationId="{DEDCC095-0FEA-47AF-9144-4D2DD222E0EE}"/>
          </ac:cxnSpMkLst>
        </pc:cxnChg>
      </pc:sldChg>
      <pc:sldChg chg="addSp delSp modSp add">
        <pc:chgData name="Hamlet Markarian" userId="4926d2b407f31d77" providerId="LiveId" clId="{0C5E0C79-E7FE-4A1B-9CD7-46CA820D8F52}" dt="2020-03-10T08:49:01.045" v="2509" actId="1037"/>
        <pc:sldMkLst>
          <pc:docMk/>
          <pc:sldMk cId="2674373445" sldId="1428"/>
        </pc:sldMkLst>
        <pc:spChg chg="mod">
          <ac:chgData name="Hamlet Markarian" userId="4926d2b407f31d77" providerId="LiveId" clId="{0C5E0C79-E7FE-4A1B-9CD7-46CA820D8F52}" dt="2020-03-10T08:49:01.045" v="2509" actId="1037"/>
          <ac:spMkLst>
            <pc:docMk/>
            <pc:sldMk cId="2674373445" sldId="1428"/>
            <ac:spMk id="20" creationId="{2F2415B0-F1C4-4313-9038-A3884674CC46}"/>
          </ac:spMkLst>
        </pc:spChg>
        <pc:spChg chg="add mod">
          <ac:chgData name="Hamlet Markarian" userId="4926d2b407f31d77" providerId="LiveId" clId="{0C5E0C79-E7FE-4A1B-9CD7-46CA820D8F52}" dt="2020-03-06T11:59:41.606" v="1127" actId="1076"/>
          <ac:spMkLst>
            <pc:docMk/>
            <pc:sldMk cId="2674373445" sldId="1428"/>
            <ac:spMk id="34" creationId="{1E317A01-FD95-4C26-88B8-CAD177DA4158}"/>
          </ac:spMkLst>
        </pc:spChg>
        <pc:spChg chg="add mod">
          <ac:chgData name="Hamlet Markarian" userId="4926d2b407f31d77" providerId="LiveId" clId="{0C5E0C79-E7FE-4A1B-9CD7-46CA820D8F52}" dt="2020-03-06T12:00:04.271" v="1140" actId="1037"/>
          <ac:spMkLst>
            <pc:docMk/>
            <pc:sldMk cId="2674373445" sldId="1428"/>
            <ac:spMk id="35" creationId="{190B9BFC-6BC0-4BE5-958D-BAA8DB2437A5}"/>
          </ac:spMkLst>
        </pc:spChg>
        <pc:spChg chg="add mod">
          <ac:chgData name="Hamlet Markarian" userId="4926d2b407f31d77" providerId="LiveId" clId="{0C5E0C79-E7FE-4A1B-9CD7-46CA820D8F52}" dt="2020-03-06T11:59:31.387" v="1121" actId="20577"/>
          <ac:spMkLst>
            <pc:docMk/>
            <pc:sldMk cId="2674373445" sldId="1428"/>
            <ac:spMk id="38" creationId="{443C576B-6EC5-4E48-84A3-515AE1DE354E}"/>
          </ac:spMkLst>
        </pc:spChg>
        <pc:spChg chg="mod">
          <ac:chgData name="Hamlet Markarian" userId="4926d2b407f31d77" providerId="LiveId" clId="{0C5E0C79-E7FE-4A1B-9CD7-46CA820D8F52}" dt="2020-03-06T11:59:36.884" v="1126" actId="14100"/>
          <ac:spMkLst>
            <pc:docMk/>
            <pc:sldMk cId="2674373445" sldId="1428"/>
            <ac:spMk id="40" creationId="{2F0022BE-3EA9-44E4-9EEF-6726F27DA281}"/>
          </ac:spMkLst>
        </pc:spChg>
        <pc:spChg chg="del">
          <ac:chgData name="Hamlet Markarian" userId="4926d2b407f31d77" providerId="LiveId" clId="{0C5E0C79-E7FE-4A1B-9CD7-46CA820D8F52}" dt="2020-03-06T11:53:30.058" v="994" actId="478"/>
          <ac:spMkLst>
            <pc:docMk/>
            <pc:sldMk cId="2674373445" sldId="1428"/>
            <ac:spMk id="42" creationId="{19DF215D-B1F6-443F-924B-C2E81D72330D}"/>
          </ac:spMkLst>
        </pc:spChg>
        <pc:spChg chg="del">
          <ac:chgData name="Hamlet Markarian" userId="4926d2b407f31d77" providerId="LiveId" clId="{0C5E0C79-E7FE-4A1B-9CD7-46CA820D8F52}" dt="2020-03-06T11:53:27.398" v="993" actId="478"/>
          <ac:spMkLst>
            <pc:docMk/>
            <pc:sldMk cId="2674373445" sldId="1428"/>
            <ac:spMk id="45" creationId="{2133714B-6747-4B94-B13A-A4416A1BA29C}"/>
          </ac:spMkLst>
        </pc:spChg>
        <pc:spChg chg="del">
          <ac:chgData name="Hamlet Markarian" userId="4926d2b407f31d77" providerId="LiveId" clId="{0C5E0C79-E7FE-4A1B-9CD7-46CA820D8F52}" dt="2020-03-06T11:53:27.398" v="993" actId="478"/>
          <ac:spMkLst>
            <pc:docMk/>
            <pc:sldMk cId="2674373445" sldId="1428"/>
            <ac:spMk id="46" creationId="{981FB717-C097-43E3-9005-DDDA6B371C8E}"/>
          </ac:spMkLst>
        </pc:spChg>
        <pc:spChg chg="del">
          <ac:chgData name="Hamlet Markarian" userId="4926d2b407f31d77" providerId="LiveId" clId="{0C5E0C79-E7FE-4A1B-9CD7-46CA820D8F52}" dt="2020-03-06T11:53:27.398" v="993" actId="478"/>
          <ac:spMkLst>
            <pc:docMk/>
            <pc:sldMk cId="2674373445" sldId="1428"/>
            <ac:spMk id="47" creationId="{5D364978-CDC7-4A45-8431-CD114A17B37D}"/>
          </ac:spMkLst>
        </pc:spChg>
        <pc:spChg chg="del">
          <ac:chgData name="Hamlet Markarian" userId="4926d2b407f31d77" providerId="LiveId" clId="{0C5E0C79-E7FE-4A1B-9CD7-46CA820D8F52}" dt="2020-03-06T11:53:27.398" v="993" actId="478"/>
          <ac:spMkLst>
            <pc:docMk/>
            <pc:sldMk cId="2674373445" sldId="1428"/>
            <ac:spMk id="48" creationId="{666C7F2E-2B31-4302-8AF6-2F41580EE29D}"/>
          </ac:spMkLst>
        </pc:spChg>
        <pc:spChg chg="del">
          <ac:chgData name="Hamlet Markarian" userId="4926d2b407f31d77" providerId="LiveId" clId="{0C5E0C79-E7FE-4A1B-9CD7-46CA820D8F52}" dt="2020-03-06T11:53:27.398" v="993" actId="478"/>
          <ac:spMkLst>
            <pc:docMk/>
            <pc:sldMk cId="2674373445" sldId="1428"/>
            <ac:spMk id="49" creationId="{0CF9337C-4A50-4532-B7AF-A9BEA57664D7}"/>
          </ac:spMkLst>
        </pc:spChg>
        <pc:spChg chg="del">
          <ac:chgData name="Hamlet Markarian" userId="4926d2b407f31d77" providerId="LiveId" clId="{0C5E0C79-E7FE-4A1B-9CD7-46CA820D8F52}" dt="2020-03-06T11:53:27.398" v="993" actId="478"/>
          <ac:spMkLst>
            <pc:docMk/>
            <pc:sldMk cId="2674373445" sldId="1428"/>
            <ac:spMk id="50" creationId="{A4C45BB2-07BD-4C8A-A11F-AD31B4BF746A}"/>
          </ac:spMkLst>
        </pc:spChg>
        <pc:spChg chg="del">
          <ac:chgData name="Hamlet Markarian" userId="4926d2b407f31d77" providerId="LiveId" clId="{0C5E0C79-E7FE-4A1B-9CD7-46CA820D8F52}" dt="2020-03-06T11:53:27.398" v="993" actId="478"/>
          <ac:spMkLst>
            <pc:docMk/>
            <pc:sldMk cId="2674373445" sldId="1428"/>
            <ac:spMk id="51" creationId="{22E04132-51AC-4C7D-A474-1EE8B4D803D1}"/>
          </ac:spMkLst>
        </pc:spChg>
        <pc:spChg chg="del">
          <ac:chgData name="Hamlet Markarian" userId="4926d2b407f31d77" providerId="LiveId" clId="{0C5E0C79-E7FE-4A1B-9CD7-46CA820D8F52}" dt="2020-03-06T11:53:27.398" v="993" actId="478"/>
          <ac:spMkLst>
            <pc:docMk/>
            <pc:sldMk cId="2674373445" sldId="1428"/>
            <ac:spMk id="52" creationId="{BC813EB0-45B6-4FCD-928C-B8513B8903D8}"/>
          </ac:spMkLst>
        </pc:spChg>
        <pc:spChg chg="del">
          <ac:chgData name="Hamlet Markarian" userId="4926d2b407f31d77" providerId="LiveId" clId="{0C5E0C79-E7FE-4A1B-9CD7-46CA820D8F52}" dt="2020-03-06T11:53:27.398" v="993" actId="478"/>
          <ac:spMkLst>
            <pc:docMk/>
            <pc:sldMk cId="2674373445" sldId="1428"/>
            <ac:spMk id="53" creationId="{908D4C0A-B564-41DE-98B3-6F052DAEAE2F}"/>
          </ac:spMkLst>
        </pc:spChg>
        <pc:spChg chg="del">
          <ac:chgData name="Hamlet Markarian" userId="4926d2b407f31d77" providerId="LiveId" clId="{0C5E0C79-E7FE-4A1B-9CD7-46CA820D8F52}" dt="2020-03-06T11:53:27.398" v="993" actId="478"/>
          <ac:spMkLst>
            <pc:docMk/>
            <pc:sldMk cId="2674373445" sldId="1428"/>
            <ac:spMk id="54" creationId="{7BC3F58C-BCB1-4A26-B8D8-6E821223611D}"/>
          </ac:spMkLst>
        </pc:spChg>
        <pc:spChg chg="add mod">
          <ac:chgData name="Hamlet Markarian" userId="4926d2b407f31d77" providerId="LiveId" clId="{0C5E0C79-E7FE-4A1B-9CD7-46CA820D8F52}" dt="2020-03-06T11:59:41.606" v="1127" actId="1076"/>
          <ac:spMkLst>
            <pc:docMk/>
            <pc:sldMk cId="2674373445" sldId="1428"/>
            <ac:spMk id="56" creationId="{DE80960B-EC1E-46D1-AB2A-0832065A4F9D}"/>
          </ac:spMkLst>
        </pc:spChg>
        <pc:spChg chg="add mod">
          <ac:chgData name="Hamlet Markarian" userId="4926d2b407f31d77" providerId="LiveId" clId="{0C5E0C79-E7FE-4A1B-9CD7-46CA820D8F52}" dt="2020-03-06T12:00:04.271" v="1140" actId="1037"/>
          <ac:spMkLst>
            <pc:docMk/>
            <pc:sldMk cId="2674373445" sldId="1428"/>
            <ac:spMk id="57" creationId="{DA83D2FE-257D-49A5-AD59-BC47BE764EE0}"/>
          </ac:spMkLst>
        </pc:spChg>
        <pc:spChg chg="add mod">
          <ac:chgData name="Hamlet Markarian" userId="4926d2b407f31d77" providerId="LiveId" clId="{0C5E0C79-E7FE-4A1B-9CD7-46CA820D8F52}" dt="2020-03-06T11:59:19.799" v="1110" actId="164"/>
          <ac:spMkLst>
            <pc:docMk/>
            <pc:sldMk cId="2674373445" sldId="1428"/>
            <ac:spMk id="60" creationId="{9A795D9B-03DC-4A53-B3BB-2343CD6AF235}"/>
          </ac:spMkLst>
        </pc:spChg>
        <pc:spChg chg="del">
          <ac:chgData name="Hamlet Markarian" userId="4926d2b407f31d77" providerId="LiveId" clId="{0C5E0C79-E7FE-4A1B-9CD7-46CA820D8F52}" dt="2020-03-06T11:53:27.398" v="993" actId="478"/>
          <ac:spMkLst>
            <pc:docMk/>
            <pc:sldMk cId="2674373445" sldId="1428"/>
            <ac:spMk id="62" creationId="{D17CA10E-5CC6-4ACF-8A6B-12AE3F786253}"/>
          </ac:spMkLst>
        </pc:spChg>
        <pc:spChg chg="add mod">
          <ac:chgData name="Hamlet Markarian" userId="4926d2b407f31d77" providerId="LiveId" clId="{0C5E0C79-E7FE-4A1B-9CD7-46CA820D8F52}" dt="2020-03-06T11:59:41.606" v="1127" actId="1076"/>
          <ac:spMkLst>
            <pc:docMk/>
            <pc:sldMk cId="2674373445" sldId="1428"/>
            <ac:spMk id="63" creationId="{C34A2826-8090-43E8-ABDD-73EA712D351C}"/>
          </ac:spMkLst>
        </pc:spChg>
        <pc:spChg chg="add mod">
          <ac:chgData name="Hamlet Markarian" userId="4926d2b407f31d77" providerId="LiveId" clId="{0C5E0C79-E7FE-4A1B-9CD7-46CA820D8F52}" dt="2020-03-06T12:00:04.271" v="1140" actId="1037"/>
          <ac:spMkLst>
            <pc:docMk/>
            <pc:sldMk cId="2674373445" sldId="1428"/>
            <ac:spMk id="64" creationId="{14C2F48F-802E-43D3-842A-22AA4CEF535C}"/>
          </ac:spMkLst>
        </pc:spChg>
        <pc:spChg chg="del">
          <ac:chgData name="Hamlet Markarian" userId="4926d2b407f31d77" providerId="LiveId" clId="{0C5E0C79-E7FE-4A1B-9CD7-46CA820D8F52}" dt="2020-03-06T11:53:27.398" v="993" actId="478"/>
          <ac:spMkLst>
            <pc:docMk/>
            <pc:sldMk cId="2674373445" sldId="1428"/>
            <ac:spMk id="67" creationId="{F95EE6B2-1618-4798-91DA-CB7B679CA5D4}"/>
          </ac:spMkLst>
        </pc:spChg>
        <pc:spChg chg="del">
          <ac:chgData name="Hamlet Markarian" userId="4926d2b407f31d77" providerId="LiveId" clId="{0C5E0C79-E7FE-4A1B-9CD7-46CA820D8F52}" dt="2020-03-06T11:53:27.398" v="993" actId="478"/>
          <ac:spMkLst>
            <pc:docMk/>
            <pc:sldMk cId="2674373445" sldId="1428"/>
            <ac:spMk id="69" creationId="{79659BF2-4419-479F-812B-1ED7D5DA7432}"/>
          </ac:spMkLst>
        </pc:spChg>
        <pc:spChg chg="del">
          <ac:chgData name="Hamlet Markarian" userId="4926d2b407f31d77" providerId="LiveId" clId="{0C5E0C79-E7FE-4A1B-9CD7-46CA820D8F52}" dt="2020-03-06T11:53:27.398" v="993" actId="478"/>
          <ac:spMkLst>
            <pc:docMk/>
            <pc:sldMk cId="2674373445" sldId="1428"/>
            <ac:spMk id="71" creationId="{0EE551E4-8960-416E-A9C3-2699FC2D267F}"/>
          </ac:spMkLst>
        </pc:spChg>
        <pc:spChg chg="del">
          <ac:chgData name="Hamlet Markarian" userId="4926d2b407f31d77" providerId="LiveId" clId="{0C5E0C79-E7FE-4A1B-9CD7-46CA820D8F52}" dt="2020-03-06T11:53:27.398" v="993" actId="478"/>
          <ac:spMkLst>
            <pc:docMk/>
            <pc:sldMk cId="2674373445" sldId="1428"/>
            <ac:spMk id="72" creationId="{254F237D-5769-4C08-9F3A-44A5887AE0DB}"/>
          </ac:spMkLst>
        </pc:spChg>
        <pc:spChg chg="del">
          <ac:chgData name="Hamlet Markarian" userId="4926d2b407f31d77" providerId="LiveId" clId="{0C5E0C79-E7FE-4A1B-9CD7-46CA820D8F52}" dt="2020-03-06T11:53:27.398" v="993" actId="478"/>
          <ac:spMkLst>
            <pc:docMk/>
            <pc:sldMk cId="2674373445" sldId="1428"/>
            <ac:spMk id="75" creationId="{DA336D6A-F1BB-4738-A4D6-238477D2B016}"/>
          </ac:spMkLst>
        </pc:spChg>
        <pc:spChg chg="del">
          <ac:chgData name="Hamlet Markarian" userId="4926d2b407f31d77" providerId="LiveId" clId="{0C5E0C79-E7FE-4A1B-9CD7-46CA820D8F52}" dt="2020-03-06T11:53:27.398" v="993" actId="478"/>
          <ac:spMkLst>
            <pc:docMk/>
            <pc:sldMk cId="2674373445" sldId="1428"/>
            <ac:spMk id="79" creationId="{2C7979E6-B3D1-4FC5-9BD7-C6A3B94DA466}"/>
          </ac:spMkLst>
        </pc:spChg>
        <pc:spChg chg="del">
          <ac:chgData name="Hamlet Markarian" userId="4926d2b407f31d77" providerId="LiveId" clId="{0C5E0C79-E7FE-4A1B-9CD7-46CA820D8F52}" dt="2020-03-06T11:53:27.398" v="993" actId="478"/>
          <ac:spMkLst>
            <pc:docMk/>
            <pc:sldMk cId="2674373445" sldId="1428"/>
            <ac:spMk id="80" creationId="{15CF98C8-724A-4371-9799-DFCB6C30BB8B}"/>
          </ac:spMkLst>
        </pc:spChg>
        <pc:spChg chg="del">
          <ac:chgData name="Hamlet Markarian" userId="4926d2b407f31d77" providerId="LiveId" clId="{0C5E0C79-E7FE-4A1B-9CD7-46CA820D8F52}" dt="2020-03-06T11:53:27.398" v="993" actId="478"/>
          <ac:spMkLst>
            <pc:docMk/>
            <pc:sldMk cId="2674373445" sldId="1428"/>
            <ac:spMk id="81" creationId="{0B6D586B-E4C5-45D1-89B3-9369BC000133}"/>
          </ac:spMkLst>
        </pc:spChg>
        <pc:grpChg chg="add mod">
          <ac:chgData name="Hamlet Markarian" userId="4926d2b407f31d77" providerId="LiveId" clId="{0C5E0C79-E7FE-4A1B-9CD7-46CA820D8F52}" dt="2020-03-06T11:59:19.799" v="1110" actId="164"/>
          <ac:grpSpMkLst>
            <pc:docMk/>
            <pc:sldMk cId="2674373445" sldId="1428"/>
            <ac:grpSpMk id="5" creationId="{0A47CE84-23F9-4D30-973A-A1E5EA6A998B}"/>
          </ac:grpSpMkLst>
        </pc:grpChg>
        <pc:picChg chg="add mod">
          <ac:chgData name="Hamlet Markarian" userId="4926d2b407f31d77" providerId="LiveId" clId="{0C5E0C79-E7FE-4A1B-9CD7-46CA820D8F52}" dt="2020-03-06T12:00:04.271" v="1140" actId="1037"/>
          <ac:picMkLst>
            <pc:docMk/>
            <pc:sldMk cId="2674373445" sldId="1428"/>
            <ac:picMk id="4" creationId="{0DCC658E-C1BC-4A79-B2DB-0B2B957CFB47}"/>
          </ac:picMkLst>
        </pc:picChg>
        <pc:picChg chg="mod">
          <ac:chgData name="Hamlet Markarian" userId="4926d2b407f31d77" providerId="LiveId" clId="{0C5E0C79-E7FE-4A1B-9CD7-46CA820D8F52}" dt="2020-03-06T11:52:34.047" v="992" actId="207"/>
          <ac:picMkLst>
            <pc:docMk/>
            <pc:sldMk cId="2674373445" sldId="1428"/>
            <ac:picMk id="16" creationId="{E43002BD-C1DD-4C11-AA19-23F9CFE755D4}"/>
          </ac:picMkLst>
        </pc:picChg>
        <pc:picChg chg="add mod">
          <ac:chgData name="Hamlet Markarian" userId="4926d2b407f31d77" providerId="LiveId" clId="{0C5E0C79-E7FE-4A1B-9CD7-46CA820D8F52}" dt="2020-03-06T11:59:23.432" v="1116" actId="1035"/>
          <ac:picMkLst>
            <pc:docMk/>
            <pc:sldMk cId="2674373445" sldId="1428"/>
            <ac:picMk id="41" creationId="{E71CC29F-4F50-461A-9031-CCC533EA16A5}"/>
          </ac:picMkLst>
        </pc:picChg>
        <pc:picChg chg="mod">
          <ac:chgData name="Hamlet Markarian" userId="4926d2b407f31d77" providerId="LiveId" clId="{0C5E0C79-E7FE-4A1B-9CD7-46CA820D8F52}" dt="2020-03-06T11:55:19.989" v="1033" actId="1076"/>
          <ac:picMkLst>
            <pc:docMk/>
            <pc:sldMk cId="2674373445" sldId="1428"/>
            <ac:picMk id="43" creationId="{DDAEAB09-B344-4014-985B-092D925BC93A}"/>
          </ac:picMkLst>
        </pc:picChg>
        <pc:picChg chg="del">
          <ac:chgData name="Hamlet Markarian" userId="4926d2b407f31d77" providerId="LiveId" clId="{0C5E0C79-E7FE-4A1B-9CD7-46CA820D8F52}" dt="2020-03-06T11:53:30.058" v="994" actId="478"/>
          <ac:picMkLst>
            <pc:docMk/>
            <pc:sldMk cId="2674373445" sldId="1428"/>
            <ac:picMk id="44" creationId="{172BB694-FAF0-41C4-B3CE-F541D0F32B1A}"/>
          </ac:picMkLst>
        </pc:picChg>
        <pc:picChg chg="add mod">
          <ac:chgData name="Hamlet Markarian" userId="4926d2b407f31d77" providerId="LiveId" clId="{0C5E0C79-E7FE-4A1B-9CD7-46CA820D8F52}" dt="2020-03-06T12:00:04.271" v="1140" actId="1037"/>
          <ac:picMkLst>
            <pc:docMk/>
            <pc:sldMk cId="2674373445" sldId="1428"/>
            <ac:picMk id="58" creationId="{B277B0B3-8BBB-4F09-9E93-EABF8B24BB61}"/>
          </ac:picMkLst>
        </pc:picChg>
        <pc:picChg chg="add mod">
          <ac:chgData name="Hamlet Markarian" userId="4926d2b407f31d77" providerId="LiveId" clId="{0C5E0C79-E7FE-4A1B-9CD7-46CA820D8F52}" dt="2020-03-06T11:59:19.799" v="1110" actId="164"/>
          <ac:picMkLst>
            <pc:docMk/>
            <pc:sldMk cId="2674373445" sldId="1428"/>
            <ac:picMk id="61" creationId="{FF1C8158-907F-40CF-8F78-0F34E26D855D}"/>
          </ac:picMkLst>
        </pc:picChg>
        <pc:picChg chg="add mod">
          <ac:chgData name="Hamlet Markarian" userId="4926d2b407f31d77" providerId="LiveId" clId="{0C5E0C79-E7FE-4A1B-9CD7-46CA820D8F52}" dt="2020-03-06T12:00:04.271" v="1140" actId="1037"/>
          <ac:picMkLst>
            <pc:docMk/>
            <pc:sldMk cId="2674373445" sldId="1428"/>
            <ac:picMk id="65" creationId="{7E9C1501-6728-44BB-9FF8-64E4DD815BEB}"/>
          </ac:picMkLst>
        </pc:picChg>
        <pc:cxnChg chg="del">
          <ac:chgData name="Hamlet Markarian" userId="4926d2b407f31d77" providerId="LiveId" clId="{0C5E0C79-E7FE-4A1B-9CD7-46CA820D8F52}" dt="2020-03-06T11:52:07.435" v="990" actId="478"/>
          <ac:cxnSpMkLst>
            <pc:docMk/>
            <pc:sldMk cId="2674373445" sldId="1428"/>
            <ac:cxnSpMk id="39" creationId="{24521991-704F-458E-A881-CC4E4E810685}"/>
          </ac:cxnSpMkLst>
        </pc:cxnChg>
        <pc:cxnChg chg="del mod">
          <ac:chgData name="Hamlet Markarian" userId="4926d2b407f31d77" providerId="LiveId" clId="{0C5E0C79-E7FE-4A1B-9CD7-46CA820D8F52}" dt="2020-03-06T11:53:27.398" v="993" actId="478"/>
          <ac:cxnSpMkLst>
            <pc:docMk/>
            <pc:sldMk cId="2674373445" sldId="1428"/>
            <ac:cxnSpMk id="55" creationId="{53DA1885-E285-4E8A-AD18-C7BCACA57FFD}"/>
          </ac:cxnSpMkLst>
        </pc:cxnChg>
        <pc:cxnChg chg="del mod">
          <ac:chgData name="Hamlet Markarian" userId="4926d2b407f31d77" providerId="LiveId" clId="{0C5E0C79-E7FE-4A1B-9CD7-46CA820D8F52}" dt="2020-03-06T11:53:27.398" v="993" actId="478"/>
          <ac:cxnSpMkLst>
            <pc:docMk/>
            <pc:sldMk cId="2674373445" sldId="1428"/>
            <ac:cxnSpMk id="59" creationId="{F49D584D-EADB-4A90-89F0-08841B50F9F9}"/>
          </ac:cxnSpMkLst>
        </pc:cxnChg>
        <pc:cxnChg chg="del mod">
          <ac:chgData name="Hamlet Markarian" userId="4926d2b407f31d77" providerId="LiveId" clId="{0C5E0C79-E7FE-4A1B-9CD7-46CA820D8F52}" dt="2020-03-06T11:53:27.398" v="993" actId="478"/>
          <ac:cxnSpMkLst>
            <pc:docMk/>
            <pc:sldMk cId="2674373445" sldId="1428"/>
            <ac:cxnSpMk id="73" creationId="{A4B2F823-1273-4935-8898-EF60712A67B7}"/>
          </ac:cxnSpMkLst>
        </pc:cxnChg>
        <pc:cxnChg chg="del mod">
          <ac:chgData name="Hamlet Markarian" userId="4926d2b407f31d77" providerId="LiveId" clId="{0C5E0C79-E7FE-4A1B-9CD7-46CA820D8F52}" dt="2020-03-06T11:53:27.398" v="993" actId="478"/>
          <ac:cxnSpMkLst>
            <pc:docMk/>
            <pc:sldMk cId="2674373445" sldId="1428"/>
            <ac:cxnSpMk id="74" creationId="{9D49A044-1F17-45FD-A3E3-6C1C4392AFF8}"/>
          </ac:cxnSpMkLst>
        </pc:cxnChg>
      </pc:sldChg>
      <pc:sldChg chg="addSp delSp modSp add mod">
        <pc:chgData name="Hamlet Markarian" userId="4926d2b407f31d77" providerId="LiveId" clId="{0C5E0C79-E7FE-4A1B-9CD7-46CA820D8F52}" dt="2020-03-10T08:49:05.104" v="2519" actId="1037"/>
        <pc:sldMkLst>
          <pc:docMk/>
          <pc:sldMk cId="1358087691" sldId="1429"/>
        </pc:sldMkLst>
        <pc:spChg chg="add mod ord">
          <ac:chgData name="Hamlet Markarian" userId="4926d2b407f31d77" providerId="LiveId" clId="{0C5E0C79-E7FE-4A1B-9CD7-46CA820D8F52}" dt="2020-03-06T12:07:26.326" v="1195" actId="207"/>
          <ac:spMkLst>
            <pc:docMk/>
            <pc:sldMk cId="1358087691" sldId="1429"/>
            <ac:spMk id="3" creationId="{501D6F47-5C44-4A79-AC9F-5A67DEC8D889}"/>
          </ac:spMkLst>
        </pc:spChg>
        <pc:spChg chg="ord">
          <ac:chgData name="Hamlet Markarian" userId="4926d2b407f31d77" providerId="LiveId" clId="{0C5E0C79-E7FE-4A1B-9CD7-46CA820D8F52}" dt="2020-03-06T12:06:57.748" v="1188" actId="167"/>
          <ac:spMkLst>
            <pc:docMk/>
            <pc:sldMk cId="1358087691" sldId="1429"/>
            <ac:spMk id="19" creationId="{42101231-1855-46EE-A3D9-B84E75ACB56A}"/>
          </ac:spMkLst>
        </pc:spChg>
        <pc:spChg chg="mod">
          <ac:chgData name="Hamlet Markarian" userId="4926d2b407f31d77" providerId="LiveId" clId="{0C5E0C79-E7FE-4A1B-9CD7-46CA820D8F52}" dt="2020-03-10T08:49:05.104" v="2519" actId="1037"/>
          <ac:spMkLst>
            <pc:docMk/>
            <pc:sldMk cId="1358087691" sldId="1429"/>
            <ac:spMk id="20" creationId="{2F2415B0-F1C4-4313-9038-A3884674CC46}"/>
          </ac:spMkLst>
        </pc:spChg>
        <pc:spChg chg="add mod">
          <ac:chgData name="Hamlet Markarian" userId="4926d2b407f31d77" providerId="LiveId" clId="{0C5E0C79-E7FE-4A1B-9CD7-46CA820D8F52}" dt="2020-03-06T12:03:46.274" v="1159" actId="113"/>
          <ac:spMkLst>
            <pc:docMk/>
            <pc:sldMk cId="1358087691" sldId="1429"/>
            <ac:spMk id="21" creationId="{8E7C4A46-692B-4493-92FB-96E9173C17C3}"/>
          </ac:spMkLst>
        </pc:spChg>
        <pc:spChg chg="del">
          <ac:chgData name="Hamlet Markarian" userId="4926d2b407f31d77" providerId="LiveId" clId="{0C5E0C79-E7FE-4A1B-9CD7-46CA820D8F52}" dt="2020-03-06T12:00:38.377" v="1142" actId="478"/>
          <ac:spMkLst>
            <pc:docMk/>
            <pc:sldMk cId="1358087691" sldId="1429"/>
            <ac:spMk id="34" creationId="{1E317A01-FD95-4C26-88B8-CAD177DA4158}"/>
          </ac:spMkLst>
        </pc:spChg>
        <pc:spChg chg="del">
          <ac:chgData name="Hamlet Markarian" userId="4926d2b407f31d77" providerId="LiveId" clId="{0C5E0C79-E7FE-4A1B-9CD7-46CA820D8F52}" dt="2020-03-06T12:00:38.377" v="1142" actId="478"/>
          <ac:spMkLst>
            <pc:docMk/>
            <pc:sldMk cId="1358087691" sldId="1429"/>
            <ac:spMk id="35" creationId="{190B9BFC-6BC0-4BE5-958D-BAA8DB2437A5}"/>
          </ac:spMkLst>
        </pc:spChg>
        <pc:spChg chg="del">
          <ac:chgData name="Hamlet Markarian" userId="4926d2b407f31d77" providerId="LiveId" clId="{0C5E0C79-E7FE-4A1B-9CD7-46CA820D8F52}" dt="2020-03-06T12:00:38.377" v="1142" actId="478"/>
          <ac:spMkLst>
            <pc:docMk/>
            <pc:sldMk cId="1358087691" sldId="1429"/>
            <ac:spMk id="38" creationId="{443C576B-6EC5-4E48-84A3-515AE1DE354E}"/>
          </ac:spMkLst>
        </pc:spChg>
        <pc:spChg chg="del">
          <ac:chgData name="Hamlet Markarian" userId="4926d2b407f31d77" providerId="LiveId" clId="{0C5E0C79-E7FE-4A1B-9CD7-46CA820D8F52}" dt="2020-03-06T12:00:38.377" v="1142" actId="478"/>
          <ac:spMkLst>
            <pc:docMk/>
            <pc:sldMk cId="1358087691" sldId="1429"/>
            <ac:spMk id="40" creationId="{2F0022BE-3EA9-44E4-9EEF-6726F27DA281}"/>
          </ac:spMkLst>
        </pc:spChg>
        <pc:spChg chg="del">
          <ac:chgData name="Hamlet Markarian" userId="4926d2b407f31d77" providerId="LiveId" clId="{0C5E0C79-E7FE-4A1B-9CD7-46CA820D8F52}" dt="2020-03-06T12:00:38.377" v="1142" actId="478"/>
          <ac:spMkLst>
            <pc:docMk/>
            <pc:sldMk cId="1358087691" sldId="1429"/>
            <ac:spMk id="56" creationId="{DE80960B-EC1E-46D1-AB2A-0832065A4F9D}"/>
          </ac:spMkLst>
        </pc:spChg>
        <pc:spChg chg="del">
          <ac:chgData name="Hamlet Markarian" userId="4926d2b407f31d77" providerId="LiveId" clId="{0C5E0C79-E7FE-4A1B-9CD7-46CA820D8F52}" dt="2020-03-06T12:00:38.377" v="1142" actId="478"/>
          <ac:spMkLst>
            <pc:docMk/>
            <pc:sldMk cId="1358087691" sldId="1429"/>
            <ac:spMk id="57" creationId="{DA83D2FE-257D-49A5-AD59-BC47BE764EE0}"/>
          </ac:spMkLst>
        </pc:spChg>
        <pc:spChg chg="del">
          <ac:chgData name="Hamlet Markarian" userId="4926d2b407f31d77" providerId="LiveId" clId="{0C5E0C79-E7FE-4A1B-9CD7-46CA820D8F52}" dt="2020-03-06T12:00:38.377" v="1142" actId="478"/>
          <ac:spMkLst>
            <pc:docMk/>
            <pc:sldMk cId="1358087691" sldId="1429"/>
            <ac:spMk id="60" creationId="{9A795D9B-03DC-4A53-B3BB-2343CD6AF235}"/>
          </ac:spMkLst>
        </pc:spChg>
        <pc:spChg chg="del">
          <ac:chgData name="Hamlet Markarian" userId="4926d2b407f31d77" providerId="LiveId" clId="{0C5E0C79-E7FE-4A1B-9CD7-46CA820D8F52}" dt="2020-03-06T12:00:38.377" v="1142" actId="478"/>
          <ac:spMkLst>
            <pc:docMk/>
            <pc:sldMk cId="1358087691" sldId="1429"/>
            <ac:spMk id="63" creationId="{C34A2826-8090-43E8-ABDD-73EA712D351C}"/>
          </ac:spMkLst>
        </pc:spChg>
        <pc:spChg chg="del">
          <ac:chgData name="Hamlet Markarian" userId="4926d2b407f31d77" providerId="LiveId" clId="{0C5E0C79-E7FE-4A1B-9CD7-46CA820D8F52}" dt="2020-03-06T12:00:38.377" v="1142" actId="478"/>
          <ac:spMkLst>
            <pc:docMk/>
            <pc:sldMk cId="1358087691" sldId="1429"/>
            <ac:spMk id="64" creationId="{14C2F48F-802E-43D3-842A-22AA4CEF535C}"/>
          </ac:spMkLst>
        </pc:spChg>
        <pc:graphicFrameChg chg="add mod">
          <ac:chgData name="Hamlet Markarian" userId="4926d2b407f31d77" providerId="LiveId" clId="{0C5E0C79-E7FE-4A1B-9CD7-46CA820D8F52}" dt="2020-03-06T12:08:15.382" v="1199" actId="207"/>
          <ac:graphicFrameMkLst>
            <pc:docMk/>
            <pc:sldMk cId="1358087691" sldId="1429"/>
            <ac:graphicFrameMk id="22" creationId="{3670056D-D916-4BB8-8647-6142CDDCD91C}"/>
          </ac:graphicFrameMkLst>
        </pc:graphicFrameChg>
        <pc:picChg chg="del">
          <ac:chgData name="Hamlet Markarian" userId="4926d2b407f31d77" providerId="LiveId" clId="{0C5E0C79-E7FE-4A1B-9CD7-46CA820D8F52}" dt="2020-03-06T12:00:38.377" v="1142" actId="478"/>
          <ac:picMkLst>
            <pc:docMk/>
            <pc:sldMk cId="1358087691" sldId="1429"/>
            <ac:picMk id="4" creationId="{0DCC658E-C1BC-4A79-B2DB-0B2B957CFB47}"/>
          </ac:picMkLst>
        </pc:picChg>
        <pc:picChg chg="mod">
          <ac:chgData name="Hamlet Markarian" userId="4926d2b407f31d77" providerId="LiveId" clId="{0C5E0C79-E7FE-4A1B-9CD7-46CA820D8F52}" dt="2020-03-06T12:03:00.708" v="1147" actId="207"/>
          <ac:picMkLst>
            <pc:docMk/>
            <pc:sldMk cId="1358087691" sldId="1429"/>
            <ac:picMk id="16" creationId="{E43002BD-C1DD-4C11-AA19-23F9CFE755D4}"/>
          </ac:picMkLst>
        </pc:picChg>
        <pc:picChg chg="del">
          <ac:chgData name="Hamlet Markarian" userId="4926d2b407f31d77" providerId="LiveId" clId="{0C5E0C79-E7FE-4A1B-9CD7-46CA820D8F52}" dt="2020-03-06T12:00:38.377" v="1142" actId="478"/>
          <ac:picMkLst>
            <pc:docMk/>
            <pc:sldMk cId="1358087691" sldId="1429"/>
            <ac:picMk id="41" creationId="{E71CC29F-4F50-461A-9031-CCC533EA16A5}"/>
          </ac:picMkLst>
        </pc:picChg>
        <pc:picChg chg="del">
          <ac:chgData name="Hamlet Markarian" userId="4926d2b407f31d77" providerId="LiveId" clId="{0C5E0C79-E7FE-4A1B-9CD7-46CA820D8F52}" dt="2020-03-06T12:00:38.377" v="1142" actId="478"/>
          <ac:picMkLst>
            <pc:docMk/>
            <pc:sldMk cId="1358087691" sldId="1429"/>
            <ac:picMk id="43" creationId="{DDAEAB09-B344-4014-985B-092D925BC93A}"/>
          </ac:picMkLst>
        </pc:picChg>
        <pc:picChg chg="del">
          <ac:chgData name="Hamlet Markarian" userId="4926d2b407f31d77" providerId="LiveId" clId="{0C5E0C79-E7FE-4A1B-9CD7-46CA820D8F52}" dt="2020-03-06T12:00:38.377" v="1142" actId="478"/>
          <ac:picMkLst>
            <pc:docMk/>
            <pc:sldMk cId="1358087691" sldId="1429"/>
            <ac:picMk id="58" creationId="{B277B0B3-8BBB-4F09-9E93-EABF8B24BB61}"/>
          </ac:picMkLst>
        </pc:picChg>
        <pc:picChg chg="del">
          <ac:chgData name="Hamlet Markarian" userId="4926d2b407f31d77" providerId="LiveId" clId="{0C5E0C79-E7FE-4A1B-9CD7-46CA820D8F52}" dt="2020-03-06T12:00:38.377" v="1142" actId="478"/>
          <ac:picMkLst>
            <pc:docMk/>
            <pc:sldMk cId="1358087691" sldId="1429"/>
            <ac:picMk id="61" creationId="{FF1C8158-907F-40CF-8F78-0F34E26D855D}"/>
          </ac:picMkLst>
        </pc:picChg>
        <pc:picChg chg="del">
          <ac:chgData name="Hamlet Markarian" userId="4926d2b407f31d77" providerId="LiveId" clId="{0C5E0C79-E7FE-4A1B-9CD7-46CA820D8F52}" dt="2020-03-06T12:00:38.377" v="1142" actId="478"/>
          <ac:picMkLst>
            <pc:docMk/>
            <pc:sldMk cId="1358087691" sldId="1429"/>
            <ac:picMk id="65" creationId="{7E9C1501-6728-44BB-9FF8-64E4DD815BEB}"/>
          </ac:picMkLst>
        </pc:picChg>
      </pc:sldChg>
      <pc:sldChg chg="addSp delSp modSp add">
        <pc:chgData name="Hamlet Markarian" userId="4926d2b407f31d77" providerId="LiveId" clId="{0C5E0C79-E7FE-4A1B-9CD7-46CA820D8F52}" dt="2020-03-10T08:49:09.339" v="2529" actId="1037"/>
        <pc:sldMkLst>
          <pc:docMk/>
          <pc:sldMk cId="3984772633" sldId="1430"/>
        </pc:sldMkLst>
        <pc:spChg chg="del">
          <ac:chgData name="Hamlet Markarian" userId="4926d2b407f31d77" providerId="LiveId" clId="{0C5E0C79-E7FE-4A1B-9CD7-46CA820D8F52}" dt="2020-03-06T12:13:16" v="1227" actId="478"/>
          <ac:spMkLst>
            <pc:docMk/>
            <pc:sldMk cId="3984772633" sldId="1430"/>
            <ac:spMk id="3" creationId="{501D6F47-5C44-4A79-AC9F-5A67DEC8D889}"/>
          </ac:spMkLst>
        </pc:spChg>
        <pc:spChg chg="add mod">
          <ac:chgData name="Hamlet Markarian" userId="4926d2b407f31d77" providerId="LiveId" clId="{0C5E0C79-E7FE-4A1B-9CD7-46CA820D8F52}" dt="2020-03-06T12:26:45.670" v="1490" actId="27636"/>
          <ac:spMkLst>
            <pc:docMk/>
            <pc:sldMk cId="3984772633" sldId="1430"/>
            <ac:spMk id="9" creationId="{6839E180-C8D0-41FF-88CB-84A00ABA8457}"/>
          </ac:spMkLst>
        </pc:spChg>
        <pc:spChg chg="mod">
          <ac:chgData name="Hamlet Markarian" userId="4926d2b407f31d77" providerId="LiveId" clId="{0C5E0C79-E7FE-4A1B-9CD7-46CA820D8F52}" dt="2020-03-06T12:21:42.720" v="1389" actId="692"/>
          <ac:spMkLst>
            <pc:docMk/>
            <pc:sldMk cId="3984772633" sldId="1430"/>
            <ac:spMk id="12" creationId="{0038CF6E-91DC-4ACB-B0E9-C6FB2E768210}"/>
          </ac:spMkLst>
        </pc:spChg>
        <pc:spChg chg="mod">
          <ac:chgData name="Hamlet Markarian" userId="4926d2b407f31d77" providerId="LiveId" clId="{0C5E0C79-E7FE-4A1B-9CD7-46CA820D8F52}" dt="2020-03-06T12:21:42.720" v="1389" actId="692"/>
          <ac:spMkLst>
            <pc:docMk/>
            <pc:sldMk cId="3984772633" sldId="1430"/>
            <ac:spMk id="13" creationId="{F961E05F-F622-41FF-9F30-62D5C7F6449E}"/>
          </ac:spMkLst>
        </pc:spChg>
        <pc:spChg chg="mod">
          <ac:chgData name="Hamlet Markarian" userId="4926d2b407f31d77" providerId="LiveId" clId="{0C5E0C79-E7FE-4A1B-9CD7-46CA820D8F52}" dt="2020-03-06T12:21:42.720" v="1389" actId="692"/>
          <ac:spMkLst>
            <pc:docMk/>
            <pc:sldMk cId="3984772633" sldId="1430"/>
            <ac:spMk id="14" creationId="{9ADF1EFC-CE0A-485E-B6B5-7C8397A03D00}"/>
          </ac:spMkLst>
        </pc:spChg>
        <pc:spChg chg="mod">
          <ac:chgData name="Hamlet Markarian" userId="4926d2b407f31d77" providerId="LiveId" clId="{0C5E0C79-E7FE-4A1B-9CD7-46CA820D8F52}" dt="2020-03-06T12:21:42.720" v="1389" actId="692"/>
          <ac:spMkLst>
            <pc:docMk/>
            <pc:sldMk cId="3984772633" sldId="1430"/>
            <ac:spMk id="15" creationId="{765349FB-B458-482E-94DE-3FC105EBC8A2}"/>
          </ac:spMkLst>
        </pc:spChg>
        <pc:spChg chg="mod">
          <ac:chgData name="Hamlet Markarian" userId="4926d2b407f31d77" providerId="LiveId" clId="{0C5E0C79-E7FE-4A1B-9CD7-46CA820D8F52}" dt="2020-03-06T12:21:42.720" v="1389" actId="692"/>
          <ac:spMkLst>
            <pc:docMk/>
            <pc:sldMk cId="3984772633" sldId="1430"/>
            <ac:spMk id="17" creationId="{46E27BC5-4782-4C89-86CF-446D59A64273}"/>
          </ac:spMkLst>
        </pc:spChg>
        <pc:spChg chg="mod">
          <ac:chgData name="Hamlet Markarian" userId="4926d2b407f31d77" providerId="LiveId" clId="{0C5E0C79-E7FE-4A1B-9CD7-46CA820D8F52}" dt="2020-03-06T12:21:42.720" v="1389" actId="692"/>
          <ac:spMkLst>
            <pc:docMk/>
            <pc:sldMk cId="3984772633" sldId="1430"/>
            <ac:spMk id="18" creationId="{8915E8DF-55A2-4B29-99A1-80A64D5786CD}"/>
          </ac:spMkLst>
        </pc:spChg>
        <pc:spChg chg="ord">
          <ac:chgData name="Hamlet Markarian" userId="4926d2b407f31d77" providerId="LiveId" clId="{0C5E0C79-E7FE-4A1B-9CD7-46CA820D8F52}" dt="2020-03-06T12:17:39.034" v="1329" actId="167"/>
          <ac:spMkLst>
            <pc:docMk/>
            <pc:sldMk cId="3984772633" sldId="1430"/>
            <ac:spMk id="19" creationId="{42101231-1855-46EE-A3D9-B84E75ACB56A}"/>
          </ac:spMkLst>
        </pc:spChg>
        <pc:spChg chg="mod">
          <ac:chgData name="Hamlet Markarian" userId="4926d2b407f31d77" providerId="LiveId" clId="{0C5E0C79-E7FE-4A1B-9CD7-46CA820D8F52}" dt="2020-03-10T08:49:09.339" v="2529" actId="1037"/>
          <ac:spMkLst>
            <pc:docMk/>
            <pc:sldMk cId="3984772633" sldId="1430"/>
            <ac:spMk id="20" creationId="{2F2415B0-F1C4-4313-9038-A3884674CC46}"/>
          </ac:spMkLst>
        </pc:spChg>
        <pc:spChg chg="del">
          <ac:chgData name="Hamlet Markarian" userId="4926d2b407f31d77" providerId="LiveId" clId="{0C5E0C79-E7FE-4A1B-9CD7-46CA820D8F52}" dt="2020-03-06T12:13:16" v="1227" actId="478"/>
          <ac:spMkLst>
            <pc:docMk/>
            <pc:sldMk cId="3984772633" sldId="1430"/>
            <ac:spMk id="21" creationId="{8E7C4A46-692B-4493-92FB-96E9173C17C3}"/>
          </ac:spMkLst>
        </pc:spChg>
        <pc:spChg chg="mod">
          <ac:chgData name="Hamlet Markarian" userId="4926d2b407f31d77" providerId="LiveId" clId="{0C5E0C79-E7FE-4A1B-9CD7-46CA820D8F52}" dt="2020-03-06T12:21:42.720" v="1389" actId="692"/>
          <ac:spMkLst>
            <pc:docMk/>
            <pc:sldMk cId="3984772633" sldId="1430"/>
            <ac:spMk id="23" creationId="{66794FBD-874A-4AD7-BB0A-397396FA30E4}"/>
          </ac:spMkLst>
        </pc:spChg>
        <pc:spChg chg="mod">
          <ac:chgData name="Hamlet Markarian" userId="4926d2b407f31d77" providerId="LiveId" clId="{0C5E0C79-E7FE-4A1B-9CD7-46CA820D8F52}" dt="2020-03-06T12:21:42.720" v="1389" actId="692"/>
          <ac:spMkLst>
            <pc:docMk/>
            <pc:sldMk cId="3984772633" sldId="1430"/>
            <ac:spMk id="24" creationId="{10AEF865-6C04-4B5B-AC85-B7D10D8C5E98}"/>
          </ac:spMkLst>
        </pc:spChg>
        <pc:spChg chg="mod">
          <ac:chgData name="Hamlet Markarian" userId="4926d2b407f31d77" providerId="LiveId" clId="{0C5E0C79-E7FE-4A1B-9CD7-46CA820D8F52}" dt="2020-03-06T12:21:42.720" v="1389" actId="692"/>
          <ac:spMkLst>
            <pc:docMk/>
            <pc:sldMk cId="3984772633" sldId="1430"/>
            <ac:spMk id="25" creationId="{83D09077-6948-4685-BF6A-1C1F99DDAA16}"/>
          </ac:spMkLst>
        </pc:spChg>
        <pc:spChg chg="mod">
          <ac:chgData name="Hamlet Markarian" userId="4926d2b407f31d77" providerId="LiveId" clId="{0C5E0C79-E7FE-4A1B-9CD7-46CA820D8F52}" dt="2020-03-06T12:21:42.720" v="1389" actId="692"/>
          <ac:spMkLst>
            <pc:docMk/>
            <pc:sldMk cId="3984772633" sldId="1430"/>
            <ac:spMk id="26" creationId="{1A9F872D-9E4E-448A-986B-EB7068FF9D24}"/>
          </ac:spMkLst>
        </pc:spChg>
        <pc:spChg chg="mod">
          <ac:chgData name="Hamlet Markarian" userId="4926d2b407f31d77" providerId="LiveId" clId="{0C5E0C79-E7FE-4A1B-9CD7-46CA820D8F52}" dt="2020-03-06T12:21:42.720" v="1389" actId="692"/>
          <ac:spMkLst>
            <pc:docMk/>
            <pc:sldMk cId="3984772633" sldId="1430"/>
            <ac:spMk id="27" creationId="{F221E698-2CEB-4A33-9051-CB6E66EE23E4}"/>
          </ac:spMkLst>
        </pc:spChg>
        <pc:spChg chg="mod">
          <ac:chgData name="Hamlet Markarian" userId="4926d2b407f31d77" providerId="LiveId" clId="{0C5E0C79-E7FE-4A1B-9CD7-46CA820D8F52}" dt="2020-03-06T12:21:42.720" v="1389" actId="692"/>
          <ac:spMkLst>
            <pc:docMk/>
            <pc:sldMk cId="3984772633" sldId="1430"/>
            <ac:spMk id="28" creationId="{94005CD8-8F95-4000-858F-EBD81A518CE3}"/>
          </ac:spMkLst>
        </pc:spChg>
        <pc:spChg chg="mod">
          <ac:chgData name="Hamlet Markarian" userId="4926d2b407f31d77" providerId="LiveId" clId="{0C5E0C79-E7FE-4A1B-9CD7-46CA820D8F52}" dt="2020-03-06T12:21:42.720" v="1389" actId="692"/>
          <ac:spMkLst>
            <pc:docMk/>
            <pc:sldMk cId="3984772633" sldId="1430"/>
            <ac:spMk id="29" creationId="{C25B2941-C3E1-4CE2-A695-70A858585265}"/>
          </ac:spMkLst>
        </pc:spChg>
        <pc:spChg chg="mod">
          <ac:chgData name="Hamlet Markarian" userId="4926d2b407f31d77" providerId="LiveId" clId="{0C5E0C79-E7FE-4A1B-9CD7-46CA820D8F52}" dt="2020-03-06T12:21:42.720" v="1389" actId="692"/>
          <ac:spMkLst>
            <pc:docMk/>
            <pc:sldMk cId="3984772633" sldId="1430"/>
            <ac:spMk id="30" creationId="{E8B559BC-A9AF-4FAD-BA2E-D40E85B46985}"/>
          </ac:spMkLst>
        </pc:spChg>
        <pc:spChg chg="mod">
          <ac:chgData name="Hamlet Markarian" userId="4926d2b407f31d77" providerId="LiveId" clId="{0C5E0C79-E7FE-4A1B-9CD7-46CA820D8F52}" dt="2020-03-06T12:21:42.720" v="1389" actId="692"/>
          <ac:spMkLst>
            <pc:docMk/>
            <pc:sldMk cId="3984772633" sldId="1430"/>
            <ac:spMk id="31" creationId="{F283D0CC-D73E-4EE7-891A-E7729B381EB1}"/>
          </ac:spMkLst>
        </pc:spChg>
        <pc:spChg chg="mod">
          <ac:chgData name="Hamlet Markarian" userId="4926d2b407f31d77" providerId="LiveId" clId="{0C5E0C79-E7FE-4A1B-9CD7-46CA820D8F52}" dt="2020-03-06T12:21:42.720" v="1389" actId="692"/>
          <ac:spMkLst>
            <pc:docMk/>
            <pc:sldMk cId="3984772633" sldId="1430"/>
            <ac:spMk id="32" creationId="{F86BEB37-C838-4D79-9DCA-D598A33F8DE9}"/>
          </ac:spMkLst>
        </pc:spChg>
        <pc:spChg chg="mod">
          <ac:chgData name="Hamlet Markarian" userId="4926d2b407f31d77" providerId="LiveId" clId="{0C5E0C79-E7FE-4A1B-9CD7-46CA820D8F52}" dt="2020-03-06T12:21:42.720" v="1389" actId="692"/>
          <ac:spMkLst>
            <pc:docMk/>
            <pc:sldMk cId="3984772633" sldId="1430"/>
            <ac:spMk id="33" creationId="{665B95FA-A017-4EDE-9E7F-A344EB3D98F8}"/>
          </ac:spMkLst>
        </pc:spChg>
        <pc:spChg chg="mod">
          <ac:chgData name="Hamlet Markarian" userId="4926d2b407f31d77" providerId="LiveId" clId="{0C5E0C79-E7FE-4A1B-9CD7-46CA820D8F52}" dt="2020-03-06T12:21:42.720" v="1389" actId="692"/>
          <ac:spMkLst>
            <pc:docMk/>
            <pc:sldMk cId="3984772633" sldId="1430"/>
            <ac:spMk id="34" creationId="{D28CE078-C21A-4E19-B46F-6ED413617E7B}"/>
          </ac:spMkLst>
        </pc:spChg>
        <pc:spChg chg="mod">
          <ac:chgData name="Hamlet Markarian" userId="4926d2b407f31d77" providerId="LiveId" clId="{0C5E0C79-E7FE-4A1B-9CD7-46CA820D8F52}" dt="2020-03-06T12:21:42.720" v="1389" actId="692"/>
          <ac:spMkLst>
            <pc:docMk/>
            <pc:sldMk cId="3984772633" sldId="1430"/>
            <ac:spMk id="35" creationId="{F8C2A57F-D181-486B-A143-65857CD95C64}"/>
          </ac:spMkLst>
        </pc:spChg>
        <pc:spChg chg="mod">
          <ac:chgData name="Hamlet Markarian" userId="4926d2b407f31d77" providerId="LiveId" clId="{0C5E0C79-E7FE-4A1B-9CD7-46CA820D8F52}" dt="2020-03-06T12:21:42.720" v="1389" actId="692"/>
          <ac:spMkLst>
            <pc:docMk/>
            <pc:sldMk cId="3984772633" sldId="1430"/>
            <ac:spMk id="36" creationId="{8C8E621A-E520-411E-B261-122FC93A82BC}"/>
          </ac:spMkLst>
        </pc:spChg>
        <pc:spChg chg="mod">
          <ac:chgData name="Hamlet Markarian" userId="4926d2b407f31d77" providerId="LiveId" clId="{0C5E0C79-E7FE-4A1B-9CD7-46CA820D8F52}" dt="2020-03-06T12:21:42.720" v="1389" actId="692"/>
          <ac:spMkLst>
            <pc:docMk/>
            <pc:sldMk cId="3984772633" sldId="1430"/>
            <ac:spMk id="37" creationId="{60406052-C32D-426D-8431-34CFBF87F2D9}"/>
          </ac:spMkLst>
        </pc:spChg>
        <pc:spChg chg="mod">
          <ac:chgData name="Hamlet Markarian" userId="4926d2b407f31d77" providerId="LiveId" clId="{0C5E0C79-E7FE-4A1B-9CD7-46CA820D8F52}" dt="2020-03-06T12:21:42.720" v="1389" actId="692"/>
          <ac:spMkLst>
            <pc:docMk/>
            <pc:sldMk cId="3984772633" sldId="1430"/>
            <ac:spMk id="38" creationId="{D5BCB37F-28CA-426D-935E-B19AA28AF6AF}"/>
          </ac:spMkLst>
        </pc:spChg>
        <pc:spChg chg="mod">
          <ac:chgData name="Hamlet Markarian" userId="4926d2b407f31d77" providerId="LiveId" clId="{0C5E0C79-E7FE-4A1B-9CD7-46CA820D8F52}" dt="2020-03-06T12:21:42.720" v="1389" actId="692"/>
          <ac:spMkLst>
            <pc:docMk/>
            <pc:sldMk cId="3984772633" sldId="1430"/>
            <ac:spMk id="39" creationId="{EE01E093-2CFD-4533-8EC1-55B38108E7B5}"/>
          </ac:spMkLst>
        </pc:spChg>
        <pc:spChg chg="mod">
          <ac:chgData name="Hamlet Markarian" userId="4926d2b407f31d77" providerId="LiveId" clId="{0C5E0C79-E7FE-4A1B-9CD7-46CA820D8F52}" dt="2020-03-06T12:21:42.720" v="1389" actId="692"/>
          <ac:spMkLst>
            <pc:docMk/>
            <pc:sldMk cId="3984772633" sldId="1430"/>
            <ac:spMk id="40" creationId="{593E6FE5-71E0-43C0-8509-60160AFEB331}"/>
          </ac:spMkLst>
        </pc:spChg>
        <pc:spChg chg="mod">
          <ac:chgData name="Hamlet Markarian" userId="4926d2b407f31d77" providerId="LiveId" clId="{0C5E0C79-E7FE-4A1B-9CD7-46CA820D8F52}" dt="2020-03-06T12:21:42.720" v="1389" actId="692"/>
          <ac:spMkLst>
            <pc:docMk/>
            <pc:sldMk cId="3984772633" sldId="1430"/>
            <ac:spMk id="41" creationId="{85AD33CC-B217-4B46-8FB7-AC44EEA9DC89}"/>
          </ac:spMkLst>
        </pc:spChg>
        <pc:spChg chg="mod">
          <ac:chgData name="Hamlet Markarian" userId="4926d2b407f31d77" providerId="LiveId" clId="{0C5E0C79-E7FE-4A1B-9CD7-46CA820D8F52}" dt="2020-03-06T12:21:42.720" v="1389" actId="692"/>
          <ac:spMkLst>
            <pc:docMk/>
            <pc:sldMk cId="3984772633" sldId="1430"/>
            <ac:spMk id="42" creationId="{59E1D26D-0575-44A8-A71E-7B1A9A169C8D}"/>
          </ac:spMkLst>
        </pc:spChg>
        <pc:spChg chg="mod">
          <ac:chgData name="Hamlet Markarian" userId="4926d2b407f31d77" providerId="LiveId" clId="{0C5E0C79-E7FE-4A1B-9CD7-46CA820D8F52}" dt="2020-03-06T12:21:42.720" v="1389" actId="692"/>
          <ac:spMkLst>
            <pc:docMk/>
            <pc:sldMk cId="3984772633" sldId="1430"/>
            <ac:spMk id="43" creationId="{2FD1411E-187B-46AC-9DF4-A736DCC513D6}"/>
          </ac:spMkLst>
        </pc:spChg>
        <pc:spChg chg="mod">
          <ac:chgData name="Hamlet Markarian" userId="4926d2b407f31d77" providerId="LiveId" clId="{0C5E0C79-E7FE-4A1B-9CD7-46CA820D8F52}" dt="2020-03-06T12:21:42.720" v="1389" actId="692"/>
          <ac:spMkLst>
            <pc:docMk/>
            <pc:sldMk cId="3984772633" sldId="1430"/>
            <ac:spMk id="44" creationId="{C4466E6B-85D8-4904-824D-919C007BA96A}"/>
          </ac:spMkLst>
        </pc:spChg>
        <pc:spChg chg="mod">
          <ac:chgData name="Hamlet Markarian" userId="4926d2b407f31d77" providerId="LiveId" clId="{0C5E0C79-E7FE-4A1B-9CD7-46CA820D8F52}" dt="2020-03-06T12:21:42.720" v="1389" actId="692"/>
          <ac:spMkLst>
            <pc:docMk/>
            <pc:sldMk cId="3984772633" sldId="1430"/>
            <ac:spMk id="45" creationId="{FAAD92E1-6A39-40C5-B4D4-8C3BABA2FF61}"/>
          </ac:spMkLst>
        </pc:spChg>
        <pc:spChg chg="mod">
          <ac:chgData name="Hamlet Markarian" userId="4926d2b407f31d77" providerId="LiveId" clId="{0C5E0C79-E7FE-4A1B-9CD7-46CA820D8F52}" dt="2020-03-06T12:21:42.720" v="1389" actId="692"/>
          <ac:spMkLst>
            <pc:docMk/>
            <pc:sldMk cId="3984772633" sldId="1430"/>
            <ac:spMk id="46" creationId="{61D5263D-E90F-4F5B-903D-5793DA8BC548}"/>
          </ac:spMkLst>
        </pc:spChg>
        <pc:spChg chg="mod">
          <ac:chgData name="Hamlet Markarian" userId="4926d2b407f31d77" providerId="LiveId" clId="{0C5E0C79-E7FE-4A1B-9CD7-46CA820D8F52}" dt="2020-03-06T12:21:42.720" v="1389" actId="692"/>
          <ac:spMkLst>
            <pc:docMk/>
            <pc:sldMk cId="3984772633" sldId="1430"/>
            <ac:spMk id="47" creationId="{F88C8151-2FBF-43C0-991D-E470DF88700C}"/>
          </ac:spMkLst>
        </pc:spChg>
        <pc:spChg chg="mod">
          <ac:chgData name="Hamlet Markarian" userId="4926d2b407f31d77" providerId="LiveId" clId="{0C5E0C79-E7FE-4A1B-9CD7-46CA820D8F52}" dt="2020-03-06T12:21:42.720" v="1389" actId="692"/>
          <ac:spMkLst>
            <pc:docMk/>
            <pc:sldMk cId="3984772633" sldId="1430"/>
            <ac:spMk id="48" creationId="{FFB18AFB-024C-4837-A7E0-195780B50964}"/>
          </ac:spMkLst>
        </pc:spChg>
        <pc:spChg chg="mod">
          <ac:chgData name="Hamlet Markarian" userId="4926d2b407f31d77" providerId="LiveId" clId="{0C5E0C79-E7FE-4A1B-9CD7-46CA820D8F52}" dt="2020-03-06T12:21:42.720" v="1389" actId="692"/>
          <ac:spMkLst>
            <pc:docMk/>
            <pc:sldMk cId="3984772633" sldId="1430"/>
            <ac:spMk id="49" creationId="{C0FF9EB2-B265-4196-89C3-4B6F781E456D}"/>
          </ac:spMkLst>
        </pc:spChg>
        <pc:spChg chg="mod">
          <ac:chgData name="Hamlet Markarian" userId="4926d2b407f31d77" providerId="LiveId" clId="{0C5E0C79-E7FE-4A1B-9CD7-46CA820D8F52}" dt="2020-03-06T12:21:42.720" v="1389" actId="692"/>
          <ac:spMkLst>
            <pc:docMk/>
            <pc:sldMk cId="3984772633" sldId="1430"/>
            <ac:spMk id="50" creationId="{2E9CDA1D-4233-4C15-84F4-3DEBA9B45771}"/>
          </ac:spMkLst>
        </pc:spChg>
        <pc:spChg chg="mod">
          <ac:chgData name="Hamlet Markarian" userId="4926d2b407f31d77" providerId="LiveId" clId="{0C5E0C79-E7FE-4A1B-9CD7-46CA820D8F52}" dt="2020-03-06T12:21:42.720" v="1389" actId="692"/>
          <ac:spMkLst>
            <pc:docMk/>
            <pc:sldMk cId="3984772633" sldId="1430"/>
            <ac:spMk id="51" creationId="{993285B9-1BAA-4923-ACA6-CF12E83D0B17}"/>
          </ac:spMkLst>
        </pc:spChg>
        <pc:spChg chg="mod">
          <ac:chgData name="Hamlet Markarian" userId="4926d2b407f31d77" providerId="LiveId" clId="{0C5E0C79-E7FE-4A1B-9CD7-46CA820D8F52}" dt="2020-03-06T12:21:42.720" v="1389" actId="692"/>
          <ac:spMkLst>
            <pc:docMk/>
            <pc:sldMk cId="3984772633" sldId="1430"/>
            <ac:spMk id="52" creationId="{1FB72803-ECB5-4F93-99B2-5A76B981EDAB}"/>
          </ac:spMkLst>
        </pc:spChg>
        <pc:spChg chg="mod">
          <ac:chgData name="Hamlet Markarian" userId="4926d2b407f31d77" providerId="LiveId" clId="{0C5E0C79-E7FE-4A1B-9CD7-46CA820D8F52}" dt="2020-03-06T12:21:42.720" v="1389" actId="692"/>
          <ac:spMkLst>
            <pc:docMk/>
            <pc:sldMk cId="3984772633" sldId="1430"/>
            <ac:spMk id="53" creationId="{758652C1-FCD4-4113-BCF9-D34CA211E1BF}"/>
          </ac:spMkLst>
        </pc:spChg>
        <pc:spChg chg="mod">
          <ac:chgData name="Hamlet Markarian" userId="4926d2b407f31d77" providerId="LiveId" clId="{0C5E0C79-E7FE-4A1B-9CD7-46CA820D8F52}" dt="2020-03-06T12:21:42.720" v="1389" actId="692"/>
          <ac:spMkLst>
            <pc:docMk/>
            <pc:sldMk cId="3984772633" sldId="1430"/>
            <ac:spMk id="54" creationId="{52D3B5A0-FC2D-4D9D-86E7-0D6DE9A1E665}"/>
          </ac:spMkLst>
        </pc:spChg>
        <pc:spChg chg="mod">
          <ac:chgData name="Hamlet Markarian" userId="4926d2b407f31d77" providerId="LiveId" clId="{0C5E0C79-E7FE-4A1B-9CD7-46CA820D8F52}" dt="2020-03-06T12:21:42.720" v="1389" actId="692"/>
          <ac:spMkLst>
            <pc:docMk/>
            <pc:sldMk cId="3984772633" sldId="1430"/>
            <ac:spMk id="55" creationId="{D945D8A6-BDB0-4042-ABD4-70C10DD972D2}"/>
          </ac:spMkLst>
        </pc:spChg>
        <pc:spChg chg="mod">
          <ac:chgData name="Hamlet Markarian" userId="4926d2b407f31d77" providerId="LiveId" clId="{0C5E0C79-E7FE-4A1B-9CD7-46CA820D8F52}" dt="2020-03-06T12:21:42.720" v="1389" actId="692"/>
          <ac:spMkLst>
            <pc:docMk/>
            <pc:sldMk cId="3984772633" sldId="1430"/>
            <ac:spMk id="56" creationId="{0B0F4D86-9AFA-4540-BA4C-6A229E55B9AE}"/>
          </ac:spMkLst>
        </pc:spChg>
        <pc:spChg chg="mod">
          <ac:chgData name="Hamlet Markarian" userId="4926d2b407f31d77" providerId="LiveId" clId="{0C5E0C79-E7FE-4A1B-9CD7-46CA820D8F52}" dt="2020-03-06T12:21:42.720" v="1389" actId="692"/>
          <ac:spMkLst>
            <pc:docMk/>
            <pc:sldMk cId="3984772633" sldId="1430"/>
            <ac:spMk id="57" creationId="{F3365D77-2726-4914-9643-CA2F808F4BED}"/>
          </ac:spMkLst>
        </pc:spChg>
        <pc:spChg chg="mod">
          <ac:chgData name="Hamlet Markarian" userId="4926d2b407f31d77" providerId="LiveId" clId="{0C5E0C79-E7FE-4A1B-9CD7-46CA820D8F52}" dt="2020-03-06T12:21:42.720" v="1389" actId="692"/>
          <ac:spMkLst>
            <pc:docMk/>
            <pc:sldMk cId="3984772633" sldId="1430"/>
            <ac:spMk id="58" creationId="{3277110D-3A70-45B1-A6CD-4A42365FC410}"/>
          </ac:spMkLst>
        </pc:spChg>
        <pc:spChg chg="mod">
          <ac:chgData name="Hamlet Markarian" userId="4926d2b407f31d77" providerId="LiveId" clId="{0C5E0C79-E7FE-4A1B-9CD7-46CA820D8F52}" dt="2020-03-06T12:21:42.720" v="1389" actId="692"/>
          <ac:spMkLst>
            <pc:docMk/>
            <pc:sldMk cId="3984772633" sldId="1430"/>
            <ac:spMk id="59" creationId="{42172223-826A-4889-B5A5-CB00790C8DF7}"/>
          </ac:spMkLst>
        </pc:spChg>
        <pc:spChg chg="mod">
          <ac:chgData name="Hamlet Markarian" userId="4926d2b407f31d77" providerId="LiveId" clId="{0C5E0C79-E7FE-4A1B-9CD7-46CA820D8F52}" dt="2020-03-06T12:21:42.720" v="1389" actId="692"/>
          <ac:spMkLst>
            <pc:docMk/>
            <pc:sldMk cId="3984772633" sldId="1430"/>
            <ac:spMk id="60" creationId="{6BCD6A66-959A-4C71-844C-8016D134568F}"/>
          </ac:spMkLst>
        </pc:spChg>
        <pc:spChg chg="mod">
          <ac:chgData name="Hamlet Markarian" userId="4926d2b407f31d77" providerId="LiveId" clId="{0C5E0C79-E7FE-4A1B-9CD7-46CA820D8F52}" dt="2020-03-06T12:21:42.720" v="1389" actId="692"/>
          <ac:spMkLst>
            <pc:docMk/>
            <pc:sldMk cId="3984772633" sldId="1430"/>
            <ac:spMk id="61" creationId="{8044D6FC-0475-4EAB-B4CD-E95F3B7A8106}"/>
          </ac:spMkLst>
        </pc:spChg>
        <pc:spChg chg="mod">
          <ac:chgData name="Hamlet Markarian" userId="4926d2b407f31d77" providerId="LiveId" clId="{0C5E0C79-E7FE-4A1B-9CD7-46CA820D8F52}" dt="2020-03-06T12:21:42.720" v="1389" actId="692"/>
          <ac:spMkLst>
            <pc:docMk/>
            <pc:sldMk cId="3984772633" sldId="1430"/>
            <ac:spMk id="62" creationId="{A9D44409-D415-4D9F-BBF5-702033A2A7A1}"/>
          </ac:spMkLst>
        </pc:spChg>
        <pc:spChg chg="mod">
          <ac:chgData name="Hamlet Markarian" userId="4926d2b407f31d77" providerId="LiveId" clId="{0C5E0C79-E7FE-4A1B-9CD7-46CA820D8F52}" dt="2020-03-06T12:21:42.720" v="1389" actId="692"/>
          <ac:spMkLst>
            <pc:docMk/>
            <pc:sldMk cId="3984772633" sldId="1430"/>
            <ac:spMk id="63" creationId="{16E8FA11-D913-4782-8B8A-8622E44AD51A}"/>
          </ac:spMkLst>
        </pc:spChg>
        <pc:spChg chg="mod">
          <ac:chgData name="Hamlet Markarian" userId="4926d2b407f31d77" providerId="LiveId" clId="{0C5E0C79-E7FE-4A1B-9CD7-46CA820D8F52}" dt="2020-03-06T12:21:42.720" v="1389" actId="692"/>
          <ac:spMkLst>
            <pc:docMk/>
            <pc:sldMk cId="3984772633" sldId="1430"/>
            <ac:spMk id="64" creationId="{4ED86B5D-0664-4D66-883B-D3A7CE391DF2}"/>
          </ac:spMkLst>
        </pc:spChg>
        <pc:spChg chg="mod">
          <ac:chgData name="Hamlet Markarian" userId="4926d2b407f31d77" providerId="LiveId" clId="{0C5E0C79-E7FE-4A1B-9CD7-46CA820D8F52}" dt="2020-03-06T12:21:42.720" v="1389" actId="692"/>
          <ac:spMkLst>
            <pc:docMk/>
            <pc:sldMk cId="3984772633" sldId="1430"/>
            <ac:spMk id="65" creationId="{AD19D037-3A01-49F9-AEC6-28635EE6364D}"/>
          </ac:spMkLst>
        </pc:spChg>
        <pc:spChg chg="mod">
          <ac:chgData name="Hamlet Markarian" userId="4926d2b407f31d77" providerId="LiveId" clId="{0C5E0C79-E7FE-4A1B-9CD7-46CA820D8F52}" dt="2020-03-06T12:21:42.720" v="1389" actId="692"/>
          <ac:spMkLst>
            <pc:docMk/>
            <pc:sldMk cId="3984772633" sldId="1430"/>
            <ac:spMk id="66" creationId="{D22CE6C1-B83E-48FD-AA7F-7A5B175ED0B9}"/>
          </ac:spMkLst>
        </pc:spChg>
        <pc:spChg chg="mod">
          <ac:chgData name="Hamlet Markarian" userId="4926d2b407f31d77" providerId="LiveId" clId="{0C5E0C79-E7FE-4A1B-9CD7-46CA820D8F52}" dt="2020-03-06T12:21:42.720" v="1389" actId="692"/>
          <ac:spMkLst>
            <pc:docMk/>
            <pc:sldMk cId="3984772633" sldId="1430"/>
            <ac:spMk id="67" creationId="{BBD88F72-E628-44BA-98FA-03857D0236C0}"/>
          </ac:spMkLst>
        </pc:spChg>
        <pc:spChg chg="mod">
          <ac:chgData name="Hamlet Markarian" userId="4926d2b407f31d77" providerId="LiveId" clId="{0C5E0C79-E7FE-4A1B-9CD7-46CA820D8F52}" dt="2020-03-06T12:21:42.720" v="1389" actId="692"/>
          <ac:spMkLst>
            <pc:docMk/>
            <pc:sldMk cId="3984772633" sldId="1430"/>
            <ac:spMk id="68" creationId="{98F7569B-9C09-4A3D-9CA6-CE9B2AD422F2}"/>
          </ac:spMkLst>
        </pc:spChg>
        <pc:spChg chg="mod">
          <ac:chgData name="Hamlet Markarian" userId="4926d2b407f31d77" providerId="LiveId" clId="{0C5E0C79-E7FE-4A1B-9CD7-46CA820D8F52}" dt="2020-03-06T12:21:42.720" v="1389" actId="692"/>
          <ac:spMkLst>
            <pc:docMk/>
            <pc:sldMk cId="3984772633" sldId="1430"/>
            <ac:spMk id="69" creationId="{38645789-7E5F-4EC4-921F-80C617CB48FB}"/>
          </ac:spMkLst>
        </pc:spChg>
        <pc:spChg chg="mod">
          <ac:chgData name="Hamlet Markarian" userId="4926d2b407f31d77" providerId="LiveId" clId="{0C5E0C79-E7FE-4A1B-9CD7-46CA820D8F52}" dt="2020-03-06T12:21:42.720" v="1389" actId="692"/>
          <ac:spMkLst>
            <pc:docMk/>
            <pc:sldMk cId="3984772633" sldId="1430"/>
            <ac:spMk id="70" creationId="{008FBEFE-844E-4E8D-8D12-E1D19737C008}"/>
          </ac:spMkLst>
        </pc:spChg>
        <pc:spChg chg="mod">
          <ac:chgData name="Hamlet Markarian" userId="4926d2b407f31d77" providerId="LiveId" clId="{0C5E0C79-E7FE-4A1B-9CD7-46CA820D8F52}" dt="2020-03-06T12:21:42.720" v="1389" actId="692"/>
          <ac:spMkLst>
            <pc:docMk/>
            <pc:sldMk cId="3984772633" sldId="1430"/>
            <ac:spMk id="71" creationId="{AF98BBF0-2CEA-4350-A514-9BE8E49D5452}"/>
          </ac:spMkLst>
        </pc:spChg>
        <pc:spChg chg="mod">
          <ac:chgData name="Hamlet Markarian" userId="4926d2b407f31d77" providerId="LiveId" clId="{0C5E0C79-E7FE-4A1B-9CD7-46CA820D8F52}" dt="2020-03-06T12:21:42.720" v="1389" actId="692"/>
          <ac:spMkLst>
            <pc:docMk/>
            <pc:sldMk cId="3984772633" sldId="1430"/>
            <ac:spMk id="72" creationId="{0E1363A0-897A-411D-B0D5-9E092004833C}"/>
          </ac:spMkLst>
        </pc:spChg>
        <pc:spChg chg="mod">
          <ac:chgData name="Hamlet Markarian" userId="4926d2b407f31d77" providerId="LiveId" clId="{0C5E0C79-E7FE-4A1B-9CD7-46CA820D8F52}" dt="2020-03-06T12:21:42.720" v="1389" actId="692"/>
          <ac:spMkLst>
            <pc:docMk/>
            <pc:sldMk cId="3984772633" sldId="1430"/>
            <ac:spMk id="73" creationId="{402C6C93-A928-4E66-BC60-64C8E6289991}"/>
          </ac:spMkLst>
        </pc:spChg>
        <pc:spChg chg="mod">
          <ac:chgData name="Hamlet Markarian" userId="4926d2b407f31d77" providerId="LiveId" clId="{0C5E0C79-E7FE-4A1B-9CD7-46CA820D8F52}" dt="2020-03-06T12:21:42.720" v="1389" actId="692"/>
          <ac:spMkLst>
            <pc:docMk/>
            <pc:sldMk cId="3984772633" sldId="1430"/>
            <ac:spMk id="74" creationId="{A14367DC-EF6E-4E5E-9BE0-C04B1A197F54}"/>
          </ac:spMkLst>
        </pc:spChg>
        <pc:spChg chg="mod">
          <ac:chgData name="Hamlet Markarian" userId="4926d2b407f31d77" providerId="LiveId" clId="{0C5E0C79-E7FE-4A1B-9CD7-46CA820D8F52}" dt="2020-03-06T12:21:42.720" v="1389" actId="692"/>
          <ac:spMkLst>
            <pc:docMk/>
            <pc:sldMk cId="3984772633" sldId="1430"/>
            <ac:spMk id="75" creationId="{C3A99378-D2E7-4D5B-BCA8-F1A834309DD7}"/>
          </ac:spMkLst>
        </pc:spChg>
        <pc:spChg chg="mod">
          <ac:chgData name="Hamlet Markarian" userId="4926d2b407f31d77" providerId="LiveId" clId="{0C5E0C79-E7FE-4A1B-9CD7-46CA820D8F52}" dt="2020-03-06T12:21:42.720" v="1389" actId="692"/>
          <ac:spMkLst>
            <pc:docMk/>
            <pc:sldMk cId="3984772633" sldId="1430"/>
            <ac:spMk id="76" creationId="{CBDD3A5C-D57E-4D1D-8F31-2CC3FB7BF021}"/>
          </ac:spMkLst>
        </pc:spChg>
        <pc:spChg chg="mod">
          <ac:chgData name="Hamlet Markarian" userId="4926d2b407f31d77" providerId="LiveId" clId="{0C5E0C79-E7FE-4A1B-9CD7-46CA820D8F52}" dt="2020-03-06T12:21:42.720" v="1389" actId="692"/>
          <ac:spMkLst>
            <pc:docMk/>
            <pc:sldMk cId="3984772633" sldId="1430"/>
            <ac:spMk id="77" creationId="{F1F0483E-2B36-448F-8E39-FF307AA18E9E}"/>
          </ac:spMkLst>
        </pc:spChg>
        <pc:spChg chg="mod">
          <ac:chgData name="Hamlet Markarian" userId="4926d2b407f31d77" providerId="LiveId" clId="{0C5E0C79-E7FE-4A1B-9CD7-46CA820D8F52}" dt="2020-03-06T12:21:42.720" v="1389" actId="692"/>
          <ac:spMkLst>
            <pc:docMk/>
            <pc:sldMk cId="3984772633" sldId="1430"/>
            <ac:spMk id="78" creationId="{5CDBB445-87F6-417B-B5D2-405CB33F6D52}"/>
          </ac:spMkLst>
        </pc:spChg>
        <pc:spChg chg="mod">
          <ac:chgData name="Hamlet Markarian" userId="4926d2b407f31d77" providerId="LiveId" clId="{0C5E0C79-E7FE-4A1B-9CD7-46CA820D8F52}" dt="2020-03-06T12:21:42.720" v="1389" actId="692"/>
          <ac:spMkLst>
            <pc:docMk/>
            <pc:sldMk cId="3984772633" sldId="1430"/>
            <ac:spMk id="79" creationId="{9A372516-6AAA-4416-A163-CA4B796FF85A}"/>
          </ac:spMkLst>
        </pc:spChg>
        <pc:spChg chg="mod">
          <ac:chgData name="Hamlet Markarian" userId="4926d2b407f31d77" providerId="LiveId" clId="{0C5E0C79-E7FE-4A1B-9CD7-46CA820D8F52}" dt="2020-03-06T12:21:42.720" v="1389" actId="692"/>
          <ac:spMkLst>
            <pc:docMk/>
            <pc:sldMk cId="3984772633" sldId="1430"/>
            <ac:spMk id="80" creationId="{65B577CF-C66F-43D8-AEB8-0BDF9045C7EB}"/>
          </ac:spMkLst>
        </pc:spChg>
        <pc:spChg chg="mod">
          <ac:chgData name="Hamlet Markarian" userId="4926d2b407f31d77" providerId="LiveId" clId="{0C5E0C79-E7FE-4A1B-9CD7-46CA820D8F52}" dt="2020-03-06T12:21:42.720" v="1389" actId="692"/>
          <ac:spMkLst>
            <pc:docMk/>
            <pc:sldMk cId="3984772633" sldId="1430"/>
            <ac:spMk id="81" creationId="{05432ED1-C0DE-4514-A719-11D33955C94F}"/>
          </ac:spMkLst>
        </pc:spChg>
        <pc:spChg chg="mod">
          <ac:chgData name="Hamlet Markarian" userId="4926d2b407f31d77" providerId="LiveId" clId="{0C5E0C79-E7FE-4A1B-9CD7-46CA820D8F52}" dt="2020-03-06T12:21:42.720" v="1389" actId="692"/>
          <ac:spMkLst>
            <pc:docMk/>
            <pc:sldMk cId="3984772633" sldId="1430"/>
            <ac:spMk id="82" creationId="{C936873D-CF85-47CE-A465-73A2903F58D3}"/>
          </ac:spMkLst>
        </pc:spChg>
        <pc:spChg chg="mod">
          <ac:chgData name="Hamlet Markarian" userId="4926d2b407f31d77" providerId="LiveId" clId="{0C5E0C79-E7FE-4A1B-9CD7-46CA820D8F52}" dt="2020-03-06T12:21:42.720" v="1389" actId="692"/>
          <ac:spMkLst>
            <pc:docMk/>
            <pc:sldMk cId="3984772633" sldId="1430"/>
            <ac:spMk id="83" creationId="{98018D94-2470-4099-B779-BE0A4FFF3B0C}"/>
          </ac:spMkLst>
        </pc:spChg>
        <pc:spChg chg="mod">
          <ac:chgData name="Hamlet Markarian" userId="4926d2b407f31d77" providerId="LiveId" clId="{0C5E0C79-E7FE-4A1B-9CD7-46CA820D8F52}" dt="2020-03-06T12:21:42.720" v="1389" actId="692"/>
          <ac:spMkLst>
            <pc:docMk/>
            <pc:sldMk cId="3984772633" sldId="1430"/>
            <ac:spMk id="84" creationId="{71FAA62C-74D5-4D9C-AC2E-AB4C960D9267}"/>
          </ac:spMkLst>
        </pc:spChg>
        <pc:spChg chg="mod">
          <ac:chgData name="Hamlet Markarian" userId="4926d2b407f31d77" providerId="LiveId" clId="{0C5E0C79-E7FE-4A1B-9CD7-46CA820D8F52}" dt="2020-03-06T12:21:42.720" v="1389" actId="692"/>
          <ac:spMkLst>
            <pc:docMk/>
            <pc:sldMk cId="3984772633" sldId="1430"/>
            <ac:spMk id="85" creationId="{68DF3042-A5A6-42AF-B4AA-999FD9780A60}"/>
          </ac:spMkLst>
        </pc:spChg>
        <pc:spChg chg="mod">
          <ac:chgData name="Hamlet Markarian" userId="4926d2b407f31d77" providerId="LiveId" clId="{0C5E0C79-E7FE-4A1B-9CD7-46CA820D8F52}" dt="2020-03-06T12:21:42.720" v="1389" actId="692"/>
          <ac:spMkLst>
            <pc:docMk/>
            <pc:sldMk cId="3984772633" sldId="1430"/>
            <ac:spMk id="86" creationId="{044E0228-31A9-4409-A632-2C435EC99AC4}"/>
          </ac:spMkLst>
        </pc:spChg>
        <pc:spChg chg="mod">
          <ac:chgData name="Hamlet Markarian" userId="4926d2b407f31d77" providerId="LiveId" clId="{0C5E0C79-E7FE-4A1B-9CD7-46CA820D8F52}" dt="2020-03-06T12:21:42.720" v="1389" actId="692"/>
          <ac:spMkLst>
            <pc:docMk/>
            <pc:sldMk cId="3984772633" sldId="1430"/>
            <ac:spMk id="87" creationId="{EAAB216B-6BF4-4382-A185-6DD00C8A6200}"/>
          </ac:spMkLst>
        </pc:spChg>
        <pc:spChg chg="mod">
          <ac:chgData name="Hamlet Markarian" userId="4926d2b407f31d77" providerId="LiveId" clId="{0C5E0C79-E7FE-4A1B-9CD7-46CA820D8F52}" dt="2020-03-06T12:21:42.720" v="1389" actId="692"/>
          <ac:spMkLst>
            <pc:docMk/>
            <pc:sldMk cId="3984772633" sldId="1430"/>
            <ac:spMk id="88" creationId="{906791C3-0950-45EB-A872-AFFF40892633}"/>
          </ac:spMkLst>
        </pc:spChg>
        <pc:spChg chg="mod">
          <ac:chgData name="Hamlet Markarian" userId="4926d2b407f31d77" providerId="LiveId" clId="{0C5E0C79-E7FE-4A1B-9CD7-46CA820D8F52}" dt="2020-03-06T12:21:42.720" v="1389" actId="692"/>
          <ac:spMkLst>
            <pc:docMk/>
            <pc:sldMk cId="3984772633" sldId="1430"/>
            <ac:spMk id="89" creationId="{E8A3CABA-7B1E-49A7-BCC1-ACCE8314DE3C}"/>
          </ac:spMkLst>
        </pc:spChg>
        <pc:spChg chg="mod">
          <ac:chgData name="Hamlet Markarian" userId="4926d2b407f31d77" providerId="LiveId" clId="{0C5E0C79-E7FE-4A1B-9CD7-46CA820D8F52}" dt="2020-03-06T12:21:42.720" v="1389" actId="692"/>
          <ac:spMkLst>
            <pc:docMk/>
            <pc:sldMk cId="3984772633" sldId="1430"/>
            <ac:spMk id="90" creationId="{7DA8BCDF-DAEA-4A13-990F-266271F2ADF1}"/>
          </ac:spMkLst>
        </pc:spChg>
        <pc:spChg chg="mod">
          <ac:chgData name="Hamlet Markarian" userId="4926d2b407f31d77" providerId="LiveId" clId="{0C5E0C79-E7FE-4A1B-9CD7-46CA820D8F52}" dt="2020-03-06T12:21:42.720" v="1389" actId="692"/>
          <ac:spMkLst>
            <pc:docMk/>
            <pc:sldMk cId="3984772633" sldId="1430"/>
            <ac:spMk id="91" creationId="{E353278F-03E8-4D2B-BA85-728112A032FE}"/>
          </ac:spMkLst>
        </pc:spChg>
        <pc:spChg chg="mod">
          <ac:chgData name="Hamlet Markarian" userId="4926d2b407f31d77" providerId="LiveId" clId="{0C5E0C79-E7FE-4A1B-9CD7-46CA820D8F52}" dt="2020-03-06T12:21:42.720" v="1389" actId="692"/>
          <ac:spMkLst>
            <pc:docMk/>
            <pc:sldMk cId="3984772633" sldId="1430"/>
            <ac:spMk id="92" creationId="{7FB6619E-26D0-40F2-9186-B0294117DE21}"/>
          </ac:spMkLst>
        </pc:spChg>
        <pc:spChg chg="mod">
          <ac:chgData name="Hamlet Markarian" userId="4926d2b407f31d77" providerId="LiveId" clId="{0C5E0C79-E7FE-4A1B-9CD7-46CA820D8F52}" dt="2020-03-06T12:21:42.720" v="1389" actId="692"/>
          <ac:spMkLst>
            <pc:docMk/>
            <pc:sldMk cId="3984772633" sldId="1430"/>
            <ac:spMk id="93" creationId="{FD9CF209-1981-47D5-AFDC-09A1F03549BA}"/>
          </ac:spMkLst>
        </pc:spChg>
        <pc:spChg chg="mod">
          <ac:chgData name="Hamlet Markarian" userId="4926d2b407f31d77" providerId="LiveId" clId="{0C5E0C79-E7FE-4A1B-9CD7-46CA820D8F52}" dt="2020-03-06T12:21:42.720" v="1389" actId="692"/>
          <ac:spMkLst>
            <pc:docMk/>
            <pc:sldMk cId="3984772633" sldId="1430"/>
            <ac:spMk id="94" creationId="{60D49B27-768F-4B9F-A61D-EB2BA3FA7B6E}"/>
          </ac:spMkLst>
        </pc:spChg>
        <pc:spChg chg="mod">
          <ac:chgData name="Hamlet Markarian" userId="4926d2b407f31d77" providerId="LiveId" clId="{0C5E0C79-E7FE-4A1B-9CD7-46CA820D8F52}" dt="2020-03-06T12:21:42.720" v="1389" actId="692"/>
          <ac:spMkLst>
            <pc:docMk/>
            <pc:sldMk cId="3984772633" sldId="1430"/>
            <ac:spMk id="95" creationId="{12FD9CAF-BA9F-481A-937D-94EE02DF0A2E}"/>
          </ac:spMkLst>
        </pc:spChg>
        <pc:spChg chg="mod">
          <ac:chgData name="Hamlet Markarian" userId="4926d2b407f31d77" providerId="LiveId" clId="{0C5E0C79-E7FE-4A1B-9CD7-46CA820D8F52}" dt="2020-03-06T12:21:42.720" v="1389" actId="692"/>
          <ac:spMkLst>
            <pc:docMk/>
            <pc:sldMk cId="3984772633" sldId="1430"/>
            <ac:spMk id="96" creationId="{47816D8F-7BAC-4E84-A20F-DCDE5E507888}"/>
          </ac:spMkLst>
        </pc:spChg>
        <pc:spChg chg="mod">
          <ac:chgData name="Hamlet Markarian" userId="4926d2b407f31d77" providerId="LiveId" clId="{0C5E0C79-E7FE-4A1B-9CD7-46CA820D8F52}" dt="2020-03-06T12:21:42.720" v="1389" actId="692"/>
          <ac:spMkLst>
            <pc:docMk/>
            <pc:sldMk cId="3984772633" sldId="1430"/>
            <ac:spMk id="97" creationId="{F296AA86-3009-4A3A-B7D5-A82E7BB42609}"/>
          </ac:spMkLst>
        </pc:spChg>
        <pc:spChg chg="mod">
          <ac:chgData name="Hamlet Markarian" userId="4926d2b407f31d77" providerId="LiveId" clId="{0C5E0C79-E7FE-4A1B-9CD7-46CA820D8F52}" dt="2020-03-06T12:21:42.720" v="1389" actId="692"/>
          <ac:spMkLst>
            <pc:docMk/>
            <pc:sldMk cId="3984772633" sldId="1430"/>
            <ac:spMk id="98" creationId="{7A8ACED8-9874-4E05-AD0E-F797F2CCBC6F}"/>
          </ac:spMkLst>
        </pc:spChg>
        <pc:spChg chg="mod">
          <ac:chgData name="Hamlet Markarian" userId="4926d2b407f31d77" providerId="LiveId" clId="{0C5E0C79-E7FE-4A1B-9CD7-46CA820D8F52}" dt="2020-03-06T12:21:42.720" v="1389" actId="692"/>
          <ac:spMkLst>
            <pc:docMk/>
            <pc:sldMk cId="3984772633" sldId="1430"/>
            <ac:spMk id="99" creationId="{D41DB519-FDA4-4CF3-874F-56C6CCBDE656}"/>
          </ac:spMkLst>
        </pc:spChg>
        <pc:spChg chg="mod">
          <ac:chgData name="Hamlet Markarian" userId="4926d2b407f31d77" providerId="LiveId" clId="{0C5E0C79-E7FE-4A1B-9CD7-46CA820D8F52}" dt="2020-03-06T12:21:42.720" v="1389" actId="692"/>
          <ac:spMkLst>
            <pc:docMk/>
            <pc:sldMk cId="3984772633" sldId="1430"/>
            <ac:spMk id="100" creationId="{44DFE8B8-7EA9-4300-B4ED-590B11718AAA}"/>
          </ac:spMkLst>
        </pc:spChg>
        <pc:spChg chg="mod">
          <ac:chgData name="Hamlet Markarian" userId="4926d2b407f31d77" providerId="LiveId" clId="{0C5E0C79-E7FE-4A1B-9CD7-46CA820D8F52}" dt="2020-03-06T12:21:42.720" v="1389" actId="692"/>
          <ac:spMkLst>
            <pc:docMk/>
            <pc:sldMk cId="3984772633" sldId="1430"/>
            <ac:spMk id="101" creationId="{D212549B-F71E-4717-AA3C-734BF7333931}"/>
          </ac:spMkLst>
        </pc:spChg>
        <pc:spChg chg="mod">
          <ac:chgData name="Hamlet Markarian" userId="4926d2b407f31d77" providerId="LiveId" clId="{0C5E0C79-E7FE-4A1B-9CD7-46CA820D8F52}" dt="2020-03-06T12:21:42.720" v="1389" actId="692"/>
          <ac:spMkLst>
            <pc:docMk/>
            <pc:sldMk cId="3984772633" sldId="1430"/>
            <ac:spMk id="102" creationId="{31DDF406-E644-468A-B664-16606B43F013}"/>
          </ac:spMkLst>
        </pc:spChg>
        <pc:spChg chg="mod">
          <ac:chgData name="Hamlet Markarian" userId="4926d2b407f31d77" providerId="LiveId" clId="{0C5E0C79-E7FE-4A1B-9CD7-46CA820D8F52}" dt="2020-03-06T12:21:42.720" v="1389" actId="692"/>
          <ac:spMkLst>
            <pc:docMk/>
            <pc:sldMk cId="3984772633" sldId="1430"/>
            <ac:spMk id="103" creationId="{51D89D34-A87C-4EF9-B0DA-11D38833513E}"/>
          </ac:spMkLst>
        </pc:spChg>
        <pc:spChg chg="mod">
          <ac:chgData name="Hamlet Markarian" userId="4926d2b407f31d77" providerId="LiveId" clId="{0C5E0C79-E7FE-4A1B-9CD7-46CA820D8F52}" dt="2020-03-06T12:21:42.720" v="1389" actId="692"/>
          <ac:spMkLst>
            <pc:docMk/>
            <pc:sldMk cId="3984772633" sldId="1430"/>
            <ac:spMk id="104" creationId="{3EE3A23F-9095-4313-A80A-56FAC33DDEE7}"/>
          </ac:spMkLst>
        </pc:spChg>
        <pc:spChg chg="mod">
          <ac:chgData name="Hamlet Markarian" userId="4926d2b407f31d77" providerId="LiveId" clId="{0C5E0C79-E7FE-4A1B-9CD7-46CA820D8F52}" dt="2020-03-06T12:21:42.720" v="1389" actId="692"/>
          <ac:spMkLst>
            <pc:docMk/>
            <pc:sldMk cId="3984772633" sldId="1430"/>
            <ac:spMk id="105" creationId="{764DBE44-47AA-469A-B606-CF2BB87CC258}"/>
          </ac:spMkLst>
        </pc:spChg>
        <pc:spChg chg="mod">
          <ac:chgData name="Hamlet Markarian" userId="4926d2b407f31d77" providerId="LiveId" clId="{0C5E0C79-E7FE-4A1B-9CD7-46CA820D8F52}" dt="2020-03-06T12:21:42.720" v="1389" actId="692"/>
          <ac:spMkLst>
            <pc:docMk/>
            <pc:sldMk cId="3984772633" sldId="1430"/>
            <ac:spMk id="106" creationId="{BE21BF8F-F56F-4A3B-8619-8F527C6C0C03}"/>
          </ac:spMkLst>
        </pc:spChg>
        <pc:spChg chg="mod">
          <ac:chgData name="Hamlet Markarian" userId="4926d2b407f31d77" providerId="LiveId" clId="{0C5E0C79-E7FE-4A1B-9CD7-46CA820D8F52}" dt="2020-03-06T12:21:42.720" v="1389" actId="692"/>
          <ac:spMkLst>
            <pc:docMk/>
            <pc:sldMk cId="3984772633" sldId="1430"/>
            <ac:spMk id="107" creationId="{316ADA63-7CEA-4A6A-8B2B-0CFD4EC9D00B}"/>
          </ac:spMkLst>
        </pc:spChg>
        <pc:spChg chg="mod">
          <ac:chgData name="Hamlet Markarian" userId="4926d2b407f31d77" providerId="LiveId" clId="{0C5E0C79-E7FE-4A1B-9CD7-46CA820D8F52}" dt="2020-03-06T12:21:42.720" v="1389" actId="692"/>
          <ac:spMkLst>
            <pc:docMk/>
            <pc:sldMk cId="3984772633" sldId="1430"/>
            <ac:spMk id="108" creationId="{21A35F43-F7A9-4FD4-B1DD-B04F18981C5B}"/>
          </ac:spMkLst>
        </pc:spChg>
        <pc:spChg chg="mod">
          <ac:chgData name="Hamlet Markarian" userId="4926d2b407f31d77" providerId="LiveId" clId="{0C5E0C79-E7FE-4A1B-9CD7-46CA820D8F52}" dt="2020-03-06T12:21:42.720" v="1389" actId="692"/>
          <ac:spMkLst>
            <pc:docMk/>
            <pc:sldMk cId="3984772633" sldId="1430"/>
            <ac:spMk id="109" creationId="{924E5258-40A5-4B45-A2AD-DFBEE8A09343}"/>
          </ac:spMkLst>
        </pc:spChg>
        <pc:spChg chg="mod">
          <ac:chgData name="Hamlet Markarian" userId="4926d2b407f31d77" providerId="LiveId" clId="{0C5E0C79-E7FE-4A1B-9CD7-46CA820D8F52}" dt="2020-03-06T12:21:42.720" v="1389" actId="692"/>
          <ac:spMkLst>
            <pc:docMk/>
            <pc:sldMk cId="3984772633" sldId="1430"/>
            <ac:spMk id="110" creationId="{821EB602-EAB7-4876-ADB4-EFBB89EA7DD0}"/>
          </ac:spMkLst>
        </pc:spChg>
        <pc:spChg chg="mod">
          <ac:chgData name="Hamlet Markarian" userId="4926d2b407f31d77" providerId="LiveId" clId="{0C5E0C79-E7FE-4A1B-9CD7-46CA820D8F52}" dt="2020-03-06T12:21:42.720" v="1389" actId="692"/>
          <ac:spMkLst>
            <pc:docMk/>
            <pc:sldMk cId="3984772633" sldId="1430"/>
            <ac:spMk id="111" creationId="{A7B13B59-79B7-4E44-91F4-A0B20AD80DBE}"/>
          </ac:spMkLst>
        </pc:spChg>
        <pc:spChg chg="mod">
          <ac:chgData name="Hamlet Markarian" userId="4926d2b407f31d77" providerId="LiveId" clId="{0C5E0C79-E7FE-4A1B-9CD7-46CA820D8F52}" dt="2020-03-06T12:21:42.720" v="1389" actId="692"/>
          <ac:spMkLst>
            <pc:docMk/>
            <pc:sldMk cId="3984772633" sldId="1430"/>
            <ac:spMk id="112" creationId="{E9010A5C-BCA0-4C84-A19D-A8A1A76CD9B0}"/>
          </ac:spMkLst>
        </pc:spChg>
        <pc:spChg chg="mod">
          <ac:chgData name="Hamlet Markarian" userId="4926d2b407f31d77" providerId="LiveId" clId="{0C5E0C79-E7FE-4A1B-9CD7-46CA820D8F52}" dt="2020-03-06T12:21:42.720" v="1389" actId="692"/>
          <ac:spMkLst>
            <pc:docMk/>
            <pc:sldMk cId="3984772633" sldId="1430"/>
            <ac:spMk id="113" creationId="{91332B11-827C-44EC-BF83-074D126D0917}"/>
          </ac:spMkLst>
        </pc:spChg>
        <pc:spChg chg="mod">
          <ac:chgData name="Hamlet Markarian" userId="4926d2b407f31d77" providerId="LiveId" clId="{0C5E0C79-E7FE-4A1B-9CD7-46CA820D8F52}" dt="2020-03-06T12:21:42.720" v="1389" actId="692"/>
          <ac:spMkLst>
            <pc:docMk/>
            <pc:sldMk cId="3984772633" sldId="1430"/>
            <ac:spMk id="114" creationId="{96D786FB-A184-41E0-BA45-12B142EE373A}"/>
          </ac:spMkLst>
        </pc:spChg>
        <pc:spChg chg="mod">
          <ac:chgData name="Hamlet Markarian" userId="4926d2b407f31d77" providerId="LiveId" clId="{0C5E0C79-E7FE-4A1B-9CD7-46CA820D8F52}" dt="2020-03-06T12:21:42.720" v="1389" actId="692"/>
          <ac:spMkLst>
            <pc:docMk/>
            <pc:sldMk cId="3984772633" sldId="1430"/>
            <ac:spMk id="115" creationId="{E5866230-BB76-445B-AF31-BADB806693E9}"/>
          </ac:spMkLst>
        </pc:spChg>
        <pc:spChg chg="mod">
          <ac:chgData name="Hamlet Markarian" userId="4926d2b407f31d77" providerId="LiveId" clId="{0C5E0C79-E7FE-4A1B-9CD7-46CA820D8F52}" dt="2020-03-06T12:21:42.720" v="1389" actId="692"/>
          <ac:spMkLst>
            <pc:docMk/>
            <pc:sldMk cId="3984772633" sldId="1430"/>
            <ac:spMk id="116" creationId="{2AF8BE5B-6780-4E7F-9E6D-A8B121164F4E}"/>
          </ac:spMkLst>
        </pc:spChg>
        <pc:spChg chg="mod">
          <ac:chgData name="Hamlet Markarian" userId="4926d2b407f31d77" providerId="LiveId" clId="{0C5E0C79-E7FE-4A1B-9CD7-46CA820D8F52}" dt="2020-03-06T12:21:42.720" v="1389" actId="692"/>
          <ac:spMkLst>
            <pc:docMk/>
            <pc:sldMk cId="3984772633" sldId="1430"/>
            <ac:spMk id="117" creationId="{7DCFF074-8DDE-41AA-8A1D-70EBDA34B68C}"/>
          </ac:spMkLst>
        </pc:spChg>
        <pc:spChg chg="mod">
          <ac:chgData name="Hamlet Markarian" userId="4926d2b407f31d77" providerId="LiveId" clId="{0C5E0C79-E7FE-4A1B-9CD7-46CA820D8F52}" dt="2020-03-06T12:21:42.720" v="1389" actId="692"/>
          <ac:spMkLst>
            <pc:docMk/>
            <pc:sldMk cId="3984772633" sldId="1430"/>
            <ac:spMk id="118" creationId="{B524653E-937E-4ED2-8B7A-8D7AC0D61DE7}"/>
          </ac:spMkLst>
        </pc:spChg>
        <pc:spChg chg="mod">
          <ac:chgData name="Hamlet Markarian" userId="4926d2b407f31d77" providerId="LiveId" clId="{0C5E0C79-E7FE-4A1B-9CD7-46CA820D8F52}" dt="2020-03-06T12:21:42.720" v="1389" actId="692"/>
          <ac:spMkLst>
            <pc:docMk/>
            <pc:sldMk cId="3984772633" sldId="1430"/>
            <ac:spMk id="119" creationId="{E6E31A0B-89BF-4BF8-9BB8-EB279D206191}"/>
          </ac:spMkLst>
        </pc:spChg>
        <pc:spChg chg="mod">
          <ac:chgData name="Hamlet Markarian" userId="4926d2b407f31d77" providerId="LiveId" clId="{0C5E0C79-E7FE-4A1B-9CD7-46CA820D8F52}" dt="2020-03-06T12:21:42.720" v="1389" actId="692"/>
          <ac:spMkLst>
            <pc:docMk/>
            <pc:sldMk cId="3984772633" sldId="1430"/>
            <ac:spMk id="120" creationId="{5E8B4B95-0E31-49F9-9D6E-A009E20E74F0}"/>
          </ac:spMkLst>
        </pc:spChg>
        <pc:spChg chg="mod">
          <ac:chgData name="Hamlet Markarian" userId="4926d2b407f31d77" providerId="LiveId" clId="{0C5E0C79-E7FE-4A1B-9CD7-46CA820D8F52}" dt="2020-03-06T12:21:42.720" v="1389" actId="692"/>
          <ac:spMkLst>
            <pc:docMk/>
            <pc:sldMk cId="3984772633" sldId="1430"/>
            <ac:spMk id="121" creationId="{0AC5AADB-7F0B-4253-A36D-3323832C7720}"/>
          </ac:spMkLst>
        </pc:spChg>
        <pc:spChg chg="mod">
          <ac:chgData name="Hamlet Markarian" userId="4926d2b407f31d77" providerId="LiveId" clId="{0C5E0C79-E7FE-4A1B-9CD7-46CA820D8F52}" dt="2020-03-06T12:21:42.720" v="1389" actId="692"/>
          <ac:spMkLst>
            <pc:docMk/>
            <pc:sldMk cId="3984772633" sldId="1430"/>
            <ac:spMk id="122" creationId="{B3B6351B-0F12-445B-802A-551FBD75F136}"/>
          </ac:spMkLst>
        </pc:spChg>
        <pc:spChg chg="mod">
          <ac:chgData name="Hamlet Markarian" userId="4926d2b407f31d77" providerId="LiveId" clId="{0C5E0C79-E7FE-4A1B-9CD7-46CA820D8F52}" dt="2020-03-06T12:21:42.720" v="1389" actId="692"/>
          <ac:spMkLst>
            <pc:docMk/>
            <pc:sldMk cId="3984772633" sldId="1430"/>
            <ac:spMk id="123" creationId="{208AB81C-7439-4347-8394-D7FD2BF2510E}"/>
          </ac:spMkLst>
        </pc:spChg>
        <pc:spChg chg="mod">
          <ac:chgData name="Hamlet Markarian" userId="4926d2b407f31d77" providerId="LiveId" clId="{0C5E0C79-E7FE-4A1B-9CD7-46CA820D8F52}" dt="2020-03-06T12:21:42.720" v="1389" actId="692"/>
          <ac:spMkLst>
            <pc:docMk/>
            <pc:sldMk cId="3984772633" sldId="1430"/>
            <ac:spMk id="124" creationId="{EA403261-DF73-48DC-9105-4191917D060C}"/>
          </ac:spMkLst>
        </pc:spChg>
        <pc:spChg chg="mod">
          <ac:chgData name="Hamlet Markarian" userId="4926d2b407f31d77" providerId="LiveId" clId="{0C5E0C79-E7FE-4A1B-9CD7-46CA820D8F52}" dt="2020-03-06T12:21:42.720" v="1389" actId="692"/>
          <ac:spMkLst>
            <pc:docMk/>
            <pc:sldMk cId="3984772633" sldId="1430"/>
            <ac:spMk id="125" creationId="{EB962A64-6DAE-4153-9AB3-AC6124E1818A}"/>
          </ac:spMkLst>
        </pc:spChg>
        <pc:spChg chg="mod">
          <ac:chgData name="Hamlet Markarian" userId="4926d2b407f31d77" providerId="LiveId" clId="{0C5E0C79-E7FE-4A1B-9CD7-46CA820D8F52}" dt="2020-03-06T12:21:42.720" v="1389" actId="692"/>
          <ac:spMkLst>
            <pc:docMk/>
            <pc:sldMk cId="3984772633" sldId="1430"/>
            <ac:spMk id="126" creationId="{D6E75D44-ADA6-4803-8DFB-44D889F871F4}"/>
          </ac:spMkLst>
        </pc:spChg>
        <pc:spChg chg="mod">
          <ac:chgData name="Hamlet Markarian" userId="4926d2b407f31d77" providerId="LiveId" clId="{0C5E0C79-E7FE-4A1B-9CD7-46CA820D8F52}" dt="2020-03-06T12:21:42.720" v="1389" actId="692"/>
          <ac:spMkLst>
            <pc:docMk/>
            <pc:sldMk cId="3984772633" sldId="1430"/>
            <ac:spMk id="127" creationId="{FB1D33D5-CDAB-4F15-B87B-D17A452ECB48}"/>
          </ac:spMkLst>
        </pc:spChg>
        <pc:spChg chg="mod">
          <ac:chgData name="Hamlet Markarian" userId="4926d2b407f31d77" providerId="LiveId" clId="{0C5E0C79-E7FE-4A1B-9CD7-46CA820D8F52}" dt="2020-03-06T12:21:42.720" v="1389" actId="692"/>
          <ac:spMkLst>
            <pc:docMk/>
            <pc:sldMk cId="3984772633" sldId="1430"/>
            <ac:spMk id="128" creationId="{4ECBFD40-9301-4CC6-94E1-305FE5D3829B}"/>
          </ac:spMkLst>
        </pc:spChg>
        <pc:spChg chg="mod">
          <ac:chgData name="Hamlet Markarian" userId="4926d2b407f31d77" providerId="LiveId" clId="{0C5E0C79-E7FE-4A1B-9CD7-46CA820D8F52}" dt="2020-03-06T12:21:42.720" v="1389" actId="692"/>
          <ac:spMkLst>
            <pc:docMk/>
            <pc:sldMk cId="3984772633" sldId="1430"/>
            <ac:spMk id="129" creationId="{956A355D-14CC-4EAF-ABFE-F8276461FBEB}"/>
          </ac:spMkLst>
        </pc:spChg>
        <pc:spChg chg="mod">
          <ac:chgData name="Hamlet Markarian" userId="4926d2b407f31d77" providerId="LiveId" clId="{0C5E0C79-E7FE-4A1B-9CD7-46CA820D8F52}" dt="2020-03-06T12:21:42.720" v="1389" actId="692"/>
          <ac:spMkLst>
            <pc:docMk/>
            <pc:sldMk cId="3984772633" sldId="1430"/>
            <ac:spMk id="130" creationId="{CA6775B6-35CE-49D1-8D4B-EE1E460A3A44}"/>
          </ac:spMkLst>
        </pc:spChg>
        <pc:spChg chg="mod">
          <ac:chgData name="Hamlet Markarian" userId="4926d2b407f31d77" providerId="LiveId" clId="{0C5E0C79-E7FE-4A1B-9CD7-46CA820D8F52}" dt="2020-03-06T12:21:42.720" v="1389" actId="692"/>
          <ac:spMkLst>
            <pc:docMk/>
            <pc:sldMk cId="3984772633" sldId="1430"/>
            <ac:spMk id="131" creationId="{F03AAFCC-BB6B-44AA-A5A9-2DA04F1B0639}"/>
          </ac:spMkLst>
        </pc:spChg>
        <pc:spChg chg="mod">
          <ac:chgData name="Hamlet Markarian" userId="4926d2b407f31d77" providerId="LiveId" clId="{0C5E0C79-E7FE-4A1B-9CD7-46CA820D8F52}" dt="2020-03-06T12:21:42.720" v="1389" actId="692"/>
          <ac:spMkLst>
            <pc:docMk/>
            <pc:sldMk cId="3984772633" sldId="1430"/>
            <ac:spMk id="132" creationId="{A3F9A8B9-E21D-4D9E-966D-92ADB345B3DA}"/>
          </ac:spMkLst>
        </pc:spChg>
        <pc:spChg chg="mod">
          <ac:chgData name="Hamlet Markarian" userId="4926d2b407f31d77" providerId="LiveId" clId="{0C5E0C79-E7FE-4A1B-9CD7-46CA820D8F52}" dt="2020-03-06T12:21:42.720" v="1389" actId="692"/>
          <ac:spMkLst>
            <pc:docMk/>
            <pc:sldMk cId="3984772633" sldId="1430"/>
            <ac:spMk id="133" creationId="{FB6D6773-BFBE-47A9-9365-3C7152B48181}"/>
          </ac:spMkLst>
        </pc:spChg>
        <pc:spChg chg="mod">
          <ac:chgData name="Hamlet Markarian" userId="4926d2b407f31d77" providerId="LiveId" clId="{0C5E0C79-E7FE-4A1B-9CD7-46CA820D8F52}" dt="2020-03-06T12:21:42.720" v="1389" actId="692"/>
          <ac:spMkLst>
            <pc:docMk/>
            <pc:sldMk cId="3984772633" sldId="1430"/>
            <ac:spMk id="134" creationId="{0BED21CB-15E1-4C70-A43A-0DB10719ACA9}"/>
          </ac:spMkLst>
        </pc:spChg>
        <pc:spChg chg="mod">
          <ac:chgData name="Hamlet Markarian" userId="4926d2b407f31d77" providerId="LiveId" clId="{0C5E0C79-E7FE-4A1B-9CD7-46CA820D8F52}" dt="2020-03-06T12:21:42.720" v="1389" actId="692"/>
          <ac:spMkLst>
            <pc:docMk/>
            <pc:sldMk cId="3984772633" sldId="1430"/>
            <ac:spMk id="135" creationId="{C5308194-E078-42CB-B600-392D5D0577C7}"/>
          </ac:spMkLst>
        </pc:spChg>
        <pc:spChg chg="mod">
          <ac:chgData name="Hamlet Markarian" userId="4926d2b407f31d77" providerId="LiveId" clId="{0C5E0C79-E7FE-4A1B-9CD7-46CA820D8F52}" dt="2020-03-06T12:21:42.720" v="1389" actId="692"/>
          <ac:spMkLst>
            <pc:docMk/>
            <pc:sldMk cId="3984772633" sldId="1430"/>
            <ac:spMk id="136" creationId="{834FF41F-4AA3-46E9-A005-44D7E9FEC968}"/>
          </ac:spMkLst>
        </pc:spChg>
        <pc:spChg chg="mod">
          <ac:chgData name="Hamlet Markarian" userId="4926d2b407f31d77" providerId="LiveId" clId="{0C5E0C79-E7FE-4A1B-9CD7-46CA820D8F52}" dt="2020-03-06T12:21:42.720" v="1389" actId="692"/>
          <ac:spMkLst>
            <pc:docMk/>
            <pc:sldMk cId="3984772633" sldId="1430"/>
            <ac:spMk id="137" creationId="{5CAFC5AE-7ECE-4081-8AA9-658C598CAA6F}"/>
          </ac:spMkLst>
        </pc:spChg>
        <pc:spChg chg="mod">
          <ac:chgData name="Hamlet Markarian" userId="4926d2b407f31d77" providerId="LiveId" clId="{0C5E0C79-E7FE-4A1B-9CD7-46CA820D8F52}" dt="2020-03-06T12:21:42.720" v="1389" actId="692"/>
          <ac:spMkLst>
            <pc:docMk/>
            <pc:sldMk cId="3984772633" sldId="1430"/>
            <ac:spMk id="138" creationId="{B21F525C-84ED-41B6-9096-AAA1940D5607}"/>
          </ac:spMkLst>
        </pc:spChg>
        <pc:spChg chg="mod">
          <ac:chgData name="Hamlet Markarian" userId="4926d2b407f31d77" providerId="LiveId" clId="{0C5E0C79-E7FE-4A1B-9CD7-46CA820D8F52}" dt="2020-03-06T12:21:42.720" v="1389" actId="692"/>
          <ac:spMkLst>
            <pc:docMk/>
            <pc:sldMk cId="3984772633" sldId="1430"/>
            <ac:spMk id="139" creationId="{8AE5E773-CEBF-49B4-A087-B2EBADF6639F}"/>
          </ac:spMkLst>
        </pc:spChg>
        <pc:spChg chg="mod">
          <ac:chgData name="Hamlet Markarian" userId="4926d2b407f31d77" providerId="LiveId" clId="{0C5E0C79-E7FE-4A1B-9CD7-46CA820D8F52}" dt="2020-03-06T12:21:42.720" v="1389" actId="692"/>
          <ac:spMkLst>
            <pc:docMk/>
            <pc:sldMk cId="3984772633" sldId="1430"/>
            <ac:spMk id="140" creationId="{DF16DB0D-177C-4203-BEC8-3689A4BC34BF}"/>
          </ac:spMkLst>
        </pc:spChg>
        <pc:spChg chg="mod">
          <ac:chgData name="Hamlet Markarian" userId="4926d2b407f31d77" providerId="LiveId" clId="{0C5E0C79-E7FE-4A1B-9CD7-46CA820D8F52}" dt="2020-03-06T12:21:42.720" v="1389" actId="692"/>
          <ac:spMkLst>
            <pc:docMk/>
            <pc:sldMk cId="3984772633" sldId="1430"/>
            <ac:spMk id="141" creationId="{43E2122F-1DC0-47CF-9253-F5E216851631}"/>
          </ac:spMkLst>
        </pc:spChg>
        <pc:spChg chg="mod">
          <ac:chgData name="Hamlet Markarian" userId="4926d2b407f31d77" providerId="LiveId" clId="{0C5E0C79-E7FE-4A1B-9CD7-46CA820D8F52}" dt="2020-03-06T12:21:42.720" v="1389" actId="692"/>
          <ac:spMkLst>
            <pc:docMk/>
            <pc:sldMk cId="3984772633" sldId="1430"/>
            <ac:spMk id="142" creationId="{889D36F2-9930-4897-874A-944ABC035942}"/>
          </ac:spMkLst>
        </pc:spChg>
        <pc:spChg chg="mod">
          <ac:chgData name="Hamlet Markarian" userId="4926d2b407f31d77" providerId="LiveId" clId="{0C5E0C79-E7FE-4A1B-9CD7-46CA820D8F52}" dt="2020-03-06T12:21:42.720" v="1389" actId="692"/>
          <ac:spMkLst>
            <pc:docMk/>
            <pc:sldMk cId="3984772633" sldId="1430"/>
            <ac:spMk id="143" creationId="{0EF9283E-74D1-4319-9515-C8FFAE791026}"/>
          </ac:spMkLst>
        </pc:spChg>
        <pc:spChg chg="mod">
          <ac:chgData name="Hamlet Markarian" userId="4926d2b407f31d77" providerId="LiveId" clId="{0C5E0C79-E7FE-4A1B-9CD7-46CA820D8F52}" dt="2020-03-06T12:21:42.720" v="1389" actId="692"/>
          <ac:spMkLst>
            <pc:docMk/>
            <pc:sldMk cId="3984772633" sldId="1430"/>
            <ac:spMk id="144" creationId="{D5638BE5-B72B-4E2E-AAAE-60E20BEB9D41}"/>
          </ac:spMkLst>
        </pc:spChg>
        <pc:spChg chg="mod">
          <ac:chgData name="Hamlet Markarian" userId="4926d2b407f31d77" providerId="LiveId" clId="{0C5E0C79-E7FE-4A1B-9CD7-46CA820D8F52}" dt="2020-03-06T12:21:42.720" v="1389" actId="692"/>
          <ac:spMkLst>
            <pc:docMk/>
            <pc:sldMk cId="3984772633" sldId="1430"/>
            <ac:spMk id="145" creationId="{967F16A8-F953-4FE9-AED1-4C951940A375}"/>
          </ac:spMkLst>
        </pc:spChg>
        <pc:spChg chg="mod">
          <ac:chgData name="Hamlet Markarian" userId="4926d2b407f31d77" providerId="LiveId" clId="{0C5E0C79-E7FE-4A1B-9CD7-46CA820D8F52}" dt="2020-03-06T12:21:42.720" v="1389" actId="692"/>
          <ac:spMkLst>
            <pc:docMk/>
            <pc:sldMk cId="3984772633" sldId="1430"/>
            <ac:spMk id="146" creationId="{1B387F61-10D4-48F7-AE73-AD43F4075876}"/>
          </ac:spMkLst>
        </pc:spChg>
        <pc:spChg chg="mod">
          <ac:chgData name="Hamlet Markarian" userId="4926d2b407f31d77" providerId="LiveId" clId="{0C5E0C79-E7FE-4A1B-9CD7-46CA820D8F52}" dt="2020-03-06T12:21:42.720" v="1389" actId="692"/>
          <ac:spMkLst>
            <pc:docMk/>
            <pc:sldMk cId="3984772633" sldId="1430"/>
            <ac:spMk id="147" creationId="{A1525AA7-CDFD-492C-B919-4006178904D3}"/>
          </ac:spMkLst>
        </pc:spChg>
        <pc:spChg chg="mod">
          <ac:chgData name="Hamlet Markarian" userId="4926d2b407f31d77" providerId="LiveId" clId="{0C5E0C79-E7FE-4A1B-9CD7-46CA820D8F52}" dt="2020-03-06T12:21:42.720" v="1389" actId="692"/>
          <ac:spMkLst>
            <pc:docMk/>
            <pc:sldMk cId="3984772633" sldId="1430"/>
            <ac:spMk id="148" creationId="{0591361A-83DE-48A8-AD5D-5CFCB8792F30}"/>
          </ac:spMkLst>
        </pc:spChg>
        <pc:spChg chg="mod">
          <ac:chgData name="Hamlet Markarian" userId="4926d2b407f31d77" providerId="LiveId" clId="{0C5E0C79-E7FE-4A1B-9CD7-46CA820D8F52}" dt="2020-03-06T12:21:42.720" v="1389" actId="692"/>
          <ac:spMkLst>
            <pc:docMk/>
            <pc:sldMk cId="3984772633" sldId="1430"/>
            <ac:spMk id="149" creationId="{1D16F8B7-472E-4BA0-A74F-A8F6D82F14A9}"/>
          </ac:spMkLst>
        </pc:spChg>
        <pc:spChg chg="add mod">
          <ac:chgData name="Hamlet Markarian" userId="4926d2b407f31d77" providerId="LiveId" clId="{0C5E0C79-E7FE-4A1B-9CD7-46CA820D8F52}" dt="2020-03-06T12:16:56.614" v="1320" actId="1076"/>
          <ac:spMkLst>
            <pc:docMk/>
            <pc:sldMk cId="3984772633" sldId="1430"/>
            <ac:spMk id="150" creationId="{7B5EC48A-2535-4A9D-AD7D-1CC57EFA70A0}"/>
          </ac:spMkLst>
        </pc:spChg>
        <pc:spChg chg="add mod">
          <ac:chgData name="Hamlet Markarian" userId="4926d2b407f31d77" providerId="LiveId" clId="{0C5E0C79-E7FE-4A1B-9CD7-46CA820D8F52}" dt="2020-03-06T12:16:29.904" v="1254" actId="207"/>
          <ac:spMkLst>
            <pc:docMk/>
            <pc:sldMk cId="3984772633" sldId="1430"/>
            <ac:spMk id="151" creationId="{2C5F5A15-3090-4309-80A6-46881E71A665}"/>
          </ac:spMkLst>
        </pc:spChg>
        <pc:spChg chg="add mod">
          <ac:chgData name="Hamlet Markarian" userId="4926d2b407f31d77" providerId="LiveId" clId="{0C5E0C79-E7FE-4A1B-9CD7-46CA820D8F52}" dt="2020-03-06T12:16:29.904" v="1254" actId="207"/>
          <ac:spMkLst>
            <pc:docMk/>
            <pc:sldMk cId="3984772633" sldId="1430"/>
            <ac:spMk id="152" creationId="{D13C1ABB-562F-419B-9865-4B0F017ADDA8}"/>
          </ac:spMkLst>
        </pc:spChg>
        <pc:spChg chg="add mod">
          <ac:chgData name="Hamlet Markarian" userId="4926d2b407f31d77" providerId="LiveId" clId="{0C5E0C79-E7FE-4A1B-9CD7-46CA820D8F52}" dt="2020-03-06T12:16:29.904" v="1254" actId="207"/>
          <ac:spMkLst>
            <pc:docMk/>
            <pc:sldMk cId="3984772633" sldId="1430"/>
            <ac:spMk id="153" creationId="{CB06D941-5F64-489A-99E6-222E27B80513}"/>
          </ac:spMkLst>
        </pc:spChg>
        <pc:spChg chg="add mod">
          <ac:chgData name="Hamlet Markarian" userId="4926d2b407f31d77" providerId="LiveId" clId="{0C5E0C79-E7FE-4A1B-9CD7-46CA820D8F52}" dt="2020-03-06T12:16:29.904" v="1254" actId="207"/>
          <ac:spMkLst>
            <pc:docMk/>
            <pc:sldMk cId="3984772633" sldId="1430"/>
            <ac:spMk id="154" creationId="{6007BECA-6AF2-47D7-86B3-E3E08C242493}"/>
          </ac:spMkLst>
        </pc:spChg>
        <pc:spChg chg="add mod">
          <ac:chgData name="Hamlet Markarian" userId="4926d2b407f31d77" providerId="LiveId" clId="{0C5E0C79-E7FE-4A1B-9CD7-46CA820D8F52}" dt="2020-03-06T12:17:01.120" v="1321" actId="1076"/>
          <ac:spMkLst>
            <pc:docMk/>
            <pc:sldMk cId="3984772633" sldId="1430"/>
            <ac:spMk id="155" creationId="{091DBD52-804D-400A-90EE-9B7078B22644}"/>
          </ac:spMkLst>
        </pc:spChg>
        <pc:spChg chg="add mod">
          <ac:chgData name="Hamlet Markarian" userId="4926d2b407f31d77" providerId="LiveId" clId="{0C5E0C79-E7FE-4A1B-9CD7-46CA820D8F52}" dt="2020-03-06T12:16:29.904" v="1254" actId="207"/>
          <ac:spMkLst>
            <pc:docMk/>
            <pc:sldMk cId="3984772633" sldId="1430"/>
            <ac:spMk id="156" creationId="{7E271555-5EB1-4063-8369-CF54AFB0D0A9}"/>
          </ac:spMkLst>
        </pc:spChg>
        <pc:spChg chg="add mod">
          <ac:chgData name="Hamlet Markarian" userId="4926d2b407f31d77" providerId="LiveId" clId="{0C5E0C79-E7FE-4A1B-9CD7-46CA820D8F52}" dt="2020-03-06T12:16:29.904" v="1254" actId="207"/>
          <ac:spMkLst>
            <pc:docMk/>
            <pc:sldMk cId="3984772633" sldId="1430"/>
            <ac:spMk id="157" creationId="{6D0C29EB-090A-42C8-B046-6C07B4AE9668}"/>
          </ac:spMkLst>
        </pc:spChg>
        <pc:spChg chg="add mod">
          <ac:chgData name="Hamlet Markarian" userId="4926d2b407f31d77" providerId="LiveId" clId="{0C5E0C79-E7FE-4A1B-9CD7-46CA820D8F52}" dt="2020-03-06T12:16:29.904" v="1254" actId="207"/>
          <ac:spMkLst>
            <pc:docMk/>
            <pc:sldMk cId="3984772633" sldId="1430"/>
            <ac:spMk id="158" creationId="{06B359DA-C81B-4D6C-A57E-A15E2234A64D}"/>
          </ac:spMkLst>
        </pc:spChg>
        <pc:spChg chg="add mod ord">
          <ac:chgData name="Hamlet Markarian" userId="4926d2b407f31d77" providerId="LiveId" clId="{0C5E0C79-E7FE-4A1B-9CD7-46CA820D8F52}" dt="2020-03-06T12:27:08.137" v="1492" actId="12789"/>
          <ac:spMkLst>
            <pc:docMk/>
            <pc:sldMk cId="3984772633" sldId="1430"/>
            <ac:spMk id="159" creationId="{DCDE207D-DC13-42A8-BB6D-507E8B4B65E6}"/>
          </ac:spMkLst>
        </pc:spChg>
        <pc:spChg chg="add mod">
          <ac:chgData name="Hamlet Markarian" userId="4926d2b407f31d77" providerId="LiveId" clId="{0C5E0C79-E7FE-4A1B-9CD7-46CA820D8F52}" dt="2020-03-06T12:20:44.878" v="1368" actId="1076"/>
          <ac:spMkLst>
            <pc:docMk/>
            <pc:sldMk cId="3984772633" sldId="1430"/>
            <ac:spMk id="160" creationId="{25AB901B-B9A3-45C1-97FC-23671BC28364}"/>
          </ac:spMkLst>
        </pc:spChg>
        <pc:spChg chg="add mod">
          <ac:chgData name="Hamlet Markarian" userId="4926d2b407f31d77" providerId="LiveId" clId="{0C5E0C79-E7FE-4A1B-9CD7-46CA820D8F52}" dt="2020-03-06T12:26:37.700" v="1486" actId="1035"/>
          <ac:spMkLst>
            <pc:docMk/>
            <pc:sldMk cId="3984772633" sldId="1430"/>
            <ac:spMk id="164" creationId="{97D03358-4D8E-4A51-B276-C5AB9E58C940}"/>
          </ac:spMkLst>
        </pc:spChg>
        <pc:spChg chg="add mod">
          <ac:chgData name="Hamlet Markarian" userId="4926d2b407f31d77" providerId="LiveId" clId="{0C5E0C79-E7FE-4A1B-9CD7-46CA820D8F52}" dt="2020-03-06T12:26:37.700" v="1486" actId="1035"/>
          <ac:spMkLst>
            <pc:docMk/>
            <pc:sldMk cId="3984772633" sldId="1430"/>
            <ac:spMk id="165" creationId="{73E1A906-2628-4409-990A-DD79F4FBE809}"/>
          </ac:spMkLst>
        </pc:spChg>
        <pc:spChg chg="add mod">
          <ac:chgData name="Hamlet Markarian" userId="4926d2b407f31d77" providerId="LiveId" clId="{0C5E0C79-E7FE-4A1B-9CD7-46CA820D8F52}" dt="2020-03-06T12:26:37.700" v="1486" actId="1035"/>
          <ac:spMkLst>
            <pc:docMk/>
            <pc:sldMk cId="3984772633" sldId="1430"/>
            <ac:spMk id="166" creationId="{5E1AEF8D-9A0C-4F60-8B6E-8B925C31834C}"/>
          </ac:spMkLst>
        </pc:spChg>
        <pc:spChg chg="add mod">
          <ac:chgData name="Hamlet Markarian" userId="4926d2b407f31d77" providerId="LiveId" clId="{0C5E0C79-E7FE-4A1B-9CD7-46CA820D8F52}" dt="2020-03-06T12:26:37.700" v="1486" actId="1035"/>
          <ac:spMkLst>
            <pc:docMk/>
            <pc:sldMk cId="3984772633" sldId="1430"/>
            <ac:spMk id="167" creationId="{501D2A84-83B1-402F-8C70-52104AB73381}"/>
          </ac:spMkLst>
        </pc:spChg>
        <pc:spChg chg="add mod">
          <ac:chgData name="Hamlet Markarian" userId="4926d2b407f31d77" providerId="LiveId" clId="{0C5E0C79-E7FE-4A1B-9CD7-46CA820D8F52}" dt="2020-03-06T12:26:37.700" v="1486" actId="1035"/>
          <ac:spMkLst>
            <pc:docMk/>
            <pc:sldMk cId="3984772633" sldId="1430"/>
            <ac:spMk id="168" creationId="{C5F9F3BA-FDB5-46B9-9C25-A85A43A8B61C}"/>
          </ac:spMkLst>
        </pc:spChg>
        <pc:grpChg chg="add mod ord">
          <ac:chgData name="Hamlet Markarian" userId="4926d2b407f31d77" providerId="LiveId" clId="{0C5E0C79-E7FE-4A1B-9CD7-46CA820D8F52}" dt="2020-03-06T12:17:39.034" v="1329" actId="167"/>
          <ac:grpSpMkLst>
            <pc:docMk/>
            <pc:sldMk cId="3984772633" sldId="1430"/>
            <ac:grpSpMk id="11" creationId="{F0CA77C3-3DA6-49F5-AF2D-8C933D8FEE2E}"/>
          </ac:grpSpMkLst>
        </pc:grpChg>
        <pc:graphicFrameChg chg="del">
          <ac:chgData name="Hamlet Markarian" userId="4926d2b407f31d77" providerId="LiveId" clId="{0C5E0C79-E7FE-4A1B-9CD7-46CA820D8F52}" dt="2020-03-06T12:13:19.199" v="1228" actId="478"/>
          <ac:graphicFrameMkLst>
            <pc:docMk/>
            <pc:sldMk cId="3984772633" sldId="1430"/>
            <ac:graphicFrameMk id="22" creationId="{3670056D-D916-4BB8-8647-6142CDDCD91C}"/>
          </ac:graphicFrameMkLst>
        </pc:graphicFrameChg>
        <pc:picChg chg="add del mod">
          <ac:chgData name="Hamlet Markarian" userId="4926d2b407f31d77" providerId="LiveId" clId="{0C5E0C79-E7FE-4A1B-9CD7-46CA820D8F52}" dt="2020-03-06T12:20:25.970" v="1363" actId="478"/>
          <ac:picMkLst>
            <pc:docMk/>
            <pc:sldMk cId="3984772633" sldId="1430"/>
            <ac:picMk id="10" creationId="{99F9915C-0973-4DD6-A0A6-A73599FF78C2}"/>
          </ac:picMkLst>
        </pc:picChg>
        <pc:picChg chg="mod">
          <ac:chgData name="Hamlet Markarian" userId="4926d2b407f31d77" providerId="LiveId" clId="{0C5E0C79-E7FE-4A1B-9CD7-46CA820D8F52}" dt="2020-03-06T12:14:36.046" v="1233" actId="207"/>
          <ac:picMkLst>
            <pc:docMk/>
            <pc:sldMk cId="3984772633" sldId="1430"/>
            <ac:picMk id="16" creationId="{E43002BD-C1DD-4C11-AA19-23F9CFE755D4}"/>
          </ac:picMkLst>
        </pc:picChg>
        <pc:picChg chg="add del mod">
          <ac:chgData name="Hamlet Markarian" userId="4926d2b407f31d77" providerId="LiveId" clId="{0C5E0C79-E7FE-4A1B-9CD7-46CA820D8F52}" dt="2020-03-06T12:20:27.249" v="1364" actId="478"/>
          <ac:picMkLst>
            <pc:docMk/>
            <pc:sldMk cId="3984772633" sldId="1430"/>
            <ac:picMk id="161" creationId="{F9673732-A0FD-440A-8476-217D0E4B1831}"/>
          </ac:picMkLst>
        </pc:picChg>
        <pc:cxnChg chg="add del mod">
          <ac:chgData name="Hamlet Markarian" userId="4926d2b407f31d77" providerId="LiveId" clId="{0C5E0C79-E7FE-4A1B-9CD7-46CA820D8F52}" dt="2020-03-06T12:19:53.005" v="1354" actId="478"/>
          <ac:cxnSpMkLst>
            <pc:docMk/>
            <pc:sldMk cId="3984772633" sldId="1430"/>
            <ac:cxnSpMk id="5" creationId="{77E2B9F9-6596-463F-9D02-D1BB28EDB6AA}"/>
          </ac:cxnSpMkLst>
        </pc:cxnChg>
        <pc:cxnChg chg="add mod">
          <ac:chgData name="Hamlet Markarian" userId="4926d2b407f31d77" providerId="LiveId" clId="{0C5E0C79-E7FE-4A1B-9CD7-46CA820D8F52}" dt="2020-03-06T12:27:08.137" v="1492" actId="12789"/>
          <ac:cxnSpMkLst>
            <pc:docMk/>
            <pc:sldMk cId="3984772633" sldId="1430"/>
            <ac:cxnSpMk id="162" creationId="{E6B2F531-8A7B-490C-A9BC-B00BD56E2D61}"/>
          </ac:cxnSpMkLst>
        </pc:cxnChg>
      </pc:sldChg>
      <pc:sldChg chg="addSp delSp modSp add ord">
        <pc:chgData name="Hamlet Markarian" userId="4926d2b407f31d77" providerId="LiveId" clId="{0C5E0C79-E7FE-4A1B-9CD7-46CA820D8F52}" dt="2020-03-10T08:49:13.317" v="2539" actId="1037"/>
        <pc:sldMkLst>
          <pc:docMk/>
          <pc:sldMk cId="252279876" sldId="1431"/>
        </pc:sldMkLst>
        <pc:spChg chg="add mod">
          <ac:chgData name="Hamlet Markarian" userId="4926d2b407f31d77" providerId="LiveId" clId="{0C5E0C79-E7FE-4A1B-9CD7-46CA820D8F52}" dt="2020-03-10T06:19:22.608" v="1620" actId="1038"/>
          <ac:spMkLst>
            <pc:docMk/>
            <pc:sldMk cId="252279876" sldId="1431"/>
            <ac:spMk id="3" creationId="{332481ED-EF40-4D8C-9150-40078E754711}"/>
          </ac:spMkLst>
        </pc:spChg>
        <pc:spChg chg="mod">
          <ac:chgData name="Hamlet Markarian" userId="4926d2b407f31d77" providerId="LiveId" clId="{0C5E0C79-E7FE-4A1B-9CD7-46CA820D8F52}" dt="2020-03-10T08:49:13.317" v="2539" actId="1037"/>
          <ac:spMkLst>
            <pc:docMk/>
            <pc:sldMk cId="252279876" sldId="1431"/>
            <ac:spMk id="20" creationId="{2F2415B0-F1C4-4313-9038-A3884674CC46}"/>
          </ac:spMkLst>
        </pc:spChg>
        <pc:spChg chg="add mod">
          <ac:chgData name="Hamlet Markarian" userId="4926d2b407f31d77" providerId="LiveId" clId="{0C5E0C79-E7FE-4A1B-9CD7-46CA820D8F52}" dt="2020-03-10T06:32:13.898" v="1634" actId="1036"/>
          <ac:spMkLst>
            <pc:docMk/>
            <pc:sldMk cId="252279876" sldId="1431"/>
            <ac:spMk id="21" creationId="{3336E34E-6AAC-4C9B-97F6-B54899BFE007}"/>
          </ac:spMkLst>
        </pc:spChg>
        <pc:spChg chg="add mod">
          <ac:chgData name="Hamlet Markarian" userId="4926d2b407f31d77" providerId="LiveId" clId="{0C5E0C79-E7FE-4A1B-9CD7-46CA820D8F52}" dt="2020-03-10T06:32:13.898" v="1634" actId="1036"/>
          <ac:spMkLst>
            <pc:docMk/>
            <pc:sldMk cId="252279876" sldId="1431"/>
            <ac:spMk id="22" creationId="{BF3B4B33-6D28-4617-BB76-745DD30197C8}"/>
          </ac:spMkLst>
        </pc:spChg>
        <pc:spChg chg="mod">
          <ac:chgData name="Hamlet Markarian" userId="4926d2b407f31d77" providerId="LiveId" clId="{0C5E0C79-E7FE-4A1B-9CD7-46CA820D8F52}" dt="2020-03-10T06:19:52.145" v="1621" actId="1035"/>
          <ac:spMkLst>
            <pc:docMk/>
            <pc:sldMk cId="252279876" sldId="1431"/>
            <ac:spMk id="34" creationId="{1E317A01-FD95-4C26-88B8-CAD177DA4158}"/>
          </ac:spMkLst>
        </pc:spChg>
        <pc:spChg chg="mod">
          <ac:chgData name="Hamlet Markarian" userId="4926d2b407f31d77" providerId="LiveId" clId="{0C5E0C79-E7FE-4A1B-9CD7-46CA820D8F52}" dt="2020-03-10T06:19:52.145" v="1621" actId="1035"/>
          <ac:spMkLst>
            <pc:docMk/>
            <pc:sldMk cId="252279876" sldId="1431"/>
            <ac:spMk id="35" creationId="{190B9BFC-6BC0-4BE5-958D-BAA8DB2437A5}"/>
          </ac:spMkLst>
        </pc:spChg>
        <pc:spChg chg="mod">
          <ac:chgData name="Hamlet Markarian" userId="4926d2b407f31d77" providerId="LiveId" clId="{0C5E0C79-E7FE-4A1B-9CD7-46CA820D8F52}" dt="2020-03-10T06:32:13.898" v="1634" actId="1036"/>
          <ac:spMkLst>
            <pc:docMk/>
            <pc:sldMk cId="252279876" sldId="1431"/>
            <ac:spMk id="38" creationId="{443C576B-6EC5-4E48-84A3-515AE1DE354E}"/>
          </ac:spMkLst>
        </pc:spChg>
        <pc:spChg chg="mod">
          <ac:chgData name="Hamlet Markarian" userId="4926d2b407f31d77" providerId="LiveId" clId="{0C5E0C79-E7FE-4A1B-9CD7-46CA820D8F52}" dt="2020-03-10T06:18:40.083" v="1607" actId="242"/>
          <ac:spMkLst>
            <pc:docMk/>
            <pc:sldMk cId="252279876" sldId="1431"/>
            <ac:spMk id="40" creationId="{2F0022BE-3EA9-44E4-9EEF-6726F27DA281}"/>
          </ac:spMkLst>
        </pc:spChg>
        <pc:spChg chg="del mod">
          <ac:chgData name="Hamlet Markarian" userId="4926d2b407f31d77" providerId="LiveId" clId="{0C5E0C79-E7FE-4A1B-9CD7-46CA820D8F52}" dt="2020-03-10T06:14:44.664" v="1544" actId="478"/>
          <ac:spMkLst>
            <pc:docMk/>
            <pc:sldMk cId="252279876" sldId="1431"/>
            <ac:spMk id="56" creationId="{DE80960B-EC1E-46D1-AB2A-0832065A4F9D}"/>
          </ac:spMkLst>
        </pc:spChg>
        <pc:spChg chg="mod">
          <ac:chgData name="Hamlet Markarian" userId="4926d2b407f31d77" providerId="LiveId" clId="{0C5E0C79-E7FE-4A1B-9CD7-46CA820D8F52}" dt="2020-03-10T06:32:13.898" v="1634" actId="1036"/>
          <ac:spMkLst>
            <pc:docMk/>
            <pc:sldMk cId="252279876" sldId="1431"/>
            <ac:spMk id="57" creationId="{DA83D2FE-257D-49A5-AD59-BC47BE764EE0}"/>
          </ac:spMkLst>
        </pc:spChg>
        <pc:spChg chg="mod">
          <ac:chgData name="Hamlet Markarian" userId="4926d2b407f31d77" providerId="LiveId" clId="{0C5E0C79-E7FE-4A1B-9CD7-46CA820D8F52}" dt="2020-03-10T06:32:13.898" v="1634" actId="1036"/>
          <ac:spMkLst>
            <pc:docMk/>
            <pc:sldMk cId="252279876" sldId="1431"/>
            <ac:spMk id="60" creationId="{9A795D9B-03DC-4A53-B3BB-2343CD6AF235}"/>
          </ac:spMkLst>
        </pc:spChg>
        <pc:spChg chg="del mod">
          <ac:chgData name="Hamlet Markarian" userId="4926d2b407f31d77" providerId="LiveId" clId="{0C5E0C79-E7FE-4A1B-9CD7-46CA820D8F52}" dt="2020-03-10T06:14:44.664" v="1544" actId="478"/>
          <ac:spMkLst>
            <pc:docMk/>
            <pc:sldMk cId="252279876" sldId="1431"/>
            <ac:spMk id="63" creationId="{C34A2826-8090-43E8-ABDD-73EA712D351C}"/>
          </ac:spMkLst>
        </pc:spChg>
        <pc:spChg chg="mod">
          <ac:chgData name="Hamlet Markarian" userId="4926d2b407f31d77" providerId="LiveId" clId="{0C5E0C79-E7FE-4A1B-9CD7-46CA820D8F52}" dt="2020-03-10T06:32:13.898" v="1634" actId="1036"/>
          <ac:spMkLst>
            <pc:docMk/>
            <pc:sldMk cId="252279876" sldId="1431"/>
            <ac:spMk id="64" creationId="{14C2F48F-802E-43D3-842A-22AA4CEF535C}"/>
          </ac:spMkLst>
        </pc:spChg>
        <pc:picChg chg="mod">
          <ac:chgData name="Hamlet Markarian" userId="4926d2b407f31d77" providerId="LiveId" clId="{0C5E0C79-E7FE-4A1B-9CD7-46CA820D8F52}" dt="2020-03-10T06:19:52.145" v="1621" actId="1035"/>
          <ac:picMkLst>
            <pc:docMk/>
            <pc:sldMk cId="252279876" sldId="1431"/>
            <ac:picMk id="4" creationId="{0DCC658E-C1BC-4A79-B2DB-0B2B957CFB47}"/>
          </ac:picMkLst>
        </pc:picChg>
        <pc:picChg chg="mod">
          <ac:chgData name="Hamlet Markarian" userId="4926d2b407f31d77" providerId="LiveId" clId="{0C5E0C79-E7FE-4A1B-9CD7-46CA820D8F52}" dt="2020-03-10T06:10:47.335" v="1500" actId="207"/>
          <ac:picMkLst>
            <pc:docMk/>
            <pc:sldMk cId="252279876" sldId="1431"/>
            <ac:picMk id="16" creationId="{E43002BD-C1DD-4C11-AA19-23F9CFE755D4}"/>
          </ac:picMkLst>
        </pc:picChg>
        <pc:picChg chg="mod">
          <ac:chgData name="Hamlet Markarian" userId="4926d2b407f31d77" providerId="LiveId" clId="{0C5E0C79-E7FE-4A1B-9CD7-46CA820D8F52}" dt="2020-03-10T06:32:13.898" v="1634" actId="1036"/>
          <ac:picMkLst>
            <pc:docMk/>
            <pc:sldMk cId="252279876" sldId="1431"/>
            <ac:picMk id="41" creationId="{E71CC29F-4F50-461A-9031-CCC533EA16A5}"/>
          </ac:picMkLst>
        </pc:picChg>
        <pc:picChg chg="mod">
          <ac:chgData name="Hamlet Markarian" userId="4926d2b407f31d77" providerId="LiveId" clId="{0C5E0C79-E7FE-4A1B-9CD7-46CA820D8F52}" dt="2020-03-10T06:18:39.546" v="1606" actId="12789"/>
          <ac:picMkLst>
            <pc:docMk/>
            <pc:sldMk cId="252279876" sldId="1431"/>
            <ac:picMk id="43" creationId="{DDAEAB09-B344-4014-985B-092D925BC93A}"/>
          </ac:picMkLst>
        </pc:picChg>
        <pc:picChg chg="mod">
          <ac:chgData name="Hamlet Markarian" userId="4926d2b407f31d77" providerId="LiveId" clId="{0C5E0C79-E7FE-4A1B-9CD7-46CA820D8F52}" dt="2020-03-10T06:32:13.898" v="1634" actId="1036"/>
          <ac:picMkLst>
            <pc:docMk/>
            <pc:sldMk cId="252279876" sldId="1431"/>
            <ac:picMk id="58" creationId="{B277B0B3-8BBB-4F09-9E93-EABF8B24BB61}"/>
          </ac:picMkLst>
        </pc:picChg>
        <pc:picChg chg="mod">
          <ac:chgData name="Hamlet Markarian" userId="4926d2b407f31d77" providerId="LiveId" clId="{0C5E0C79-E7FE-4A1B-9CD7-46CA820D8F52}" dt="2020-03-10T06:32:13.898" v="1634" actId="1036"/>
          <ac:picMkLst>
            <pc:docMk/>
            <pc:sldMk cId="252279876" sldId="1431"/>
            <ac:picMk id="61" creationId="{FF1C8158-907F-40CF-8F78-0F34E26D855D}"/>
          </ac:picMkLst>
        </pc:picChg>
        <pc:picChg chg="mod">
          <ac:chgData name="Hamlet Markarian" userId="4926d2b407f31d77" providerId="LiveId" clId="{0C5E0C79-E7FE-4A1B-9CD7-46CA820D8F52}" dt="2020-03-10T06:32:13.898" v="1634" actId="1036"/>
          <ac:picMkLst>
            <pc:docMk/>
            <pc:sldMk cId="252279876" sldId="1431"/>
            <ac:picMk id="65" creationId="{7E9C1501-6728-44BB-9FF8-64E4DD815BEB}"/>
          </ac:picMkLst>
        </pc:picChg>
        <pc:cxnChg chg="add mod">
          <ac:chgData name="Hamlet Markarian" userId="4926d2b407f31d77" providerId="LiveId" clId="{0C5E0C79-E7FE-4A1B-9CD7-46CA820D8F52}" dt="2020-03-10T06:31:58.321" v="1632" actId="1582"/>
          <ac:cxnSpMkLst>
            <pc:docMk/>
            <pc:sldMk cId="252279876" sldId="1431"/>
            <ac:cxnSpMk id="6" creationId="{D4AA99E5-A067-4A50-BC17-712CE8916649}"/>
          </ac:cxnSpMkLst>
        </pc:cxnChg>
      </pc:sldChg>
      <pc:sldChg chg="addSp delSp modSp add delAnim modAnim">
        <pc:chgData name="Hamlet Markarian" userId="4926d2b407f31d77" providerId="LiveId" clId="{0C5E0C79-E7FE-4A1B-9CD7-46CA820D8F52}" dt="2020-03-10T09:50:38.036" v="3280"/>
        <pc:sldMkLst>
          <pc:docMk/>
          <pc:sldMk cId="199980575" sldId="1432"/>
        </pc:sldMkLst>
        <pc:spChg chg="del">
          <ac:chgData name="Hamlet Markarian" userId="4926d2b407f31d77" providerId="LiveId" clId="{0C5E0C79-E7FE-4A1B-9CD7-46CA820D8F52}" dt="2020-03-10T06:40:38.896" v="1636" actId="478"/>
          <ac:spMkLst>
            <pc:docMk/>
            <pc:sldMk cId="199980575" sldId="1432"/>
            <ac:spMk id="3" creationId="{332481ED-EF40-4D8C-9150-40078E754711}"/>
          </ac:spMkLst>
        </pc:spChg>
        <pc:spChg chg="mod">
          <ac:chgData name="Hamlet Markarian" userId="4926d2b407f31d77" providerId="LiveId" clId="{0C5E0C79-E7FE-4A1B-9CD7-46CA820D8F52}" dt="2020-03-10T07:42:27.055" v="1843" actId="1076"/>
          <ac:spMkLst>
            <pc:docMk/>
            <pc:sldMk cId="199980575" sldId="1432"/>
            <ac:spMk id="19" creationId="{42101231-1855-46EE-A3D9-B84E75ACB56A}"/>
          </ac:spMkLst>
        </pc:spChg>
        <pc:spChg chg="mod">
          <ac:chgData name="Hamlet Markarian" userId="4926d2b407f31d77" providerId="LiveId" clId="{0C5E0C79-E7FE-4A1B-9CD7-46CA820D8F52}" dt="2020-03-10T08:48:11.943" v="2429" actId="1037"/>
          <ac:spMkLst>
            <pc:docMk/>
            <pc:sldMk cId="199980575" sldId="1432"/>
            <ac:spMk id="20" creationId="{2F2415B0-F1C4-4313-9038-A3884674CC46}"/>
          </ac:spMkLst>
        </pc:spChg>
        <pc:spChg chg="del">
          <ac:chgData name="Hamlet Markarian" userId="4926d2b407f31d77" providerId="LiveId" clId="{0C5E0C79-E7FE-4A1B-9CD7-46CA820D8F52}" dt="2020-03-10T06:40:38.896" v="1636" actId="478"/>
          <ac:spMkLst>
            <pc:docMk/>
            <pc:sldMk cId="199980575" sldId="1432"/>
            <ac:spMk id="21" creationId="{3336E34E-6AAC-4C9B-97F6-B54899BFE007}"/>
          </ac:spMkLst>
        </pc:spChg>
        <pc:spChg chg="del">
          <ac:chgData name="Hamlet Markarian" userId="4926d2b407f31d77" providerId="LiveId" clId="{0C5E0C79-E7FE-4A1B-9CD7-46CA820D8F52}" dt="2020-03-10T06:40:38.896" v="1636" actId="478"/>
          <ac:spMkLst>
            <pc:docMk/>
            <pc:sldMk cId="199980575" sldId="1432"/>
            <ac:spMk id="22" creationId="{BF3B4B33-6D28-4617-BB76-745DD30197C8}"/>
          </ac:spMkLst>
        </pc:spChg>
        <pc:spChg chg="add mod ord">
          <ac:chgData name="Hamlet Markarian" userId="4926d2b407f31d77" providerId="LiveId" clId="{0C5E0C79-E7FE-4A1B-9CD7-46CA820D8F52}" dt="2020-03-10T07:29:36.035" v="1746" actId="1076"/>
          <ac:spMkLst>
            <pc:docMk/>
            <pc:sldMk cId="199980575" sldId="1432"/>
            <ac:spMk id="23" creationId="{5F9B673B-4C0A-4DCA-96FA-29514458E4C1}"/>
          </ac:spMkLst>
        </pc:spChg>
        <pc:spChg chg="add mod ord">
          <ac:chgData name="Hamlet Markarian" userId="4926d2b407f31d77" providerId="LiveId" clId="{0C5E0C79-E7FE-4A1B-9CD7-46CA820D8F52}" dt="2020-03-10T07:29:36.035" v="1746" actId="1076"/>
          <ac:spMkLst>
            <pc:docMk/>
            <pc:sldMk cId="199980575" sldId="1432"/>
            <ac:spMk id="24" creationId="{466DFBFD-7C41-4EDB-8465-B7C45FDB47AE}"/>
          </ac:spMkLst>
        </pc:spChg>
        <pc:spChg chg="add mod ord">
          <ac:chgData name="Hamlet Markarian" userId="4926d2b407f31d77" providerId="LiveId" clId="{0C5E0C79-E7FE-4A1B-9CD7-46CA820D8F52}" dt="2020-03-10T07:29:36.035" v="1746" actId="1076"/>
          <ac:spMkLst>
            <pc:docMk/>
            <pc:sldMk cId="199980575" sldId="1432"/>
            <ac:spMk id="25" creationId="{2423AA9D-0E3B-4EB9-9330-AB55B8E7A63C}"/>
          </ac:spMkLst>
        </pc:spChg>
        <pc:spChg chg="add mod ord">
          <ac:chgData name="Hamlet Markarian" userId="4926d2b407f31d77" providerId="LiveId" clId="{0C5E0C79-E7FE-4A1B-9CD7-46CA820D8F52}" dt="2020-03-10T07:29:36.035" v="1746" actId="1076"/>
          <ac:spMkLst>
            <pc:docMk/>
            <pc:sldMk cId="199980575" sldId="1432"/>
            <ac:spMk id="26" creationId="{EAFE4C35-526C-43AF-86AB-FFE975793670}"/>
          </ac:spMkLst>
        </pc:spChg>
        <pc:spChg chg="add mod ord">
          <ac:chgData name="Hamlet Markarian" userId="4926d2b407f31d77" providerId="LiveId" clId="{0C5E0C79-E7FE-4A1B-9CD7-46CA820D8F52}" dt="2020-03-10T07:34:34.607" v="1765" actId="1076"/>
          <ac:spMkLst>
            <pc:docMk/>
            <pc:sldMk cId="199980575" sldId="1432"/>
            <ac:spMk id="27" creationId="{3A725CD2-8F2C-47DF-AC34-829D44B9C6C3}"/>
          </ac:spMkLst>
        </pc:spChg>
        <pc:spChg chg="add mod ord">
          <ac:chgData name="Hamlet Markarian" userId="4926d2b407f31d77" providerId="LiveId" clId="{0C5E0C79-E7FE-4A1B-9CD7-46CA820D8F52}" dt="2020-03-10T07:29:36.035" v="1746" actId="1076"/>
          <ac:spMkLst>
            <pc:docMk/>
            <pc:sldMk cId="199980575" sldId="1432"/>
            <ac:spMk id="28" creationId="{A8610093-4295-41E7-A0F4-2FFB6A1377E5}"/>
          </ac:spMkLst>
        </pc:spChg>
        <pc:spChg chg="del">
          <ac:chgData name="Hamlet Markarian" userId="4926d2b407f31d77" providerId="LiveId" clId="{0C5E0C79-E7FE-4A1B-9CD7-46CA820D8F52}" dt="2020-03-10T06:40:38.896" v="1636" actId="478"/>
          <ac:spMkLst>
            <pc:docMk/>
            <pc:sldMk cId="199980575" sldId="1432"/>
            <ac:spMk id="34" creationId="{1E317A01-FD95-4C26-88B8-CAD177DA4158}"/>
          </ac:spMkLst>
        </pc:spChg>
        <pc:spChg chg="del">
          <ac:chgData name="Hamlet Markarian" userId="4926d2b407f31d77" providerId="LiveId" clId="{0C5E0C79-E7FE-4A1B-9CD7-46CA820D8F52}" dt="2020-03-10T06:40:38.896" v="1636" actId="478"/>
          <ac:spMkLst>
            <pc:docMk/>
            <pc:sldMk cId="199980575" sldId="1432"/>
            <ac:spMk id="35" creationId="{190B9BFC-6BC0-4BE5-958D-BAA8DB2437A5}"/>
          </ac:spMkLst>
        </pc:spChg>
        <pc:spChg chg="del">
          <ac:chgData name="Hamlet Markarian" userId="4926d2b407f31d77" providerId="LiveId" clId="{0C5E0C79-E7FE-4A1B-9CD7-46CA820D8F52}" dt="2020-03-10T06:40:38.896" v="1636" actId="478"/>
          <ac:spMkLst>
            <pc:docMk/>
            <pc:sldMk cId="199980575" sldId="1432"/>
            <ac:spMk id="38" creationId="{443C576B-6EC5-4E48-84A3-515AE1DE354E}"/>
          </ac:spMkLst>
        </pc:spChg>
        <pc:spChg chg="del">
          <ac:chgData name="Hamlet Markarian" userId="4926d2b407f31d77" providerId="LiveId" clId="{0C5E0C79-E7FE-4A1B-9CD7-46CA820D8F52}" dt="2020-03-10T06:40:38.896" v="1636" actId="478"/>
          <ac:spMkLst>
            <pc:docMk/>
            <pc:sldMk cId="199980575" sldId="1432"/>
            <ac:spMk id="40" creationId="{2F0022BE-3EA9-44E4-9EEF-6726F27DA281}"/>
          </ac:spMkLst>
        </pc:spChg>
        <pc:spChg chg="add mod">
          <ac:chgData name="Hamlet Markarian" userId="4926d2b407f31d77" providerId="LiveId" clId="{0C5E0C79-E7FE-4A1B-9CD7-46CA820D8F52}" dt="2020-03-10T07:29:36.035" v="1746" actId="1076"/>
          <ac:spMkLst>
            <pc:docMk/>
            <pc:sldMk cId="199980575" sldId="1432"/>
            <ac:spMk id="46" creationId="{141ED2ED-04E4-49AA-A7FD-663986332A5F}"/>
          </ac:spMkLst>
        </pc:spChg>
        <pc:spChg chg="add mod">
          <ac:chgData name="Hamlet Markarian" userId="4926d2b407f31d77" providerId="LiveId" clId="{0C5E0C79-E7FE-4A1B-9CD7-46CA820D8F52}" dt="2020-03-10T07:29:36.035" v="1746" actId="1076"/>
          <ac:spMkLst>
            <pc:docMk/>
            <pc:sldMk cId="199980575" sldId="1432"/>
            <ac:spMk id="47" creationId="{98AEDFCA-B93C-415A-9D86-AE7E39309930}"/>
          </ac:spMkLst>
        </pc:spChg>
        <pc:spChg chg="add mod">
          <ac:chgData name="Hamlet Markarian" userId="4926d2b407f31d77" providerId="LiveId" clId="{0C5E0C79-E7FE-4A1B-9CD7-46CA820D8F52}" dt="2020-03-10T07:29:36.035" v="1746" actId="1076"/>
          <ac:spMkLst>
            <pc:docMk/>
            <pc:sldMk cId="199980575" sldId="1432"/>
            <ac:spMk id="48" creationId="{FBEA66C5-19D3-42A1-8DEE-87D94E9F5D0C}"/>
          </ac:spMkLst>
        </pc:spChg>
        <pc:spChg chg="add mod">
          <ac:chgData name="Hamlet Markarian" userId="4926d2b407f31d77" providerId="LiveId" clId="{0C5E0C79-E7FE-4A1B-9CD7-46CA820D8F52}" dt="2020-03-10T07:29:36.035" v="1746" actId="1076"/>
          <ac:spMkLst>
            <pc:docMk/>
            <pc:sldMk cId="199980575" sldId="1432"/>
            <ac:spMk id="49" creationId="{B98396F6-0397-4EB4-862C-DAFF2AEA9155}"/>
          </ac:spMkLst>
        </pc:spChg>
        <pc:spChg chg="add mod">
          <ac:chgData name="Hamlet Markarian" userId="4926d2b407f31d77" providerId="LiveId" clId="{0C5E0C79-E7FE-4A1B-9CD7-46CA820D8F52}" dt="2020-03-10T07:29:36.035" v="1746" actId="1076"/>
          <ac:spMkLst>
            <pc:docMk/>
            <pc:sldMk cId="199980575" sldId="1432"/>
            <ac:spMk id="50" creationId="{7BCB6DE0-C6BF-4CB9-AF57-155474817BDF}"/>
          </ac:spMkLst>
        </pc:spChg>
        <pc:spChg chg="add mod">
          <ac:chgData name="Hamlet Markarian" userId="4926d2b407f31d77" providerId="LiveId" clId="{0C5E0C79-E7FE-4A1B-9CD7-46CA820D8F52}" dt="2020-03-10T07:29:36.035" v="1746" actId="1076"/>
          <ac:spMkLst>
            <pc:docMk/>
            <pc:sldMk cId="199980575" sldId="1432"/>
            <ac:spMk id="51" creationId="{E7DF477C-648B-4FA4-982A-444979448D95}"/>
          </ac:spMkLst>
        </pc:spChg>
        <pc:spChg chg="add mod">
          <ac:chgData name="Hamlet Markarian" userId="4926d2b407f31d77" providerId="LiveId" clId="{0C5E0C79-E7FE-4A1B-9CD7-46CA820D8F52}" dt="2020-03-10T07:29:36.035" v="1746" actId="1076"/>
          <ac:spMkLst>
            <pc:docMk/>
            <pc:sldMk cId="199980575" sldId="1432"/>
            <ac:spMk id="52" creationId="{3816BC24-6437-4945-8114-624A7141C371}"/>
          </ac:spMkLst>
        </pc:spChg>
        <pc:spChg chg="add mod">
          <ac:chgData name="Hamlet Markarian" userId="4926d2b407f31d77" providerId="LiveId" clId="{0C5E0C79-E7FE-4A1B-9CD7-46CA820D8F52}" dt="2020-03-10T07:29:36.035" v="1746" actId="1076"/>
          <ac:spMkLst>
            <pc:docMk/>
            <pc:sldMk cId="199980575" sldId="1432"/>
            <ac:spMk id="53" creationId="{E20608A1-1884-4A69-B70D-16781810A05D}"/>
          </ac:spMkLst>
        </pc:spChg>
        <pc:spChg chg="add mod">
          <ac:chgData name="Hamlet Markarian" userId="4926d2b407f31d77" providerId="LiveId" clId="{0C5E0C79-E7FE-4A1B-9CD7-46CA820D8F52}" dt="2020-03-10T07:29:36.035" v="1746" actId="1076"/>
          <ac:spMkLst>
            <pc:docMk/>
            <pc:sldMk cId="199980575" sldId="1432"/>
            <ac:spMk id="54" creationId="{AFBBF56B-5CAC-4CD2-A166-AD6FD06932ED}"/>
          </ac:spMkLst>
        </pc:spChg>
        <pc:spChg chg="add mod">
          <ac:chgData name="Hamlet Markarian" userId="4926d2b407f31d77" providerId="LiveId" clId="{0C5E0C79-E7FE-4A1B-9CD7-46CA820D8F52}" dt="2020-03-10T07:34:34.607" v="1765" actId="1076"/>
          <ac:spMkLst>
            <pc:docMk/>
            <pc:sldMk cId="199980575" sldId="1432"/>
            <ac:spMk id="55" creationId="{C031BF9B-720D-4823-A5A3-A9B18317F8A7}"/>
          </ac:spMkLst>
        </pc:spChg>
        <pc:spChg chg="add mod">
          <ac:chgData name="Hamlet Markarian" userId="4926d2b407f31d77" providerId="LiveId" clId="{0C5E0C79-E7FE-4A1B-9CD7-46CA820D8F52}" dt="2020-03-10T07:29:36.035" v="1746" actId="1076"/>
          <ac:spMkLst>
            <pc:docMk/>
            <pc:sldMk cId="199980575" sldId="1432"/>
            <ac:spMk id="56" creationId="{DEF82096-BB83-40D4-BA62-34F5868561E0}"/>
          </ac:spMkLst>
        </pc:spChg>
        <pc:spChg chg="del">
          <ac:chgData name="Hamlet Markarian" userId="4926d2b407f31d77" providerId="LiveId" clId="{0C5E0C79-E7FE-4A1B-9CD7-46CA820D8F52}" dt="2020-03-10T06:40:38.896" v="1636" actId="478"/>
          <ac:spMkLst>
            <pc:docMk/>
            <pc:sldMk cId="199980575" sldId="1432"/>
            <ac:spMk id="57" creationId="{DA83D2FE-257D-49A5-AD59-BC47BE764EE0}"/>
          </ac:spMkLst>
        </pc:spChg>
        <pc:spChg chg="add mod">
          <ac:chgData name="Hamlet Markarian" userId="4926d2b407f31d77" providerId="LiveId" clId="{0C5E0C79-E7FE-4A1B-9CD7-46CA820D8F52}" dt="2020-03-10T07:29:36.035" v="1746" actId="1076"/>
          <ac:spMkLst>
            <pc:docMk/>
            <pc:sldMk cId="199980575" sldId="1432"/>
            <ac:spMk id="59" creationId="{A23CEA07-3DCD-4CA2-A3C3-768C8FAEB86F}"/>
          </ac:spMkLst>
        </pc:spChg>
        <pc:spChg chg="del">
          <ac:chgData name="Hamlet Markarian" userId="4926d2b407f31d77" providerId="LiveId" clId="{0C5E0C79-E7FE-4A1B-9CD7-46CA820D8F52}" dt="2020-03-10T06:40:38.896" v="1636" actId="478"/>
          <ac:spMkLst>
            <pc:docMk/>
            <pc:sldMk cId="199980575" sldId="1432"/>
            <ac:spMk id="60" creationId="{9A795D9B-03DC-4A53-B3BB-2343CD6AF235}"/>
          </ac:spMkLst>
        </pc:spChg>
        <pc:spChg chg="add del mod">
          <ac:chgData name="Hamlet Markarian" userId="4926d2b407f31d77" providerId="LiveId" clId="{0C5E0C79-E7FE-4A1B-9CD7-46CA820D8F52}" dt="2020-03-10T07:34:49.294" v="1768" actId="478"/>
          <ac:spMkLst>
            <pc:docMk/>
            <pc:sldMk cId="199980575" sldId="1432"/>
            <ac:spMk id="63" creationId="{2BE8FE15-92AE-4E02-B36C-45FB51A7B5AA}"/>
          </ac:spMkLst>
        </pc:spChg>
        <pc:spChg chg="del">
          <ac:chgData name="Hamlet Markarian" userId="4926d2b407f31d77" providerId="LiveId" clId="{0C5E0C79-E7FE-4A1B-9CD7-46CA820D8F52}" dt="2020-03-10T06:40:38.896" v="1636" actId="478"/>
          <ac:spMkLst>
            <pc:docMk/>
            <pc:sldMk cId="199980575" sldId="1432"/>
            <ac:spMk id="64" creationId="{14C2F48F-802E-43D3-842A-22AA4CEF535C}"/>
          </ac:spMkLst>
        </pc:spChg>
        <pc:spChg chg="add mod">
          <ac:chgData name="Hamlet Markarian" userId="4926d2b407f31d77" providerId="LiveId" clId="{0C5E0C79-E7FE-4A1B-9CD7-46CA820D8F52}" dt="2020-03-10T07:43:09.250" v="1853" actId="207"/>
          <ac:spMkLst>
            <pc:docMk/>
            <pc:sldMk cId="199980575" sldId="1432"/>
            <ac:spMk id="66" creationId="{2E429C09-02A0-422A-8A13-909D8802942C}"/>
          </ac:spMkLst>
        </pc:spChg>
        <pc:spChg chg="add mod">
          <ac:chgData name="Hamlet Markarian" userId="4926d2b407f31d77" providerId="LiveId" clId="{0C5E0C79-E7FE-4A1B-9CD7-46CA820D8F52}" dt="2020-03-10T07:42:56.185" v="1852" actId="465"/>
          <ac:spMkLst>
            <pc:docMk/>
            <pc:sldMk cId="199980575" sldId="1432"/>
            <ac:spMk id="67" creationId="{DA1FBF8A-5901-410A-97D6-6A850296E11D}"/>
          </ac:spMkLst>
        </pc:spChg>
        <pc:spChg chg="add mod">
          <ac:chgData name="Hamlet Markarian" userId="4926d2b407f31d77" providerId="LiveId" clId="{0C5E0C79-E7FE-4A1B-9CD7-46CA820D8F52}" dt="2020-03-10T07:42:56.185" v="1852" actId="465"/>
          <ac:spMkLst>
            <pc:docMk/>
            <pc:sldMk cId="199980575" sldId="1432"/>
            <ac:spMk id="68" creationId="{650025DE-A299-45CB-8893-06B169DE9B48}"/>
          </ac:spMkLst>
        </pc:spChg>
        <pc:grpChg chg="add mod">
          <ac:chgData name="Hamlet Markarian" userId="4926d2b407f31d77" providerId="LiveId" clId="{0C5E0C79-E7FE-4A1B-9CD7-46CA820D8F52}" dt="2020-03-10T07:34:29.496" v="1764" actId="164"/>
          <ac:grpSpMkLst>
            <pc:docMk/>
            <pc:sldMk cId="199980575" sldId="1432"/>
            <ac:grpSpMk id="11" creationId="{A0454FB2-9023-489B-8C4E-E6611F1B2DAB}"/>
          </ac:grpSpMkLst>
        </pc:grpChg>
        <pc:picChg chg="del">
          <ac:chgData name="Hamlet Markarian" userId="4926d2b407f31d77" providerId="LiveId" clId="{0C5E0C79-E7FE-4A1B-9CD7-46CA820D8F52}" dt="2020-03-10T06:40:38.896" v="1636" actId="478"/>
          <ac:picMkLst>
            <pc:docMk/>
            <pc:sldMk cId="199980575" sldId="1432"/>
            <ac:picMk id="4" creationId="{0DCC658E-C1BC-4A79-B2DB-0B2B957CFB47}"/>
          </ac:picMkLst>
        </pc:picChg>
        <pc:picChg chg="add mod">
          <ac:chgData name="Hamlet Markarian" userId="4926d2b407f31d77" providerId="LiveId" clId="{0C5E0C79-E7FE-4A1B-9CD7-46CA820D8F52}" dt="2020-03-10T06:43:27.727" v="1653" actId="1037"/>
          <ac:picMkLst>
            <pc:docMk/>
            <pc:sldMk cId="199980575" sldId="1432"/>
            <ac:picMk id="5" creationId="{69704ABF-5BD5-40FA-B89D-3D81F6884012}"/>
          </ac:picMkLst>
        </pc:picChg>
        <pc:picChg chg="del">
          <ac:chgData name="Hamlet Markarian" userId="4926d2b407f31d77" providerId="LiveId" clId="{0C5E0C79-E7FE-4A1B-9CD7-46CA820D8F52}" dt="2020-03-10T06:43:19.840" v="1649" actId="478"/>
          <ac:picMkLst>
            <pc:docMk/>
            <pc:sldMk cId="199980575" sldId="1432"/>
            <ac:picMk id="16" creationId="{E43002BD-C1DD-4C11-AA19-23F9CFE755D4}"/>
          </ac:picMkLst>
        </pc:picChg>
        <pc:picChg chg="add del">
          <ac:chgData name="Hamlet Markarian" userId="4926d2b407f31d77" providerId="LiveId" clId="{0C5E0C79-E7FE-4A1B-9CD7-46CA820D8F52}" dt="2020-03-10T06:44:24.696" v="1665" actId="478"/>
          <ac:picMkLst>
            <pc:docMk/>
            <pc:sldMk cId="199980575" sldId="1432"/>
            <ac:picMk id="29" creationId="{92435576-EBC6-4546-9D37-6B16A4397015}"/>
          </ac:picMkLst>
        </pc:picChg>
        <pc:picChg chg="add del">
          <ac:chgData name="Hamlet Markarian" userId="4926d2b407f31d77" providerId="LiveId" clId="{0C5E0C79-E7FE-4A1B-9CD7-46CA820D8F52}" dt="2020-03-10T06:44:26.288" v="1666" actId="478"/>
          <ac:picMkLst>
            <pc:docMk/>
            <pc:sldMk cId="199980575" sldId="1432"/>
            <ac:picMk id="30" creationId="{E264F253-63E1-4BD7-8053-FEC7C47F2598}"/>
          </ac:picMkLst>
        </pc:picChg>
        <pc:picChg chg="add del">
          <ac:chgData name="Hamlet Markarian" userId="4926d2b407f31d77" providerId="LiveId" clId="{0C5E0C79-E7FE-4A1B-9CD7-46CA820D8F52}" dt="2020-03-10T06:44:27.520" v="1667" actId="478"/>
          <ac:picMkLst>
            <pc:docMk/>
            <pc:sldMk cId="199980575" sldId="1432"/>
            <ac:picMk id="31" creationId="{EDC4A4FB-5F12-4626-99BE-742FB56B3A40}"/>
          </ac:picMkLst>
        </pc:picChg>
        <pc:picChg chg="add del">
          <ac:chgData name="Hamlet Markarian" userId="4926d2b407f31d77" providerId="LiveId" clId="{0C5E0C79-E7FE-4A1B-9CD7-46CA820D8F52}" dt="2020-03-10T06:44:30.225" v="1669" actId="478"/>
          <ac:picMkLst>
            <pc:docMk/>
            <pc:sldMk cId="199980575" sldId="1432"/>
            <ac:picMk id="32" creationId="{74F9255E-3CE1-4E61-BEC1-AE10CCEBFA4C}"/>
          </ac:picMkLst>
        </pc:picChg>
        <pc:picChg chg="add del">
          <ac:chgData name="Hamlet Markarian" userId="4926d2b407f31d77" providerId="LiveId" clId="{0C5E0C79-E7FE-4A1B-9CD7-46CA820D8F52}" dt="2020-03-10T06:44:29.008" v="1668" actId="478"/>
          <ac:picMkLst>
            <pc:docMk/>
            <pc:sldMk cId="199980575" sldId="1432"/>
            <ac:picMk id="33" creationId="{1169175C-C459-431D-A2DC-AE61F082C06C}"/>
          </ac:picMkLst>
        </pc:picChg>
        <pc:picChg chg="add del">
          <ac:chgData name="Hamlet Markarian" userId="4926d2b407f31d77" providerId="LiveId" clId="{0C5E0C79-E7FE-4A1B-9CD7-46CA820D8F52}" dt="2020-03-10T06:44:31.608" v="1670" actId="478"/>
          <ac:picMkLst>
            <pc:docMk/>
            <pc:sldMk cId="199980575" sldId="1432"/>
            <ac:picMk id="36" creationId="{F3B61A0E-36F3-4103-9220-52F94BDB1965}"/>
          </ac:picMkLst>
        </pc:picChg>
        <pc:picChg chg="del">
          <ac:chgData name="Hamlet Markarian" userId="4926d2b407f31d77" providerId="LiveId" clId="{0C5E0C79-E7FE-4A1B-9CD7-46CA820D8F52}" dt="2020-03-10T06:40:38.896" v="1636" actId="478"/>
          <ac:picMkLst>
            <pc:docMk/>
            <pc:sldMk cId="199980575" sldId="1432"/>
            <ac:picMk id="41" creationId="{E71CC29F-4F50-461A-9031-CCC533EA16A5}"/>
          </ac:picMkLst>
        </pc:picChg>
        <pc:picChg chg="del">
          <ac:chgData name="Hamlet Markarian" userId="4926d2b407f31d77" providerId="LiveId" clId="{0C5E0C79-E7FE-4A1B-9CD7-46CA820D8F52}" dt="2020-03-10T06:40:38.896" v="1636" actId="478"/>
          <ac:picMkLst>
            <pc:docMk/>
            <pc:sldMk cId="199980575" sldId="1432"/>
            <ac:picMk id="43" creationId="{DDAEAB09-B344-4014-985B-092D925BC93A}"/>
          </ac:picMkLst>
        </pc:picChg>
        <pc:picChg chg="del">
          <ac:chgData name="Hamlet Markarian" userId="4926d2b407f31d77" providerId="LiveId" clId="{0C5E0C79-E7FE-4A1B-9CD7-46CA820D8F52}" dt="2020-03-10T06:40:38.896" v="1636" actId="478"/>
          <ac:picMkLst>
            <pc:docMk/>
            <pc:sldMk cId="199980575" sldId="1432"/>
            <ac:picMk id="58" creationId="{B277B0B3-8BBB-4F09-9E93-EABF8B24BB61}"/>
          </ac:picMkLst>
        </pc:picChg>
        <pc:picChg chg="del">
          <ac:chgData name="Hamlet Markarian" userId="4926d2b407f31d77" providerId="LiveId" clId="{0C5E0C79-E7FE-4A1B-9CD7-46CA820D8F52}" dt="2020-03-10T06:40:38.896" v="1636" actId="478"/>
          <ac:picMkLst>
            <pc:docMk/>
            <pc:sldMk cId="199980575" sldId="1432"/>
            <ac:picMk id="61" creationId="{FF1C8158-907F-40CF-8F78-0F34E26D855D}"/>
          </ac:picMkLst>
        </pc:picChg>
        <pc:picChg chg="del">
          <ac:chgData name="Hamlet Markarian" userId="4926d2b407f31d77" providerId="LiveId" clId="{0C5E0C79-E7FE-4A1B-9CD7-46CA820D8F52}" dt="2020-03-10T06:40:38.896" v="1636" actId="478"/>
          <ac:picMkLst>
            <pc:docMk/>
            <pc:sldMk cId="199980575" sldId="1432"/>
            <ac:picMk id="65" creationId="{7E9C1501-6728-44BB-9FF8-64E4DD815BEB}"/>
          </ac:picMkLst>
        </pc:picChg>
        <pc:cxnChg chg="del">
          <ac:chgData name="Hamlet Markarian" userId="4926d2b407f31d77" providerId="LiveId" clId="{0C5E0C79-E7FE-4A1B-9CD7-46CA820D8F52}" dt="2020-03-10T06:40:38.896" v="1636" actId="478"/>
          <ac:cxnSpMkLst>
            <pc:docMk/>
            <pc:sldMk cId="199980575" sldId="1432"/>
            <ac:cxnSpMk id="6" creationId="{D4AA99E5-A067-4A50-BC17-712CE8916649}"/>
          </ac:cxnSpMkLst>
        </pc:cxnChg>
        <pc:cxnChg chg="add mod">
          <ac:chgData name="Hamlet Markarian" userId="4926d2b407f31d77" providerId="LiveId" clId="{0C5E0C79-E7FE-4A1B-9CD7-46CA820D8F52}" dt="2020-03-10T07:29:36.035" v="1746" actId="1076"/>
          <ac:cxnSpMkLst>
            <pc:docMk/>
            <pc:sldMk cId="199980575" sldId="1432"/>
            <ac:cxnSpMk id="37" creationId="{A37516B3-DA8D-4F82-91D4-25AE7BA0DA8B}"/>
          </ac:cxnSpMkLst>
        </pc:cxnChg>
        <pc:cxnChg chg="add mod">
          <ac:chgData name="Hamlet Markarian" userId="4926d2b407f31d77" providerId="LiveId" clId="{0C5E0C79-E7FE-4A1B-9CD7-46CA820D8F52}" dt="2020-03-10T07:29:36.035" v="1746" actId="1076"/>
          <ac:cxnSpMkLst>
            <pc:docMk/>
            <pc:sldMk cId="199980575" sldId="1432"/>
            <ac:cxnSpMk id="39" creationId="{4E70A30B-4B10-491F-BC98-6916790B23B7}"/>
          </ac:cxnSpMkLst>
        </pc:cxnChg>
        <pc:cxnChg chg="add mod">
          <ac:chgData name="Hamlet Markarian" userId="4926d2b407f31d77" providerId="LiveId" clId="{0C5E0C79-E7FE-4A1B-9CD7-46CA820D8F52}" dt="2020-03-10T07:29:36.035" v="1746" actId="1076"/>
          <ac:cxnSpMkLst>
            <pc:docMk/>
            <pc:sldMk cId="199980575" sldId="1432"/>
            <ac:cxnSpMk id="42" creationId="{0C3C3032-D7F0-41AB-A353-469FAA0F9C5C}"/>
          </ac:cxnSpMkLst>
        </pc:cxnChg>
        <pc:cxnChg chg="add mod">
          <ac:chgData name="Hamlet Markarian" userId="4926d2b407f31d77" providerId="LiveId" clId="{0C5E0C79-E7FE-4A1B-9CD7-46CA820D8F52}" dt="2020-03-10T07:29:36.035" v="1746" actId="1076"/>
          <ac:cxnSpMkLst>
            <pc:docMk/>
            <pc:sldMk cId="199980575" sldId="1432"/>
            <ac:cxnSpMk id="44" creationId="{BE78B78F-A653-4CE9-85B0-E07A7069E168}"/>
          </ac:cxnSpMkLst>
        </pc:cxnChg>
        <pc:cxnChg chg="add mod">
          <ac:chgData name="Hamlet Markarian" userId="4926d2b407f31d77" providerId="LiveId" clId="{0C5E0C79-E7FE-4A1B-9CD7-46CA820D8F52}" dt="2020-03-10T07:29:36.035" v="1746" actId="1076"/>
          <ac:cxnSpMkLst>
            <pc:docMk/>
            <pc:sldMk cId="199980575" sldId="1432"/>
            <ac:cxnSpMk id="45" creationId="{37C2A4BC-E192-4D2B-A726-EA6E220287C6}"/>
          </ac:cxnSpMkLst>
        </pc:cxnChg>
        <pc:cxnChg chg="add mod">
          <ac:chgData name="Hamlet Markarian" userId="4926d2b407f31d77" providerId="LiveId" clId="{0C5E0C79-E7FE-4A1B-9CD7-46CA820D8F52}" dt="2020-03-10T07:43:26.354" v="1854" actId="1076"/>
          <ac:cxnSpMkLst>
            <pc:docMk/>
            <pc:sldMk cId="199980575" sldId="1432"/>
            <ac:cxnSpMk id="62" creationId="{3F0CF7AD-8BC8-4FB3-8AB1-642023B45B87}"/>
          </ac:cxnSpMkLst>
        </pc:cxnChg>
      </pc:sldChg>
      <pc:sldChg chg="addSp delSp modSp add mod delAnim modAnim">
        <pc:chgData name="Hamlet Markarian" userId="4926d2b407f31d77" providerId="LiveId" clId="{0C5E0C79-E7FE-4A1B-9CD7-46CA820D8F52}" dt="2020-03-10T09:50:41.238" v="3281"/>
        <pc:sldMkLst>
          <pc:docMk/>
          <pc:sldMk cId="27024834" sldId="1433"/>
        </pc:sldMkLst>
        <pc:spChg chg="mod">
          <ac:chgData name="Hamlet Markarian" userId="4926d2b407f31d77" providerId="LiveId" clId="{0C5E0C79-E7FE-4A1B-9CD7-46CA820D8F52}" dt="2020-03-10T08:48:07.758" v="2419" actId="1037"/>
          <ac:spMkLst>
            <pc:docMk/>
            <pc:sldMk cId="27024834" sldId="1433"/>
            <ac:spMk id="20" creationId="{2F2415B0-F1C4-4313-9038-A3884674CC46}"/>
          </ac:spMkLst>
        </pc:spChg>
        <pc:spChg chg="del">
          <ac:chgData name="Hamlet Markarian" userId="4926d2b407f31d77" providerId="LiveId" clId="{0C5E0C79-E7FE-4A1B-9CD7-46CA820D8F52}" dt="2020-03-10T07:49:26.067" v="1856" actId="478"/>
          <ac:spMkLst>
            <pc:docMk/>
            <pc:sldMk cId="27024834" sldId="1433"/>
            <ac:spMk id="23" creationId="{5F9B673B-4C0A-4DCA-96FA-29514458E4C1}"/>
          </ac:spMkLst>
        </pc:spChg>
        <pc:spChg chg="del">
          <ac:chgData name="Hamlet Markarian" userId="4926d2b407f31d77" providerId="LiveId" clId="{0C5E0C79-E7FE-4A1B-9CD7-46CA820D8F52}" dt="2020-03-10T07:49:26.067" v="1856" actId="478"/>
          <ac:spMkLst>
            <pc:docMk/>
            <pc:sldMk cId="27024834" sldId="1433"/>
            <ac:spMk id="24" creationId="{466DFBFD-7C41-4EDB-8465-B7C45FDB47AE}"/>
          </ac:spMkLst>
        </pc:spChg>
        <pc:spChg chg="del">
          <ac:chgData name="Hamlet Markarian" userId="4926d2b407f31d77" providerId="LiveId" clId="{0C5E0C79-E7FE-4A1B-9CD7-46CA820D8F52}" dt="2020-03-10T07:49:26.067" v="1856" actId="478"/>
          <ac:spMkLst>
            <pc:docMk/>
            <pc:sldMk cId="27024834" sldId="1433"/>
            <ac:spMk id="25" creationId="{2423AA9D-0E3B-4EB9-9330-AB55B8E7A63C}"/>
          </ac:spMkLst>
        </pc:spChg>
        <pc:spChg chg="del">
          <ac:chgData name="Hamlet Markarian" userId="4926d2b407f31d77" providerId="LiveId" clId="{0C5E0C79-E7FE-4A1B-9CD7-46CA820D8F52}" dt="2020-03-10T07:49:26.067" v="1856" actId="478"/>
          <ac:spMkLst>
            <pc:docMk/>
            <pc:sldMk cId="27024834" sldId="1433"/>
            <ac:spMk id="26" creationId="{EAFE4C35-526C-43AF-86AB-FFE975793670}"/>
          </ac:spMkLst>
        </pc:spChg>
        <pc:spChg chg="del">
          <ac:chgData name="Hamlet Markarian" userId="4926d2b407f31d77" providerId="LiveId" clId="{0C5E0C79-E7FE-4A1B-9CD7-46CA820D8F52}" dt="2020-03-10T07:49:26.067" v="1856" actId="478"/>
          <ac:spMkLst>
            <pc:docMk/>
            <pc:sldMk cId="27024834" sldId="1433"/>
            <ac:spMk id="27" creationId="{3A725CD2-8F2C-47DF-AC34-829D44B9C6C3}"/>
          </ac:spMkLst>
        </pc:spChg>
        <pc:spChg chg="del">
          <ac:chgData name="Hamlet Markarian" userId="4926d2b407f31d77" providerId="LiveId" clId="{0C5E0C79-E7FE-4A1B-9CD7-46CA820D8F52}" dt="2020-03-10T07:49:26.067" v="1856" actId="478"/>
          <ac:spMkLst>
            <pc:docMk/>
            <pc:sldMk cId="27024834" sldId="1433"/>
            <ac:spMk id="28" creationId="{A8610093-4295-41E7-A0F4-2FFB6A1377E5}"/>
          </ac:spMkLst>
        </pc:spChg>
        <pc:spChg chg="add mod">
          <ac:chgData name="Hamlet Markarian" userId="4926d2b407f31d77" providerId="LiveId" clId="{0C5E0C79-E7FE-4A1B-9CD7-46CA820D8F52}" dt="2020-03-10T08:20:37.093" v="2019" actId="164"/>
          <ac:spMkLst>
            <pc:docMk/>
            <pc:sldMk cId="27024834" sldId="1433"/>
            <ac:spMk id="36" creationId="{EA6D775F-B0EF-4AD0-BAB4-8A7461C7DAB0}"/>
          </ac:spMkLst>
        </pc:spChg>
        <pc:spChg chg="add mod">
          <ac:chgData name="Hamlet Markarian" userId="4926d2b407f31d77" providerId="LiveId" clId="{0C5E0C79-E7FE-4A1B-9CD7-46CA820D8F52}" dt="2020-03-10T08:20:37.093" v="2019" actId="164"/>
          <ac:spMkLst>
            <pc:docMk/>
            <pc:sldMk cId="27024834" sldId="1433"/>
            <ac:spMk id="38" creationId="{602607C0-A2FE-4EE5-8479-8D66B8D8276F}"/>
          </ac:spMkLst>
        </pc:spChg>
        <pc:spChg chg="add mod">
          <ac:chgData name="Hamlet Markarian" userId="4926d2b407f31d77" providerId="LiveId" clId="{0C5E0C79-E7FE-4A1B-9CD7-46CA820D8F52}" dt="2020-03-10T08:20:39.510" v="2020" actId="164"/>
          <ac:spMkLst>
            <pc:docMk/>
            <pc:sldMk cId="27024834" sldId="1433"/>
            <ac:spMk id="40" creationId="{CCFA9742-C211-42EC-934C-5F8272C52D09}"/>
          </ac:spMkLst>
        </pc:spChg>
        <pc:spChg chg="add mod">
          <ac:chgData name="Hamlet Markarian" userId="4926d2b407f31d77" providerId="LiveId" clId="{0C5E0C79-E7FE-4A1B-9CD7-46CA820D8F52}" dt="2020-03-10T08:20:39.510" v="2020" actId="164"/>
          <ac:spMkLst>
            <pc:docMk/>
            <pc:sldMk cId="27024834" sldId="1433"/>
            <ac:spMk id="41" creationId="{EB00A07E-76D2-44B6-AD71-8F9122143B09}"/>
          </ac:spMkLst>
        </pc:spChg>
        <pc:spChg chg="add mod">
          <ac:chgData name="Hamlet Markarian" userId="4926d2b407f31d77" providerId="LiveId" clId="{0C5E0C79-E7FE-4A1B-9CD7-46CA820D8F52}" dt="2020-03-10T08:20:41.578" v="2021" actId="164"/>
          <ac:spMkLst>
            <pc:docMk/>
            <pc:sldMk cId="27024834" sldId="1433"/>
            <ac:spMk id="43" creationId="{E344D477-C4A3-43C1-923D-4E0FF0C8A8C1}"/>
          </ac:spMkLst>
        </pc:spChg>
        <pc:spChg chg="del">
          <ac:chgData name="Hamlet Markarian" userId="4926d2b407f31d77" providerId="LiveId" clId="{0C5E0C79-E7FE-4A1B-9CD7-46CA820D8F52}" dt="2020-03-10T07:49:26.067" v="1856" actId="478"/>
          <ac:spMkLst>
            <pc:docMk/>
            <pc:sldMk cId="27024834" sldId="1433"/>
            <ac:spMk id="46" creationId="{141ED2ED-04E4-49AA-A7FD-663986332A5F}"/>
          </ac:spMkLst>
        </pc:spChg>
        <pc:spChg chg="del">
          <ac:chgData name="Hamlet Markarian" userId="4926d2b407f31d77" providerId="LiveId" clId="{0C5E0C79-E7FE-4A1B-9CD7-46CA820D8F52}" dt="2020-03-10T07:49:26.067" v="1856" actId="478"/>
          <ac:spMkLst>
            <pc:docMk/>
            <pc:sldMk cId="27024834" sldId="1433"/>
            <ac:spMk id="47" creationId="{98AEDFCA-B93C-415A-9D86-AE7E39309930}"/>
          </ac:spMkLst>
        </pc:spChg>
        <pc:spChg chg="del">
          <ac:chgData name="Hamlet Markarian" userId="4926d2b407f31d77" providerId="LiveId" clId="{0C5E0C79-E7FE-4A1B-9CD7-46CA820D8F52}" dt="2020-03-10T07:49:26.067" v="1856" actId="478"/>
          <ac:spMkLst>
            <pc:docMk/>
            <pc:sldMk cId="27024834" sldId="1433"/>
            <ac:spMk id="48" creationId="{FBEA66C5-19D3-42A1-8DEE-87D94E9F5D0C}"/>
          </ac:spMkLst>
        </pc:spChg>
        <pc:spChg chg="del">
          <ac:chgData name="Hamlet Markarian" userId="4926d2b407f31d77" providerId="LiveId" clId="{0C5E0C79-E7FE-4A1B-9CD7-46CA820D8F52}" dt="2020-03-10T07:49:26.067" v="1856" actId="478"/>
          <ac:spMkLst>
            <pc:docMk/>
            <pc:sldMk cId="27024834" sldId="1433"/>
            <ac:spMk id="49" creationId="{B98396F6-0397-4EB4-862C-DAFF2AEA9155}"/>
          </ac:spMkLst>
        </pc:spChg>
        <pc:spChg chg="del">
          <ac:chgData name="Hamlet Markarian" userId="4926d2b407f31d77" providerId="LiveId" clId="{0C5E0C79-E7FE-4A1B-9CD7-46CA820D8F52}" dt="2020-03-10T07:49:26.067" v="1856" actId="478"/>
          <ac:spMkLst>
            <pc:docMk/>
            <pc:sldMk cId="27024834" sldId="1433"/>
            <ac:spMk id="50" creationId="{7BCB6DE0-C6BF-4CB9-AF57-155474817BDF}"/>
          </ac:spMkLst>
        </pc:spChg>
        <pc:spChg chg="del">
          <ac:chgData name="Hamlet Markarian" userId="4926d2b407f31d77" providerId="LiveId" clId="{0C5E0C79-E7FE-4A1B-9CD7-46CA820D8F52}" dt="2020-03-10T07:49:26.067" v="1856" actId="478"/>
          <ac:spMkLst>
            <pc:docMk/>
            <pc:sldMk cId="27024834" sldId="1433"/>
            <ac:spMk id="51" creationId="{E7DF477C-648B-4FA4-982A-444979448D95}"/>
          </ac:spMkLst>
        </pc:spChg>
        <pc:spChg chg="del">
          <ac:chgData name="Hamlet Markarian" userId="4926d2b407f31d77" providerId="LiveId" clId="{0C5E0C79-E7FE-4A1B-9CD7-46CA820D8F52}" dt="2020-03-10T07:49:26.067" v="1856" actId="478"/>
          <ac:spMkLst>
            <pc:docMk/>
            <pc:sldMk cId="27024834" sldId="1433"/>
            <ac:spMk id="52" creationId="{3816BC24-6437-4945-8114-624A7141C371}"/>
          </ac:spMkLst>
        </pc:spChg>
        <pc:spChg chg="del">
          <ac:chgData name="Hamlet Markarian" userId="4926d2b407f31d77" providerId="LiveId" clId="{0C5E0C79-E7FE-4A1B-9CD7-46CA820D8F52}" dt="2020-03-10T07:49:26.067" v="1856" actId="478"/>
          <ac:spMkLst>
            <pc:docMk/>
            <pc:sldMk cId="27024834" sldId="1433"/>
            <ac:spMk id="53" creationId="{E20608A1-1884-4A69-B70D-16781810A05D}"/>
          </ac:spMkLst>
        </pc:spChg>
        <pc:spChg chg="del">
          <ac:chgData name="Hamlet Markarian" userId="4926d2b407f31d77" providerId="LiveId" clId="{0C5E0C79-E7FE-4A1B-9CD7-46CA820D8F52}" dt="2020-03-10T07:49:26.067" v="1856" actId="478"/>
          <ac:spMkLst>
            <pc:docMk/>
            <pc:sldMk cId="27024834" sldId="1433"/>
            <ac:spMk id="54" creationId="{AFBBF56B-5CAC-4CD2-A166-AD6FD06932ED}"/>
          </ac:spMkLst>
        </pc:spChg>
        <pc:spChg chg="del">
          <ac:chgData name="Hamlet Markarian" userId="4926d2b407f31d77" providerId="LiveId" clId="{0C5E0C79-E7FE-4A1B-9CD7-46CA820D8F52}" dt="2020-03-10T07:49:26.067" v="1856" actId="478"/>
          <ac:spMkLst>
            <pc:docMk/>
            <pc:sldMk cId="27024834" sldId="1433"/>
            <ac:spMk id="55" creationId="{C031BF9B-720D-4823-A5A3-A9B18317F8A7}"/>
          </ac:spMkLst>
        </pc:spChg>
        <pc:spChg chg="del">
          <ac:chgData name="Hamlet Markarian" userId="4926d2b407f31d77" providerId="LiveId" clId="{0C5E0C79-E7FE-4A1B-9CD7-46CA820D8F52}" dt="2020-03-10T07:49:26.067" v="1856" actId="478"/>
          <ac:spMkLst>
            <pc:docMk/>
            <pc:sldMk cId="27024834" sldId="1433"/>
            <ac:spMk id="56" creationId="{DEF82096-BB83-40D4-BA62-34F5868561E0}"/>
          </ac:spMkLst>
        </pc:spChg>
        <pc:spChg chg="add mod">
          <ac:chgData name="Hamlet Markarian" userId="4926d2b407f31d77" providerId="LiveId" clId="{0C5E0C79-E7FE-4A1B-9CD7-46CA820D8F52}" dt="2020-03-10T08:20:41.578" v="2021" actId="164"/>
          <ac:spMkLst>
            <pc:docMk/>
            <pc:sldMk cId="27024834" sldId="1433"/>
            <ac:spMk id="57" creationId="{03ADB319-A902-418C-90F5-AFEAB8BE881A}"/>
          </ac:spMkLst>
        </pc:spChg>
        <pc:spChg chg="add mod">
          <ac:chgData name="Hamlet Markarian" userId="4926d2b407f31d77" providerId="LiveId" clId="{0C5E0C79-E7FE-4A1B-9CD7-46CA820D8F52}" dt="2020-03-10T08:20:43.751" v="2022" actId="164"/>
          <ac:spMkLst>
            <pc:docMk/>
            <pc:sldMk cId="27024834" sldId="1433"/>
            <ac:spMk id="58" creationId="{793A2500-4F3E-4468-A249-9701A0D0F089}"/>
          </ac:spMkLst>
        </pc:spChg>
        <pc:spChg chg="del">
          <ac:chgData name="Hamlet Markarian" userId="4926d2b407f31d77" providerId="LiveId" clId="{0C5E0C79-E7FE-4A1B-9CD7-46CA820D8F52}" dt="2020-03-10T07:49:26.067" v="1856" actId="478"/>
          <ac:spMkLst>
            <pc:docMk/>
            <pc:sldMk cId="27024834" sldId="1433"/>
            <ac:spMk id="59" creationId="{A23CEA07-3DCD-4CA2-A3C3-768C8FAEB86F}"/>
          </ac:spMkLst>
        </pc:spChg>
        <pc:spChg chg="add mod">
          <ac:chgData name="Hamlet Markarian" userId="4926d2b407f31d77" providerId="LiveId" clId="{0C5E0C79-E7FE-4A1B-9CD7-46CA820D8F52}" dt="2020-03-10T08:20:43.751" v="2022" actId="164"/>
          <ac:spMkLst>
            <pc:docMk/>
            <pc:sldMk cId="27024834" sldId="1433"/>
            <ac:spMk id="60" creationId="{46F83012-750D-4C33-A48B-B7D04ED9487E}"/>
          </ac:spMkLst>
        </pc:spChg>
        <pc:spChg chg="add mod">
          <ac:chgData name="Hamlet Markarian" userId="4926d2b407f31d77" providerId="LiveId" clId="{0C5E0C79-E7FE-4A1B-9CD7-46CA820D8F52}" dt="2020-03-10T08:20:45.897" v="2023" actId="164"/>
          <ac:spMkLst>
            <pc:docMk/>
            <pc:sldMk cId="27024834" sldId="1433"/>
            <ac:spMk id="61" creationId="{58800DFC-6B06-460B-893B-D3D3FA692C7F}"/>
          </ac:spMkLst>
        </pc:spChg>
        <pc:spChg chg="add mod">
          <ac:chgData name="Hamlet Markarian" userId="4926d2b407f31d77" providerId="LiveId" clId="{0C5E0C79-E7FE-4A1B-9CD7-46CA820D8F52}" dt="2020-03-10T08:20:45.897" v="2023" actId="164"/>
          <ac:spMkLst>
            <pc:docMk/>
            <pc:sldMk cId="27024834" sldId="1433"/>
            <ac:spMk id="63" creationId="{247E739C-FD40-494A-82C8-3FF674C97789}"/>
          </ac:spMkLst>
        </pc:spChg>
        <pc:spChg chg="add mod">
          <ac:chgData name="Hamlet Markarian" userId="4926d2b407f31d77" providerId="LiveId" clId="{0C5E0C79-E7FE-4A1B-9CD7-46CA820D8F52}" dt="2020-03-10T08:33:29.454" v="2091" actId="1035"/>
          <ac:spMkLst>
            <pc:docMk/>
            <pc:sldMk cId="27024834" sldId="1433"/>
            <ac:spMk id="65" creationId="{08D756B9-6CDC-4DAA-B25D-3F3E61C8D026}"/>
          </ac:spMkLst>
        </pc:spChg>
        <pc:spChg chg="del">
          <ac:chgData name="Hamlet Markarian" userId="4926d2b407f31d77" providerId="LiveId" clId="{0C5E0C79-E7FE-4A1B-9CD7-46CA820D8F52}" dt="2020-03-10T07:49:26.067" v="1856" actId="478"/>
          <ac:spMkLst>
            <pc:docMk/>
            <pc:sldMk cId="27024834" sldId="1433"/>
            <ac:spMk id="66" creationId="{2E429C09-02A0-422A-8A13-909D8802942C}"/>
          </ac:spMkLst>
        </pc:spChg>
        <pc:spChg chg="del">
          <ac:chgData name="Hamlet Markarian" userId="4926d2b407f31d77" providerId="LiveId" clId="{0C5E0C79-E7FE-4A1B-9CD7-46CA820D8F52}" dt="2020-03-10T07:49:26.067" v="1856" actId="478"/>
          <ac:spMkLst>
            <pc:docMk/>
            <pc:sldMk cId="27024834" sldId="1433"/>
            <ac:spMk id="67" creationId="{DA1FBF8A-5901-410A-97D6-6A850296E11D}"/>
          </ac:spMkLst>
        </pc:spChg>
        <pc:spChg chg="del">
          <ac:chgData name="Hamlet Markarian" userId="4926d2b407f31d77" providerId="LiveId" clId="{0C5E0C79-E7FE-4A1B-9CD7-46CA820D8F52}" dt="2020-03-10T07:49:26.067" v="1856" actId="478"/>
          <ac:spMkLst>
            <pc:docMk/>
            <pc:sldMk cId="27024834" sldId="1433"/>
            <ac:spMk id="68" creationId="{650025DE-A299-45CB-8893-06B169DE9B48}"/>
          </ac:spMkLst>
        </pc:spChg>
        <pc:spChg chg="add del mod">
          <ac:chgData name="Hamlet Markarian" userId="4926d2b407f31d77" providerId="LiveId" clId="{0C5E0C79-E7FE-4A1B-9CD7-46CA820D8F52}" dt="2020-03-10T08:21:32.183" v="2034" actId="478"/>
          <ac:spMkLst>
            <pc:docMk/>
            <pc:sldMk cId="27024834" sldId="1433"/>
            <ac:spMk id="69" creationId="{96E6A0E2-15D0-4D27-B689-B8EC40799F61}"/>
          </ac:spMkLst>
        </pc:spChg>
        <pc:spChg chg="add del mod">
          <ac:chgData name="Hamlet Markarian" userId="4926d2b407f31d77" providerId="LiveId" clId="{0C5E0C79-E7FE-4A1B-9CD7-46CA820D8F52}" dt="2020-03-10T08:21:32.183" v="2034" actId="478"/>
          <ac:spMkLst>
            <pc:docMk/>
            <pc:sldMk cId="27024834" sldId="1433"/>
            <ac:spMk id="70" creationId="{8975FCC0-345B-4C68-AAB7-93BFF12BE2F4}"/>
          </ac:spMkLst>
        </pc:spChg>
        <pc:spChg chg="add del mod">
          <ac:chgData name="Hamlet Markarian" userId="4926d2b407f31d77" providerId="LiveId" clId="{0C5E0C79-E7FE-4A1B-9CD7-46CA820D8F52}" dt="2020-03-10T08:21:32.183" v="2034" actId="478"/>
          <ac:spMkLst>
            <pc:docMk/>
            <pc:sldMk cId="27024834" sldId="1433"/>
            <ac:spMk id="71" creationId="{EDEE7C46-51F1-4E9B-AF3A-531A18758419}"/>
          </ac:spMkLst>
        </pc:spChg>
        <pc:spChg chg="add del mod">
          <ac:chgData name="Hamlet Markarian" userId="4926d2b407f31d77" providerId="LiveId" clId="{0C5E0C79-E7FE-4A1B-9CD7-46CA820D8F52}" dt="2020-03-10T08:21:32.183" v="2034" actId="478"/>
          <ac:spMkLst>
            <pc:docMk/>
            <pc:sldMk cId="27024834" sldId="1433"/>
            <ac:spMk id="72" creationId="{78449242-82A2-452C-AF4C-BFF33995DB6A}"/>
          </ac:spMkLst>
        </pc:spChg>
        <pc:spChg chg="add del mod">
          <ac:chgData name="Hamlet Markarian" userId="4926d2b407f31d77" providerId="LiveId" clId="{0C5E0C79-E7FE-4A1B-9CD7-46CA820D8F52}" dt="2020-03-10T08:12:38.071" v="1943" actId="478"/>
          <ac:spMkLst>
            <pc:docMk/>
            <pc:sldMk cId="27024834" sldId="1433"/>
            <ac:spMk id="73" creationId="{EE267145-8D70-4357-853D-8D0FB7043688}"/>
          </ac:spMkLst>
        </pc:spChg>
        <pc:spChg chg="add del mod">
          <ac:chgData name="Hamlet Markarian" userId="4926d2b407f31d77" providerId="LiveId" clId="{0C5E0C79-E7FE-4A1B-9CD7-46CA820D8F52}" dt="2020-03-10T08:20:04.422" v="2012" actId="478"/>
          <ac:spMkLst>
            <pc:docMk/>
            <pc:sldMk cId="27024834" sldId="1433"/>
            <ac:spMk id="91" creationId="{B07271F2-28E0-4D18-BF5F-DFB9512A6392}"/>
          </ac:spMkLst>
        </pc:spChg>
        <pc:spChg chg="add mod">
          <ac:chgData name="Hamlet Markarian" userId="4926d2b407f31d77" providerId="LiveId" clId="{0C5E0C79-E7FE-4A1B-9CD7-46CA820D8F52}" dt="2020-03-10T08:33:29.454" v="2091" actId="1035"/>
          <ac:spMkLst>
            <pc:docMk/>
            <pc:sldMk cId="27024834" sldId="1433"/>
            <ac:spMk id="99" creationId="{47F21FF8-3818-455C-82BE-24FBABB07D1D}"/>
          </ac:spMkLst>
        </pc:spChg>
        <pc:spChg chg="add mod">
          <ac:chgData name="Hamlet Markarian" userId="4926d2b407f31d77" providerId="LiveId" clId="{0C5E0C79-E7FE-4A1B-9CD7-46CA820D8F52}" dt="2020-03-10T08:33:29.454" v="2091" actId="1035"/>
          <ac:spMkLst>
            <pc:docMk/>
            <pc:sldMk cId="27024834" sldId="1433"/>
            <ac:spMk id="100" creationId="{510DDB84-23EA-4123-AFF6-66FC4B5DD9DA}"/>
          </ac:spMkLst>
        </pc:spChg>
        <pc:spChg chg="add mod">
          <ac:chgData name="Hamlet Markarian" userId="4926d2b407f31d77" providerId="LiveId" clId="{0C5E0C79-E7FE-4A1B-9CD7-46CA820D8F52}" dt="2020-03-10T08:33:29.454" v="2091" actId="1035"/>
          <ac:spMkLst>
            <pc:docMk/>
            <pc:sldMk cId="27024834" sldId="1433"/>
            <ac:spMk id="101" creationId="{B6C006C9-F048-4C78-931B-BC62F1C7A707}"/>
          </ac:spMkLst>
        </pc:spChg>
        <pc:spChg chg="add mod">
          <ac:chgData name="Hamlet Markarian" userId="4926d2b407f31d77" providerId="LiveId" clId="{0C5E0C79-E7FE-4A1B-9CD7-46CA820D8F52}" dt="2020-03-10T08:33:29.454" v="2091" actId="1035"/>
          <ac:spMkLst>
            <pc:docMk/>
            <pc:sldMk cId="27024834" sldId="1433"/>
            <ac:spMk id="102" creationId="{DD70D474-D769-48DA-B240-C383725B3CBD}"/>
          </ac:spMkLst>
        </pc:spChg>
        <pc:spChg chg="add mod">
          <ac:chgData name="Hamlet Markarian" userId="4926d2b407f31d77" providerId="LiveId" clId="{0C5E0C79-E7FE-4A1B-9CD7-46CA820D8F52}" dt="2020-03-10T08:33:38.365" v="2094" actId="1036"/>
          <ac:spMkLst>
            <pc:docMk/>
            <pc:sldMk cId="27024834" sldId="1433"/>
            <ac:spMk id="103" creationId="{F65F6ACE-C85C-45A6-975A-A4101DD90E92}"/>
          </ac:spMkLst>
        </pc:spChg>
        <pc:spChg chg="add mod">
          <ac:chgData name="Hamlet Markarian" userId="4926d2b407f31d77" providerId="LiveId" clId="{0C5E0C79-E7FE-4A1B-9CD7-46CA820D8F52}" dt="2020-03-10T08:33:38.365" v="2094" actId="1036"/>
          <ac:spMkLst>
            <pc:docMk/>
            <pc:sldMk cId="27024834" sldId="1433"/>
            <ac:spMk id="104" creationId="{2C4B68A2-D407-49BD-AC99-B191268CFCF3}"/>
          </ac:spMkLst>
        </pc:spChg>
        <pc:spChg chg="add mod">
          <ac:chgData name="Hamlet Markarian" userId="4926d2b407f31d77" providerId="LiveId" clId="{0C5E0C79-E7FE-4A1B-9CD7-46CA820D8F52}" dt="2020-03-10T08:33:38.365" v="2094" actId="1036"/>
          <ac:spMkLst>
            <pc:docMk/>
            <pc:sldMk cId="27024834" sldId="1433"/>
            <ac:spMk id="105" creationId="{4E4F5EEB-CFCC-48A9-8CD2-2D951000C8D3}"/>
          </ac:spMkLst>
        </pc:spChg>
        <pc:spChg chg="add mod">
          <ac:chgData name="Hamlet Markarian" userId="4926d2b407f31d77" providerId="LiveId" clId="{0C5E0C79-E7FE-4A1B-9CD7-46CA820D8F52}" dt="2020-03-10T08:33:38.365" v="2094" actId="1036"/>
          <ac:spMkLst>
            <pc:docMk/>
            <pc:sldMk cId="27024834" sldId="1433"/>
            <ac:spMk id="106" creationId="{EBC82B1A-6B8E-49AC-9399-4470E36990E9}"/>
          </ac:spMkLst>
        </pc:spChg>
        <pc:spChg chg="add mod">
          <ac:chgData name="Hamlet Markarian" userId="4926d2b407f31d77" providerId="LiveId" clId="{0C5E0C79-E7FE-4A1B-9CD7-46CA820D8F52}" dt="2020-03-10T08:33:38.365" v="2094" actId="1036"/>
          <ac:spMkLst>
            <pc:docMk/>
            <pc:sldMk cId="27024834" sldId="1433"/>
            <ac:spMk id="107" creationId="{24BCA8D3-9DD0-4C79-9529-70E90E3BE1A0}"/>
          </ac:spMkLst>
        </pc:spChg>
        <pc:spChg chg="add del mod">
          <ac:chgData name="Hamlet Markarian" userId="4926d2b407f31d77" providerId="LiveId" clId="{0C5E0C79-E7FE-4A1B-9CD7-46CA820D8F52}" dt="2020-03-10T08:32:19.606" v="2078" actId="478"/>
          <ac:spMkLst>
            <pc:docMk/>
            <pc:sldMk cId="27024834" sldId="1433"/>
            <ac:spMk id="108" creationId="{5F08C1BC-6240-4DD3-8771-065447BC5EF6}"/>
          </ac:spMkLst>
        </pc:spChg>
        <pc:spChg chg="add mod">
          <ac:chgData name="Hamlet Markarian" userId="4926d2b407f31d77" providerId="LiveId" clId="{0C5E0C79-E7FE-4A1B-9CD7-46CA820D8F52}" dt="2020-03-10T08:33:38.365" v="2094" actId="1036"/>
          <ac:spMkLst>
            <pc:docMk/>
            <pc:sldMk cId="27024834" sldId="1433"/>
            <ac:spMk id="109" creationId="{C5142B32-C0B7-4AC3-A431-5BE66B1A6293}"/>
          </ac:spMkLst>
        </pc:spChg>
        <pc:spChg chg="add mod">
          <ac:chgData name="Hamlet Markarian" userId="4926d2b407f31d77" providerId="LiveId" clId="{0C5E0C79-E7FE-4A1B-9CD7-46CA820D8F52}" dt="2020-03-10T08:33:38.365" v="2094" actId="1036"/>
          <ac:spMkLst>
            <pc:docMk/>
            <pc:sldMk cId="27024834" sldId="1433"/>
            <ac:spMk id="110" creationId="{65855431-FBDD-4184-883D-09FCC2FFB1F1}"/>
          </ac:spMkLst>
        </pc:spChg>
        <pc:grpChg chg="add mod">
          <ac:chgData name="Hamlet Markarian" userId="4926d2b407f31d77" providerId="LiveId" clId="{0C5E0C79-E7FE-4A1B-9CD7-46CA820D8F52}" dt="2020-03-10T08:33:58.726" v="2100" actId="1037"/>
          <ac:grpSpMkLst>
            <pc:docMk/>
            <pc:sldMk cId="27024834" sldId="1433"/>
            <ac:grpSpMk id="6" creationId="{709C835D-25A2-465D-8E74-AF157B887ED3}"/>
          </ac:grpSpMkLst>
        </pc:grpChg>
        <pc:grpChg chg="add mod">
          <ac:chgData name="Hamlet Markarian" userId="4926d2b407f31d77" providerId="LiveId" clId="{0C5E0C79-E7FE-4A1B-9CD7-46CA820D8F52}" dt="2020-03-10T08:33:58.726" v="2100" actId="1037"/>
          <ac:grpSpMkLst>
            <pc:docMk/>
            <pc:sldMk cId="27024834" sldId="1433"/>
            <ac:grpSpMk id="7" creationId="{236E7359-4B1E-4BA2-AC7D-FF38726B2B75}"/>
          </ac:grpSpMkLst>
        </pc:grpChg>
        <pc:grpChg chg="add mod">
          <ac:chgData name="Hamlet Markarian" userId="4926d2b407f31d77" providerId="LiveId" clId="{0C5E0C79-E7FE-4A1B-9CD7-46CA820D8F52}" dt="2020-03-10T08:33:58.726" v="2100" actId="1037"/>
          <ac:grpSpMkLst>
            <pc:docMk/>
            <pc:sldMk cId="27024834" sldId="1433"/>
            <ac:grpSpMk id="8" creationId="{CD7F1090-1D47-4F07-A1A7-48F4221A43A6}"/>
          </ac:grpSpMkLst>
        </pc:grpChg>
        <pc:grpChg chg="add mod">
          <ac:chgData name="Hamlet Markarian" userId="4926d2b407f31d77" providerId="LiveId" clId="{0C5E0C79-E7FE-4A1B-9CD7-46CA820D8F52}" dt="2020-03-10T08:33:58.726" v="2100" actId="1037"/>
          <ac:grpSpMkLst>
            <pc:docMk/>
            <pc:sldMk cId="27024834" sldId="1433"/>
            <ac:grpSpMk id="9" creationId="{D9EDCE86-E352-4D93-8C44-10478DBC1034}"/>
          </ac:grpSpMkLst>
        </pc:grpChg>
        <pc:grpChg chg="add mod">
          <ac:chgData name="Hamlet Markarian" userId="4926d2b407f31d77" providerId="LiveId" clId="{0C5E0C79-E7FE-4A1B-9CD7-46CA820D8F52}" dt="2020-03-10T08:33:58.726" v="2100" actId="1037"/>
          <ac:grpSpMkLst>
            <pc:docMk/>
            <pc:sldMk cId="27024834" sldId="1433"/>
            <ac:grpSpMk id="10" creationId="{FD92097A-3CCA-4082-B034-CB0A69394A45}"/>
          </ac:grpSpMkLst>
        </pc:grpChg>
        <pc:grpChg chg="add del mod">
          <ac:chgData name="Hamlet Markarian" userId="4926d2b407f31d77" providerId="LiveId" clId="{0C5E0C79-E7FE-4A1B-9CD7-46CA820D8F52}" dt="2020-03-10T08:20:04.422" v="2012" actId="478"/>
          <ac:grpSpMkLst>
            <pc:docMk/>
            <pc:sldMk cId="27024834" sldId="1433"/>
            <ac:grpSpMk id="74" creationId="{52E386A4-21B2-4069-827A-B0FC9C034FAC}"/>
          </ac:grpSpMkLst>
        </pc:grpChg>
        <pc:grpChg chg="add del mod">
          <ac:chgData name="Hamlet Markarian" userId="4926d2b407f31d77" providerId="LiveId" clId="{0C5E0C79-E7FE-4A1B-9CD7-46CA820D8F52}" dt="2020-03-10T08:20:04.422" v="2012" actId="478"/>
          <ac:grpSpMkLst>
            <pc:docMk/>
            <pc:sldMk cId="27024834" sldId="1433"/>
            <ac:grpSpMk id="79" creationId="{CEB27A03-970B-48CF-88B5-A6BC3285626A}"/>
          </ac:grpSpMkLst>
        </pc:grpChg>
        <pc:grpChg chg="add del mod">
          <ac:chgData name="Hamlet Markarian" userId="4926d2b407f31d77" providerId="LiveId" clId="{0C5E0C79-E7FE-4A1B-9CD7-46CA820D8F52}" dt="2020-03-10T08:19:59.678" v="2011" actId="478"/>
          <ac:grpSpMkLst>
            <pc:docMk/>
            <pc:sldMk cId="27024834" sldId="1433"/>
            <ac:grpSpMk id="92" creationId="{FA047C0C-E461-44A3-A8BB-5A67FDCDDB46}"/>
          </ac:grpSpMkLst>
        </pc:grpChg>
        <pc:grpChg chg="add del mod">
          <ac:chgData name="Hamlet Markarian" userId="4926d2b407f31d77" providerId="LiveId" clId="{0C5E0C79-E7FE-4A1B-9CD7-46CA820D8F52}" dt="2020-03-10T08:20:04.422" v="2012" actId="478"/>
          <ac:grpSpMkLst>
            <pc:docMk/>
            <pc:sldMk cId="27024834" sldId="1433"/>
            <ac:grpSpMk id="96" creationId="{825BA49E-53E1-4ABC-94D6-7C557F962A16}"/>
          </ac:grpSpMkLst>
        </pc:grpChg>
        <pc:graphicFrameChg chg="add mod">
          <ac:chgData name="Hamlet Markarian" userId="4926d2b407f31d77" providerId="LiveId" clId="{0C5E0C79-E7FE-4A1B-9CD7-46CA820D8F52}" dt="2020-03-10T07:59:47.241" v="1887" actId="1076"/>
          <ac:graphicFrameMkLst>
            <pc:docMk/>
            <pc:sldMk cId="27024834" sldId="1433"/>
            <ac:graphicFrameMk id="33" creationId="{206BA91E-F1EF-4123-98C2-F3152C0CE046}"/>
          </ac:graphicFrameMkLst>
        </pc:graphicFrameChg>
        <pc:graphicFrameChg chg="add mod modGraphic">
          <ac:chgData name="Hamlet Markarian" userId="4926d2b407f31d77" providerId="LiveId" clId="{0C5E0C79-E7FE-4A1B-9CD7-46CA820D8F52}" dt="2020-03-10T08:33:29.454" v="2091" actId="1035"/>
          <ac:graphicFrameMkLst>
            <pc:docMk/>
            <pc:sldMk cId="27024834" sldId="1433"/>
            <ac:graphicFrameMk id="64" creationId="{2858D4A6-B56E-4851-A06E-42038BC89167}"/>
          </ac:graphicFrameMkLst>
        </pc:graphicFrameChg>
        <pc:picChg chg="mod">
          <ac:chgData name="Hamlet Markarian" userId="4926d2b407f31d77" providerId="LiveId" clId="{0C5E0C79-E7FE-4A1B-9CD7-46CA820D8F52}" dt="2020-03-10T07:54:09.032" v="1862" actId="207"/>
          <ac:picMkLst>
            <pc:docMk/>
            <pc:sldMk cId="27024834" sldId="1433"/>
            <ac:picMk id="5" creationId="{69704ABF-5BD5-40FA-B89D-3D81F6884012}"/>
          </ac:picMkLst>
        </pc:picChg>
        <pc:cxnChg chg="del">
          <ac:chgData name="Hamlet Markarian" userId="4926d2b407f31d77" providerId="LiveId" clId="{0C5E0C79-E7FE-4A1B-9CD7-46CA820D8F52}" dt="2020-03-10T07:49:26.067" v="1856" actId="478"/>
          <ac:cxnSpMkLst>
            <pc:docMk/>
            <pc:sldMk cId="27024834" sldId="1433"/>
            <ac:cxnSpMk id="37" creationId="{A37516B3-DA8D-4F82-91D4-25AE7BA0DA8B}"/>
          </ac:cxnSpMkLst>
        </pc:cxnChg>
        <pc:cxnChg chg="del">
          <ac:chgData name="Hamlet Markarian" userId="4926d2b407f31d77" providerId="LiveId" clId="{0C5E0C79-E7FE-4A1B-9CD7-46CA820D8F52}" dt="2020-03-10T07:49:26.067" v="1856" actId="478"/>
          <ac:cxnSpMkLst>
            <pc:docMk/>
            <pc:sldMk cId="27024834" sldId="1433"/>
            <ac:cxnSpMk id="39" creationId="{4E70A30B-4B10-491F-BC98-6916790B23B7}"/>
          </ac:cxnSpMkLst>
        </pc:cxnChg>
        <pc:cxnChg chg="del">
          <ac:chgData name="Hamlet Markarian" userId="4926d2b407f31d77" providerId="LiveId" clId="{0C5E0C79-E7FE-4A1B-9CD7-46CA820D8F52}" dt="2020-03-10T07:49:26.067" v="1856" actId="478"/>
          <ac:cxnSpMkLst>
            <pc:docMk/>
            <pc:sldMk cId="27024834" sldId="1433"/>
            <ac:cxnSpMk id="42" creationId="{0C3C3032-D7F0-41AB-A353-469FAA0F9C5C}"/>
          </ac:cxnSpMkLst>
        </pc:cxnChg>
        <pc:cxnChg chg="del">
          <ac:chgData name="Hamlet Markarian" userId="4926d2b407f31d77" providerId="LiveId" clId="{0C5E0C79-E7FE-4A1B-9CD7-46CA820D8F52}" dt="2020-03-10T07:49:26.067" v="1856" actId="478"/>
          <ac:cxnSpMkLst>
            <pc:docMk/>
            <pc:sldMk cId="27024834" sldId="1433"/>
            <ac:cxnSpMk id="44" creationId="{BE78B78F-A653-4CE9-85B0-E07A7069E168}"/>
          </ac:cxnSpMkLst>
        </pc:cxnChg>
        <pc:cxnChg chg="del">
          <ac:chgData name="Hamlet Markarian" userId="4926d2b407f31d77" providerId="LiveId" clId="{0C5E0C79-E7FE-4A1B-9CD7-46CA820D8F52}" dt="2020-03-10T07:49:26.067" v="1856" actId="478"/>
          <ac:cxnSpMkLst>
            <pc:docMk/>
            <pc:sldMk cId="27024834" sldId="1433"/>
            <ac:cxnSpMk id="45" creationId="{37C2A4BC-E192-4D2B-A726-EA6E220287C6}"/>
          </ac:cxnSpMkLst>
        </pc:cxnChg>
        <pc:cxnChg chg="del">
          <ac:chgData name="Hamlet Markarian" userId="4926d2b407f31d77" providerId="LiveId" clId="{0C5E0C79-E7FE-4A1B-9CD7-46CA820D8F52}" dt="2020-03-10T07:49:26.067" v="1856" actId="478"/>
          <ac:cxnSpMkLst>
            <pc:docMk/>
            <pc:sldMk cId="27024834" sldId="1433"/>
            <ac:cxnSpMk id="62" creationId="{3F0CF7AD-8BC8-4FB3-8AB1-642023B45B87}"/>
          </ac:cxnSpMkLst>
        </pc:cxnChg>
      </pc:sldChg>
      <pc:sldChg chg="add del">
        <pc:chgData name="Hamlet Markarian" userId="4926d2b407f31d77" providerId="LiveId" clId="{0C5E0C79-E7FE-4A1B-9CD7-46CA820D8F52}" dt="2020-03-10T07:13:14.225" v="1715"/>
        <pc:sldMkLst>
          <pc:docMk/>
          <pc:sldMk cId="2089150581" sldId="1433"/>
        </pc:sldMkLst>
      </pc:sldChg>
      <pc:sldChg chg="add del">
        <pc:chgData name="Hamlet Markarian" userId="4926d2b407f31d77" providerId="LiveId" clId="{0C5E0C79-E7FE-4A1B-9CD7-46CA820D8F52}" dt="2020-03-10T07:13:18.464" v="1717"/>
        <pc:sldMkLst>
          <pc:docMk/>
          <pc:sldMk cId="3810107317" sldId="1433"/>
        </pc:sldMkLst>
      </pc:sldChg>
      <pc:sldChg chg="addSp delSp modSp add delAnim modAnim">
        <pc:chgData name="Hamlet Markarian" userId="4926d2b407f31d77" providerId="LiveId" clId="{0C5E0C79-E7FE-4A1B-9CD7-46CA820D8F52}" dt="2020-03-10T09:00:10.638" v="2678" actId="1076"/>
        <pc:sldMkLst>
          <pc:docMk/>
          <pc:sldMk cId="113922678" sldId="1434"/>
        </pc:sldMkLst>
        <pc:spChg chg="mod">
          <ac:chgData name="Hamlet Markarian" userId="4926d2b407f31d77" providerId="LiveId" clId="{0C5E0C79-E7FE-4A1B-9CD7-46CA820D8F52}" dt="2020-03-10T08:48:02.415" v="2409" actId="1037"/>
          <ac:spMkLst>
            <pc:docMk/>
            <pc:sldMk cId="113922678" sldId="1434"/>
            <ac:spMk id="20" creationId="{2F2415B0-F1C4-4313-9038-A3884674CC46}"/>
          </ac:spMkLst>
        </pc:spChg>
        <pc:spChg chg="add mod topLvl">
          <ac:chgData name="Hamlet Markarian" userId="4926d2b407f31d77" providerId="LiveId" clId="{0C5E0C79-E7FE-4A1B-9CD7-46CA820D8F52}" dt="2020-03-10T08:59:34.435" v="2674" actId="14100"/>
          <ac:spMkLst>
            <pc:docMk/>
            <pc:sldMk cId="113922678" sldId="1434"/>
            <ac:spMk id="35" creationId="{25347BAA-ACF2-4E46-996E-BC3DA140BB8A}"/>
          </ac:spMkLst>
        </pc:spChg>
        <pc:spChg chg="add mod topLvl">
          <ac:chgData name="Hamlet Markarian" userId="4926d2b407f31d77" providerId="LiveId" clId="{0C5E0C79-E7FE-4A1B-9CD7-46CA820D8F52}" dt="2020-03-10T08:59:34.435" v="2674" actId="14100"/>
          <ac:spMkLst>
            <pc:docMk/>
            <pc:sldMk cId="113922678" sldId="1434"/>
            <ac:spMk id="37" creationId="{B7051892-FDFC-4E21-9B8A-11BCD12FFF89}"/>
          </ac:spMkLst>
        </pc:spChg>
        <pc:spChg chg="add mod topLvl">
          <ac:chgData name="Hamlet Markarian" userId="4926d2b407f31d77" providerId="LiveId" clId="{0C5E0C79-E7FE-4A1B-9CD7-46CA820D8F52}" dt="2020-03-10T08:59:34.435" v="2674" actId="14100"/>
          <ac:spMkLst>
            <pc:docMk/>
            <pc:sldMk cId="113922678" sldId="1434"/>
            <ac:spMk id="39" creationId="{B6C6C64B-E595-414B-8085-659BA08CE930}"/>
          </ac:spMkLst>
        </pc:spChg>
        <pc:spChg chg="add mod topLvl">
          <ac:chgData name="Hamlet Markarian" userId="4926d2b407f31d77" providerId="LiveId" clId="{0C5E0C79-E7FE-4A1B-9CD7-46CA820D8F52}" dt="2020-03-10T08:59:13.962" v="2671" actId="14100"/>
          <ac:spMkLst>
            <pc:docMk/>
            <pc:sldMk cId="113922678" sldId="1434"/>
            <ac:spMk id="42" creationId="{E479D8D3-4A87-4411-9CBD-0CA62B6B4133}"/>
          </ac:spMkLst>
        </pc:spChg>
        <pc:spChg chg="add mod topLvl">
          <ac:chgData name="Hamlet Markarian" userId="4926d2b407f31d77" providerId="LiveId" clId="{0C5E0C79-E7FE-4A1B-9CD7-46CA820D8F52}" dt="2020-03-10T08:58:38.893" v="2665" actId="14100"/>
          <ac:spMkLst>
            <pc:docMk/>
            <pc:sldMk cId="113922678" sldId="1434"/>
            <ac:spMk id="44" creationId="{21D9AFBD-D551-4E4A-9016-487C743C6EB2}"/>
          </ac:spMkLst>
        </pc:spChg>
        <pc:spChg chg="add mod topLvl">
          <ac:chgData name="Hamlet Markarian" userId="4926d2b407f31d77" providerId="LiveId" clId="{0C5E0C79-E7FE-4A1B-9CD7-46CA820D8F52}" dt="2020-03-10T08:59:27.058" v="2672" actId="14100"/>
          <ac:spMkLst>
            <pc:docMk/>
            <pc:sldMk cId="113922678" sldId="1434"/>
            <ac:spMk id="45" creationId="{4536BCDA-3C45-4071-A8AE-59B4CB503786}"/>
          </ac:spMkLst>
        </pc:spChg>
        <pc:spChg chg="add del mod topLvl">
          <ac:chgData name="Hamlet Markarian" userId="4926d2b407f31d77" providerId="LiveId" clId="{0C5E0C79-E7FE-4A1B-9CD7-46CA820D8F52}" dt="2020-03-10T08:50:04.037" v="2541" actId="478"/>
          <ac:spMkLst>
            <pc:docMk/>
            <pc:sldMk cId="113922678" sldId="1434"/>
            <ac:spMk id="46" creationId="{973EF25C-DE06-436A-8252-EE1316713E63}"/>
          </ac:spMkLst>
        </pc:spChg>
        <pc:spChg chg="add del mod topLvl">
          <ac:chgData name="Hamlet Markarian" userId="4926d2b407f31d77" providerId="LiveId" clId="{0C5E0C79-E7FE-4A1B-9CD7-46CA820D8F52}" dt="2020-03-10T08:50:04.037" v="2541" actId="478"/>
          <ac:spMkLst>
            <pc:docMk/>
            <pc:sldMk cId="113922678" sldId="1434"/>
            <ac:spMk id="47" creationId="{E55CA138-BB14-491F-823E-82BDCE156F47}"/>
          </ac:spMkLst>
        </pc:spChg>
        <pc:spChg chg="add del mod topLvl">
          <ac:chgData name="Hamlet Markarian" userId="4926d2b407f31d77" providerId="LiveId" clId="{0C5E0C79-E7FE-4A1B-9CD7-46CA820D8F52}" dt="2020-03-10T08:50:04.037" v="2541" actId="478"/>
          <ac:spMkLst>
            <pc:docMk/>
            <pc:sldMk cId="113922678" sldId="1434"/>
            <ac:spMk id="48" creationId="{2DD987E1-886E-4923-93E3-701DBAEADEBE}"/>
          </ac:spMkLst>
        </pc:spChg>
        <pc:spChg chg="add del mod topLvl">
          <ac:chgData name="Hamlet Markarian" userId="4926d2b407f31d77" providerId="LiveId" clId="{0C5E0C79-E7FE-4A1B-9CD7-46CA820D8F52}" dt="2020-03-10T08:50:04.037" v="2541" actId="478"/>
          <ac:spMkLst>
            <pc:docMk/>
            <pc:sldMk cId="113922678" sldId="1434"/>
            <ac:spMk id="49" creationId="{D3FCD2A8-1703-4F9F-8DC5-CFC42FF2D409}"/>
          </ac:spMkLst>
        </pc:spChg>
        <pc:spChg chg="add del mod topLvl">
          <ac:chgData name="Hamlet Markarian" userId="4926d2b407f31d77" providerId="LiveId" clId="{0C5E0C79-E7FE-4A1B-9CD7-46CA820D8F52}" dt="2020-03-10T08:50:04.037" v="2541" actId="478"/>
          <ac:spMkLst>
            <pc:docMk/>
            <pc:sldMk cId="113922678" sldId="1434"/>
            <ac:spMk id="50" creationId="{520AE2B0-A253-4FF8-98A0-69D5FD2E9903}"/>
          </ac:spMkLst>
        </pc:spChg>
        <pc:spChg chg="add del mod topLvl">
          <ac:chgData name="Hamlet Markarian" userId="4926d2b407f31d77" providerId="LiveId" clId="{0C5E0C79-E7FE-4A1B-9CD7-46CA820D8F52}" dt="2020-03-10T08:50:04.037" v="2541" actId="478"/>
          <ac:spMkLst>
            <pc:docMk/>
            <pc:sldMk cId="113922678" sldId="1434"/>
            <ac:spMk id="51" creationId="{47CF9AF9-CD55-46CA-868F-14301BFD0498}"/>
          </ac:spMkLst>
        </pc:spChg>
        <pc:spChg chg="add mod topLvl">
          <ac:chgData name="Hamlet Markarian" userId="4926d2b407f31d77" providerId="LiveId" clId="{0C5E0C79-E7FE-4A1B-9CD7-46CA820D8F52}" dt="2020-03-10T08:49:56.021" v="2540" actId="165"/>
          <ac:spMkLst>
            <pc:docMk/>
            <pc:sldMk cId="113922678" sldId="1434"/>
            <ac:spMk id="52" creationId="{0F6450A0-0574-49AC-BC6E-8C506B3297BB}"/>
          </ac:spMkLst>
        </pc:spChg>
        <pc:spChg chg="add del mod">
          <ac:chgData name="Hamlet Markarian" userId="4926d2b407f31d77" providerId="LiveId" clId="{0C5E0C79-E7FE-4A1B-9CD7-46CA820D8F52}" dt="2020-03-10T08:40:11.873" v="2136" actId="478"/>
          <ac:spMkLst>
            <pc:docMk/>
            <pc:sldMk cId="113922678" sldId="1434"/>
            <ac:spMk id="53" creationId="{9AE0B154-6EFC-4B56-A976-15DDC30E3C9B}"/>
          </ac:spMkLst>
        </pc:spChg>
        <pc:spChg chg="add del mod">
          <ac:chgData name="Hamlet Markarian" userId="4926d2b407f31d77" providerId="LiveId" clId="{0C5E0C79-E7FE-4A1B-9CD7-46CA820D8F52}" dt="2020-03-10T08:40:11.873" v="2136" actId="478"/>
          <ac:spMkLst>
            <pc:docMk/>
            <pc:sldMk cId="113922678" sldId="1434"/>
            <ac:spMk id="54" creationId="{3A7B5959-D4CA-4F99-84DB-475D6F15D39A}"/>
          </ac:spMkLst>
        </pc:spChg>
        <pc:spChg chg="add del mod">
          <ac:chgData name="Hamlet Markarian" userId="4926d2b407f31d77" providerId="LiveId" clId="{0C5E0C79-E7FE-4A1B-9CD7-46CA820D8F52}" dt="2020-03-10T08:40:11.873" v="2136" actId="478"/>
          <ac:spMkLst>
            <pc:docMk/>
            <pc:sldMk cId="113922678" sldId="1434"/>
            <ac:spMk id="55" creationId="{9AF634D8-31BE-4508-B073-D7C694CC86E0}"/>
          </ac:spMkLst>
        </pc:spChg>
        <pc:spChg chg="add del mod">
          <ac:chgData name="Hamlet Markarian" userId="4926d2b407f31d77" providerId="LiveId" clId="{0C5E0C79-E7FE-4A1B-9CD7-46CA820D8F52}" dt="2020-03-10T08:40:11.873" v="2136" actId="478"/>
          <ac:spMkLst>
            <pc:docMk/>
            <pc:sldMk cId="113922678" sldId="1434"/>
            <ac:spMk id="56" creationId="{24216E97-CBFF-4111-8E11-5874406EF706}"/>
          </ac:spMkLst>
        </pc:spChg>
        <pc:spChg chg="add del mod">
          <ac:chgData name="Hamlet Markarian" userId="4926d2b407f31d77" providerId="LiveId" clId="{0C5E0C79-E7FE-4A1B-9CD7-46CA820D8F52}" dt="2020-03-10T08:40:11.873" v="2136" actId="478"/>
          <ac:spMkLst>
            <pc:docMk/>
            <pc:sldMk cId="113922678" sldId="1434"/>
            <ac:spMk id="59" creationId="{40B49316-43B4-41AB-9B1A-C535FC268066}"/>
          </ac:spMkLst>
        </pc:spChg>
        <pc:spChg chg="add mod topLvl">
          <ac:chgData name="Hamlet Markarian" userId="4926d2b407f31d77" providerId="LiveId" clId="{0C5E0C79-E7FE-4A1B-9CD7-46CA820D8F52}" dt="2020-03-10T08:49:56.021" v="2540" actId="165"/>
          <ac:spMkLst>
            <pc:docMk/>
            <pc:sldMk cId="113922678" sldId="1434"/>
            <ac:spMk id="62" creationId="{F6A0978E-1793-41F3-8793-F864D8F52130}"/>
          </ac:spMkLst>
        </pc:spChg>
        <pc:spChg chg="del">
          <ac:chgData name="Hamlet Markarian" userId="4926d2b407f31d77" providerId="LiveId" clId="{0C5E0C79-E7FE-4A1B-9CD7-46CA820D8F52}" dt="2020-03-10T08:38:07.707" v="2102" actId="478"/>
          <ac:spMkLst>
            <pc:docMk/>
            <pc:sldMk cId="113922678" sldId="1434"/>
            <ac:spMk id="65" creationId="{08D756B9-6CDC-4DAA-B25D-3F3E61C8D026}"/>
          </ac:spMkLst>
        </pc:spChg>
        <pc:spChg chg="add mod topLvl">
          <ac:chgData name="Hamlet Markarian" userId="4926d2b407f31d77" providerId="LiveId" clId="{0C5E0C79-E7FE-4A1B-9CD7-46CA820D8F52}" dt="2020-03-10T08:49:56.021" v="2540" actId="165"/>
          <ac:spMkLst>
            <pc:docMk/>
            <pc:sldMk cId="113922678" sldId="1434"/>
            <ac:spMk id="66" creationId="{F596D83E-FB74-4236-9DC2-6A1F7B8BAD9F}"/>
          </ac:spMkLst>
        </pc:spChg>
        <pc:spChg chg="add mod topLvl">
          <ac:chgData name="Hamlet Markarian" userId="4926d2b407f31d77" providerId="LiveId" clId="{0C5E0C79-E7FE-4A1B-9CD7-46CA820D8F52}" dt="2020-03-10T08:49:56.021" v="2540" actId="165"/>
          <ac:spMkLst>
            <pc:docMk/>
            <pc:sldMk cId="113922678" sldId="1434"/>
            <ac:spMk id="67" creationId="{1FFA0DDA-ECD7-462C-9C87-B43D2866B347}"/>
          </ac:spMkLst>
        </pc:spChg>
        <pc:spChg chg="add mod topLvl">
          <ac:chgData name="Hamlet Markarian" userId="4926d2b407f31d77" providerId="LiveId" clId="{0C5E0C79-E7FE-4A1B-9CD7-46CA820D8F52}" dt="2020-03-10T08:49:56.021" v="2540" actId="165"/>
          <ac:spMkLst>
            <pc:docMk/>
            <pc:sldMk cId="113922678" sldId="1434"/>
            <ac:spMk id="68" creationId="{503991E7-BB5D-4CCF-864E-1B8894914375}"/>
          </ac:spMkLst>
        </pc:spChg>
        <pc:spChg chg="add mod topLvl">
          <ac:chgData name="Hamlet Markarian" userId="4926d2b407f31d77" providerId="LiveId" clId="{0C5E0C79-E7FE-4A1B-9CD7-46CA820D8F52}" dt="2020-03-10T08:49:56.021" v="2540" actId="165"/>
          <ac:spMkLst>
            <pc:docMk/>
            <pc:sldMk cId="113922678" sldId="1434"/>
            <ac:spMk id="69" creationId="{1A0155C4-EC83-46ED-A8EC-CB7FF49E8912}"/>
          </ac:spMkLst>
        </pc:spChg>
        <pc:spChg chg="add mod topLvl">
          <ac:chgData name="Hamlet Markarian" userId="4926d2b407f31d77" providerId="LiveId" clId="{0C5E0C79-E7FE-4A1B-9CD7-46CA820D8F52}" dt="2020-03-10T08:59:27.058" v="2672" actId="14100"/>
          <ac:spMkLst>
            <pc:docMk/>
            <pc:sldMk cId="113922678" sldId="1434"/>
            <ac:spMk id="70" creationId="{9DCBDAEF-DB3E-4368-91BA-A76167CC1014}"/>
          </ac:spMkLst>
        </pc:spChg>
        <pc:spChg chg="add del mod topLvl">
          <ac:chgData name="Hamlet Markarian" userId="4926d2b407f31d77" providerId="LiveId" clId="{0C5E0C79-E7FE-4A1B-9CD7-46CA820D8F52}" dt="2020-03-10T08:50:04.037" v="2541" actId="478"/>
          <ac:spMkLst>
            <pc:docMk/>
            <pc:sldMk cId="113922678" sldId="1434"/>
            <ac:spMk id="71" creationId="{96B6D492-89CE-4366-B03E-85B6EC4C506E}"/>
          </ac:spMkLst>
        </pc:spChg>
        <pc:spChg chg="add mod topLvl">
          <ac:chgData name="Hamlet Markarian" userId="4926d2b407f31d77" providerId="LiveId" clId="{0C5E0C79-E7FE-4A1B-9CD7-46CA820D8F52}" dt="2020-03-10T08:49:56.021" v="2540" actId="165"/>
          <ac:spMkLst>
            <pc:docMk/>
            <pc:sldMk cId="113922678" sldId="1434"/>
            <ac:spMk id="72" creationId="{93797625-0DE0-4B63-9243-249FF8DAC88A}"/>
          </ac:spMkLst>
        </pc:spChg>
        <pc:spChg chg="add mod">
          <ac:chgData name="Hamlet Markarian" userId="4926d2b407f31d77" providerId="LiveId" clId="{0C5E0C79-E7FE-4A1B-9CD7-46CA820D8F52}" dt="2020-03-10T08:46:42.343" v="2399" actId="14861"/>
          <ac:spMkLst>
            <pc:docMk/>
            <pc:sldMk cId="113922678" sldId="1434"/>
            <ac:spMk id="73" creationId="{4AC8A0F2-254E-40B4-905E-4038BC8A1B1F}"/>
          </ac:spMkLst>
        </pc:spChg>
        <pc:spChg chg="add mod">
          <ac:chgData name="Hamlet Markarian" userId="4926d2b407f31d77" providerId="LiveId" clId="{0C5E0C79-E7FE-4A1B-9CD7-46CA820D8F52}" dt="2020-03-10T08:59:41.621" v="2677" actId="1076"/>
          <ac:spMkLst>
            <pc:docMk/>
            <pc:sldMk cId="113922678" sldId="1434"/>
            <ac:spMk id="74" creationId="{DB390778-331F-4FF6-A226-4778B0A95544}"/>
          </ac:spMkLst>
        </pc:spChg>
        <pc:spChg chg="add mod">
          <ac:chgData name="Hamlet Markarian" userId="4926d2b407f31d77" providerId="LiveId" clId="{0C5E0C79-E7FE-4A1B-9CD7-46CA820D8F52}" dt="2020-03-10T08:59:39.012" v="2676" actId="1076"/>
          <ac:spMkLst>
            <pc:docMk/>
            <pc:sldMk cId="113922678" sldId="1434"/>
            <ac:spMk id="75" creationId="{A1E1C159-4CD1-4831-B0C9-DFD118E74C4E}"/>
          </ac:spMkLst>
        </pc:spChg>
        <pc:spChg chg="add mod">
          <ac:chgData name="Hamlet Markarian" userId="4926d2b407f31d77" providerId="LiveId" clId="{0C5E0C79-E7FE-4A1B-9CD7-46CA820D8F52}" dt="2020-03-10T08:59:36.590" v="2675" actId="1076"/>
          <ac:spMkLst>
            <pc:docMk/>
            <pc:sldMk cId="113922678" sldId="1434"/>
            <ac:spMk id="76" creationId="{F0E91643-A52C-4853-BDEC-83C952C4CA64}"/>
          </ac:spMkLst>
        </pc:spChg>
        <pc:spChg chg="add mod">
          <ac:chgData name="Hamlet Markarian" userId="4926d2b407f31d77" providerId="LiveId" clId="{0C5E0C79-E7FE-4A1B-9CD7-46CA820D8F52}" dt="2020-03-10T08:59:09.528" v="2670" actId="1076"/>
          <ac:spMkLst>
            <pc:docMk/>
            <pc:sldMk cId="113922678" sldId="1434"/>
            <ac:spMk id="77" creationId="{86D2F97F-7465-4804-9A3C-5CFE5C1CE79E}"/>
          </ac:spMkLst>
        </pc:spChg>
        <pc:spChg chg="add mod">
          <ac:chgData name="Hamlet Markarian" userId="4926d2b407f31d77" providerId="LiveId" clId="{0C5E0C79-E7FE-4A1B-9CD7-46CA820D8F52}" dt="2020-03-10T09:00:10.638" v="2678" actId="1076"/>
          <ac:spMkLst>
            <pc:docMk/>
            <pc:sldMk cId="113922678" sldId="1434"/>
            <ac:spMk id="78" creationId="{6B46D3F2-DDBF-44CF-B879-F7DA93007E68}"/>
          </ac:spMkLst>
        </pc:spChg>
        <pc:spChg chg="add mod">
          <ac:chgData name="Hamlet Markarian" userId="4926d2b407f31d77" providerId="LiveId" clId="{0C5E0C79-E7FE-4A1B-9CD7-46CA820D8F52}" dt="2020-03-10T08:59:30.082" v="2673" actId="1076"/>
          <ac:spMkLst>
            <pc:docMk/>
            <pc:sldMk cId="113922678" sldId="1434"/>
            <ac:spMk id="79" creationId="{3BD7487E-881E-4EFC-849C-CDA9E40863AA}"/>
          </ac:spMkLst>
        </pc:spChg>
        <pc:spChg chg="add mod">
          <ac:chgData name="Hamlet Markarian" userId="4926d2b407f31d77" providerId="LiveId" clId="{0C5E0C79-E7FE-4A1B-9CD7-46CA820D8F52}" dt="2020-03-10T08:59:30.082" v="2673" actId="1076"/>
          <ac:spMkLst>
            <pc:docMk/>
            <pc:sldMk cId="113922678" sldId="1434"/>
            <ac:spMk id="80" creationId="{E03BB048-84EA-4DEA-94E7-71C44A67C8C4}"/>
          </ac:spMkLst>
        </pc:spChg>
        <pc:spChg chg="add mod">
          <ac:chgData name="Hamlet Markarian" userId="4926d2b407f31d77" providerId="LiveId" clId="{0C5E0C79-E7FE-4A1B-9CD7-46CA820D8F52}" dt="2020-03-10T08:52:33.632" v="2562" actId="20577"/>
          <ac:spMkLst>
            <pc:docMk/>
            <pc:sldMk cId="113922678" sldId="1434"/>
            <ac:spMk id="81" creationId="{6F4D3AC8-9A9E-4522-84BE-A3215788A1E4}"/>
          </ac:spMkLst>
        </pc:spChg>
        <pc:spChg chg="add del mod">
          <ac:chgData name="Hamlet Markarian" userId="4926d2b407f31d77" providerId="LiveId" clId="{0C5E0C79-E7FE-4A1B-9CD7-46CA820D8F52}" dt="2020-03-10T08:56:49.030" v="2614" actId="478"/>
          <ac:spMkLst>
            <pc:docMk/>
            <pc:sldMk cId="113922678" sldId="1434"/>
            <ac:spMk id="82" creationId="{D054DCAE-2EFD-4B8C-9AC6-833BB7CD59D6}"/>
          </ac:spMkLst>
        </pc:spChg>
        <pc:spChg chg="add del mod">
          <ac:chgData name="Hamlet Markarian" userId="4926d2b407f31d77" providerId="LiveId" clId="{0C5E0C79-E7FE-4A1B-9CD7-46CA820D8F52}" dt="2020-03-10T08:56:49.030" v="2614" actId="478"/>
          <ac:spMkLst>
            <pc:docMk/>
            <pc:sldMk cId="113922678" sldId="1434"/>
            <ac:spMk id="83" creationId="{39B57BBB-C9EE-41C9-ADFB-2868B4C129C9}"/>
          </ac:spMkLst>
        </pc:spChg>
        <pc:spChg chg="add del mod">
          <ac:chgData name="Hamlet Markarian" userId="4926d2b407f31d77" providerId="LiveId" clId="{0C5E0C79-E7FE-4A1B-9CD7-46CA820D8F52}" dt="2020-03-10T08:56:49.030" v="2614" actId="478"/>
          <ac:spMkLst>
            <pc:docMk/>
            <pc:sldMk cId="113922678" sldId="1434"/>
            <ac:spMk id="84" creationId="{30F304E5-F946-4BEB-93D1-7646BD15A8CA}"/>
          </ac:spMkLst>
        </pc:spChg>
        <pc:spChg chg="add del mod">
          <ac:chgData name="Hamlet Markarian" userId="4926d2b407f31d77" providerId="LiveId" clId="{0C5E0C79-E7FE-4A1B-9CD7-46CA820D8F52}" dt="2020-03-10T08:56:49.030" v="2614" actId="478"/>
          <ac:spMkLst>
            <pc:docMk/>
            <pc:sldMk cId="113922678" sldId="1434"/>
            <ac:spMk id="85" creationId="{B05D9E95-5D3B-4B44-8EEA-13B22D6FBDD1}"/>
          </ac:spMkLst>
        </pc:spChg>
        <pc:spChg chg="add del mod">
          <ac:chgData name="Hamlet Markarian" userId="4926d2b407f31d77" providerId="LiveId" clId="{0C5E0C79-E7FE-4A1B-9CD7-46CA820D8F52}" dt="2020-03-10T08:56:49.030" v="2614" actId="478"/>
          <ac:spMkLst>
            <pc:docMk/>
            <pc:sldMk cId="113922678" sldId="1434"/>
            <ac:spMk id="86" creationId="{07B72BB5-3617-4630-A1E8-92191F6AFF93}"/>
          </ac:spMkLst>
        </pc:spChg>
        <pc:spChg chg="add del mod">
          <ac:chgData name="Hamlet Markarian" userId="4926d2b407f31d77" providerId="LiveId" clId="{0C5E0C79-E7FE-4A1B-9CD7-46CA820D8F52}" dt="2020-03-10T08:56:49.030" v="2614" actId="478"/>
          <ac:spMkLst>
            <pc:docMk/>
            <pc:sldMk cId="113922678" sldId="1434"/>
            <ac:spMk id="87" creationId="{B89BB7A0-6FDA-4D91-9466-97B4749DFBC1}"/>
          </ac:spMkLst>
        </pc:spChg>
        <pc:spChg chg="add del mod">
          <ac:chgData name="Hamlet Markarian" userId="4926d2b407f31d77" providerId="LiveId" clId="{0C5E0C79-E7FE-4A1B-9CD7-46CA820D8F52}" dt="2020-03-10T08:56:49.030" v="2614" actId="478"/>
          <ac:spMkLst>
            <pc:docMk/>
            <pc:sldMk cId="113922678" sldId="1434"/>
            <ac:spMk id="88" creationId="{3023D0F2-1982-4225-BF6B-FC303D2B9928}"/>
          </ac:spMkLst>
        </pc:spChg>
        <pc:spChg chg="del">
          <ac:chgData name="Hamlet Markarian" userId="4926d2b407f31d77" providerId="LiveId" clId="{0C5E0C79-E7FE-4A1B-9CD7-46CA820D8F52}" dt="2020-03-10T08:38:07.707" v="2102" actId="478"/>
          <ac:spMkLst>
            <pc:docMk/>
            <pc:sldMk cId="113922678" sldId="1434"/>
            <ac:spMk id="99" creationId="{47F21FF8-3818-455C-82BE-24FBABB07D1D}"/>
          </ac:spMkLst>
        </pc:spChg>
        <pc:spChg chg="del">
          <ac:chgData name="Hamlet Markarian" userId="4926d2b407f31d77" providerId="LiveId" clId="{0C5E0C79-E7FE-4A1B-9CD7-46CA820D8F52}" dt="2020-03-10T08:38:07.707" v="2102" actId="478"/>
          <ac:spMkLst>
            <pc:docMk/>
            <pc:sldMk cId="113922678" sldId="1434"/>
            <ac:spMk id="100" creationId="{510DDB84-23EA-4123-AFF6-66FC4B5DD9DA}"/>
          </ac:spMkLst>
        </pc:spChg>
        <pc:spChg chg="del">
          <ac:chgData name="Hamlet Markarian" userId="4926d2b407f31d77" providerId="LiveId" clId="{0C5E0C79-E7FE-4A1B-9CD7-46CA820D8F52}" dt="2020-03-10T08:38:07.707" v="2102" actId="478"/>
          <ac:spMkLst>
            <pc:docMk/>
            <pc:sldMk cId="113922678" sldId="1434"/>
            <ac:spMk id="101" creationId="{B6C006C9-F048-4C78-931B-BC62F1C7A707}"/>
          </ac:spMkLst>
        </pc:spChg>
        <pc:spChg chg="del">
          <ac:chgData name="Hamlet Markarian" userId="4926d2b407f31d77" providerId="LiveId" clId="{0C5E0C79-E7FE-4A1B-9CD7-46CA820D8F52}" dt="2020-03-10T08:38:07.707" v="2102" actId="478"/>
          <ac:spMkLst>
            <pc:docMk/>
            <pc:sldMk cId="113922678" sldId="1434"/>
            <ac:spMk id="102" creationId="{DD70D474-D769-48DA-B240-C383725B3CBD}"/>
          </ac:spMkLst>
        </pc:spChg>
        <pc:spChg chg="del">
          <ac:chgData name="Hamlet Markarian" userId="4926d2b407f31d77" providerId="LiveId" clId="{0C5E0C79-E7FE-4A1B-9CD7-46CA820D8F52}" dt="2020-03-10T08:38:07.707" v="2102" actId="478"/>
          <ac:spMkLst>
            <pc:docMk/>
            <pc:sldMk cId="113922678" sldId="1434"/>
            <ac:spMk id="103" creationId="{F65F6ACE-C85C-45A6-975A-A4101DD90E92}"/>
          </ac:spMkLst>
        </pc:spChg>
        <pc:spChg chg="del">
          <ac:chgData name="Hamlet Markarian" userId="4926d2b407f31d77" providerId="LiveId" clId="{0C5E0C79-E7FE-4A1B-9CD7-46CA820D8F52}" dt="2020-03-10T08:38:07.707" v="2102" actId="478"/>
          <ac:spMkLst>
            <pc:docMk/>
            <pc:sldMk cId="113922678" sldId="1434"/>
            <ac:spMk id="104" creationId="{2C4B68A2-D407-49BD-AC99-B191268CFCF3}"/>
          </ac:spMkLst>
        </pc:spChg>
        <pc:spChg chg="del">
          <ac:chgData name="Hamlet Markarian" userId="4926d2b407f31d77" providerId="LiveId" clId="{0C5E0C79-E7FE-4A1B-9CD7-46CA820D8F52}" dt="2020-03-10T08:38:07.707" v="2102" actId="478"/>
          <ac:spMkLst>
            <pc:docMk/>
            <pc:sldMk cId="113922678" sldId="1434"/>
            <ac:spMk id="105" creationId="{4E4F5EEB-CFCC-48A9-8CD2-2D951000C8D3}"/>
          </ac:spMkLst>
        </pc:spChg>
        <pc:spChg chg="del">
          <ac:chgData name="Hamlet Markarian" userId="4926d2b407f31d77" providerId="LiveId" clId="{0C5E0C79-E7FE-4A1B-9CD7-46CA820D8F52}" dt="2020-03-10T08:38:07.707" v="2102" actId="478"/>
          <ac:spMkLst>
            <pc:docMk/>
            <pc:sldMk cId="113922678" sldId="1434"/>
            <ac:spMk id="106" creationId="{EBC82B1A-6B8E-49AC-9399-4470E36990E9}"/>
          </ac:spMkLst>
        </pc:spChg>
        <pc:spChg chg="del">
          <ac:chgData name="Hamlet Markarian" userId="4926d2b407f31d77" providerId="LiveId" clId="{0C5E0C79-E7FE-4A1B-9CD7-46CA820D8F52}" dt="2020-03-10T08:38:07.707" v="2102" actId="478"/>
          <ac:spMkLst>
            <pc:docMk/>
            <pc:sldMk cId="113922678" sldId="1434"/>
            <ac:spMk id="107" creationId="{24BCA8D3-9DD0-4C79-9529-70E90E3BE1A0}"/>
          </ac:spMkLst>
        </pc:spChg>
        <pc:spChg chg="del">
          <ac:chgData name="Hamlet Markarian" userId="4926d2b407f31d77" providerId="LiveId" clId="{0C5E0C79-E7FE-4A1B-9CD7-46CA820D8F52}" dt="2020-03-10T08:38:07.707" v="2102" actId="478"/>
          <ac:spMkLst>
            <pc:docMk/>
            <pc:sldMk cId="113922678" sldId="1434"/>
            <ac:spMk id="109" creationId="{C5142B32-C0B7-4AC3-A431-5BE66B1A6293}"/>
          </ac:spMkLst>
        </pc:spChg>
        <pc:spChg chg="del">
          <ac:chgData name="Hamlet Markarian" userId="4926d2b407f31d77" providerId="LiveId" clId="{0C5E0C79-E7FE-4A1B-9CD7-46CA820D8F52}" dt="2020-03-10T08:38:07.707" v="2102" actId="478"/>
          <ac:spMkLst>
            <pc:docMk/>
            <pc:sldMk cId="113922678" sldId="1434"/>
            <ac:spMk id="110" creationId="{65855431-FBDD-4184-883D-09FCC2FFB1F1}"/>
          </ac:spMkLst>
        </pc:spChg>
        <pc:grpChg chg="add del mod">
          <ac:chgData name="Hamlet Markarian" userId="4926d2b407f31d77" providerId="LiveId" clId="{0C5E0C79-E7FE-4A1B-9CD7-46CA820D8F52}" dt="2020-03-10T08:49:56.021" v="2540" actId="165"/>
          <ac:grpSpMkLst>
            <pc:docMk/>
            <pc:sldMk cId="113922678" sldId="1434"/>
            <ac:grpSpMk id="3" creationId="{24B9DF88-98CC-49A2-872C-6E839316769E}"/>
          </ac:grpSpMkLst>
        </pc:grpChg>
        <pc:grpChg chg="add del mod">
          <ac:chgData name="Hamlet Markarian" userId="4926d2b407f31d77" providerId="LiveId" clId="{0C5E0C79-E7FE-4A1B-9CD7-46CA820D8F52}" dt="2020-03-10T08:49:56.021" v="2540" actId="165"/>
          <ac:grpSpMkLst>
            <pc:docMk/>
            <pc:sldMk cId="113922678" sldId="1434"/>
            <ac:grpSpMk id="4" creationId="{74D8714B-605E-4B1B-BFA8-4C62AEA91F77}"/>
          </ac:grpSpMkLst>
        </pc:grpChg>
        <pc:grpChg chg="del">
          <ac:chgData name="Hamlet Markarian" userId="4926d2b407f31d77" providerId="LiveId" clId="{0C5E0C79-E7FE-4A1B-9CD7-46CA820D8F52}" dt="2020-03-10T08:38:07.707" v="2102" actId="478"/>
          <ac:grpSpMkLst>
            <pc:docMk/>
            <pc:sldMk cId="113922678" sldId="1434"/>
            <ac:grpSpMk id="6" creationId="{709C835D-25A2-465D-8E74-AF157B887ED3}"/>
          </ac:grpSpMkLst>
        </pc:grpChg>
        <pc:grpChg chg="del">
          <ac:chgData name="Hamlet Markarian" userId="4926d2b407f31d77" providerId="LiveId" clId="{0C5E0C79-E7FE-4A1B-9CD7-46CA820D8F52}" dt="2020-03-10T08:38:07.707" v="2102" actId="478"/>
          <ac:grpSpMkLst>
            <pc:docMk/>
            <pc:sldMk cId="113922678" sldId="1434"/>
            <ac:grpSpMk id="7" creationId="{236E7359-4B1E-4BA2-AC7D-FF38726B2B75}"/>
          </ac:grpSpMkLst>
        </pc:grpChg>
        <pc:grpChg chg="del">
          <ac:chgData name="Hamlet Markarian" userId="4926d2b407f31d77" providerId="LiveId" clId="{0C5E0C79-E7FE-4A1B-9CD7-46CA820D8F52}" dt="2020-03-10T08:38:07.707" v="2102" actId="478"/>
          <ac:grpSpMkLst>
            <pc:docMk/>
            <pc:sldMk cId="113922678" sldId="1434"/>
            <ac:grpSpMk id="8" creationId="{CD7F1090-1D47-4F07-A1A7-48F4221A43A6}"/>
          </ac:grpSpMkLst>
        </pc:grpChg>
        <pc:grpChg chg="del">
          <ac:chgData name="Hamlet Markarian" userId="4926d2b407f31d77" providerId="LiveId" clId="{0C5E0C79-E7FE-4A1B-9CD7-46CA820D8F52}" dt="2020-03-10T08:38:07.707" v="2102" actId="478"/>
          <ac:grpSpMkLst>
            <pc:docMk/>
            <pc:sldMk cId="113922678" sldId="1434"/>
            <ac:grpSpMk id="9" creationId="{D9EDCE86-E352-4D93-8C44-10478DBC1034}"/>
          </ac:grpSpMkLst>
        </pc:grpChg>
        <pc:grpChg chg="del">
          <ac:chgData name="Hamlet Markarian" userId="4926d2b407f31d77" providerId="LiveId" clId="{0C5E0C79-E7FE-4A1B-9CD7-46CA820D8F52}" dt="2020-03-10T08:38:07.707" v="2102" actId="478"/>
          <ac:grpSpMkLst>
            <pc:docMk/>
            <pc:sldMk cId="113922678" sldId="1434"/>
            <ac:grpSpMk id="10" creationId="{FD92097A-3CCA-4082-B034-CB0A69394A45}"/>
          </ac:grpSpMkLst>
        </pc:grpChg>
        <pc:grpChg chg="add del mod">
          <ac:chgData name="Hamlet Markarian" userId="4926d2b407f31d77" providerId="LiveId" clId="{0C5E0C79-E7FE-4A1B-9CD7-46CA820D8F52}" dt="2020-03-10T08:49:56.021" v="2540" actId="165"/>
          <ac:grpSpMkLst>
            <pc:docMk/>
            <pc:sldMk cId="113922678" sldId="1434"/>
            <ac:grpSpMk id="11" creationId="{9C77DDC4-D778-4E46-8FF5-BDD469D00FB1}"/>
          </ac:grpSpMkLst>
        </pc:grpChg>
        <pc:grpChg chg="add del mod">
          <ac:chgData name="Hamlet Markarian" userId="4926d2b407f31d77" providerId="LiveId" clId="{0C5E0C79-E7FE-4A1B-9CD7-46CA820D8F52}" dt="2020-03-10T08:49:56.021" v="2540" actId="165"/>
          <ac:grpSpMkLst>
            <pc:docMk/>
            <pc:sldMk cId="113922678" sldId="1434"/>
            <ac:grpSpMk id="12" creationId="{7C6650E9-BAAD-4CEE-8943-52675AB2CE72}"/>
          </ac:grpSpMkLst>
        </pc:grpChg>
        <pc:grpChg chg="add del mod">
          <ac:chgData name="Hamlet Markarian" userId="4926d2b407f31d77" providerId="LiveId" clId="{0C5E0C79-E7FE-4A1B-9CD7-46CA820D8F52}" dt="2020-03-10T08:49:56.021" v="2540" actId="165"/>
          <ac:grpSpMkLst>
            <pc:docMk/>
            <pc:sldMk cId="113922678" sldId="1434"/>
            <ac:grpSpMk id="13" creationId="{2DB6AF0E-4E5B-49E2-AB18-B6B119194436}"/>
          </ac:grpSpMkLst>
        </pc:grpChg>
        <pc:grpChg chg="add del mod">
          <ac:chgData name="Hamlet Markarian" userId="4926d2b407f31d77" providerId="LiveId" clId="{0C5E0C79-E7FE-4A1B-9CD7-46CA820D8F52}" dt="2020-03-10T08:49:56.021" v="2540" actId="165"/>
          <ac:grpSpMkLst>
            <pc:docMk/>
            <pc:sldMk cId="113922678" sldId="1434"/>
            <ac:grpSpMk id="14" creationId="{BA195506-7763-43A1-A572-104458A33AAD}"/>
          </ac:grpSpMkLst>
        </pc:grpChg>
        <pc:grpChg chg="add del mod">
          <ac:chgData name="Hamlet Markarian" userId="4926d2b407f31d77" providerId="LiveId" clId="{0C5E0C79-E7FE-4A1B-9CD7-46CA820D8F52}" dt="2020-03-10T08:49:56.021" v="2540" actId="165"/>
          <ac:grpSpMkLst>
            <pc:docMk/>
            <pc:sldMk cId="113922678" sldId="1434"/>
            <ac:grpSpMk id="15" creationId="{45D4A17C-860B-46C5-B94D-4520808644EF}"/>
          </ac:grpSpMkLst>
        </pc:grpChg>
        <pc:graphicFrameChg chg="del">
          <ac:chgData name="Hamlet Markarian" userId="4926d2b407f31d77" providerId="LiveId" clId="{0C5E0C79-E7FE-4A1B-9CD7-46CA820D8F52}" dt="2020-03-10T08:38:10.473" v="2103" actId="478"/>
          <ac:graphicFrameMkLst>
            <pc:docMk/>
            <pc:sldMk cId="113922678" sldId="1434"/>
            <ac:graphicFrameMk id="33" creationId="{206BA91E-F1EF-4123-98C2-F3152C0CE046}"/>
          </ac:graphicFrameMkLst>
        </pc:graphicFrameChg>
        <pc:graphicFrameChg chg="del">
          <ac:chgData name="Hamlet Markarian" userId="4926d2b407f31d77" providerId="LiveId" clId="{0C5E0C79-E7FE-4A1B-9CD7-46CA820D8F52}" dt="2020-03-10T08:38:07.707" v="2102" actId="478"/>
          <ac:graphicFrameMkLst>
            <pc:docMk/>
            <pc:sldMk cId="113922678" sldId="1434"/>
            <ac:graphicFrameMk id="64" creationId="{2858D4A6-B56E-4851-A06E-42038BC89167}"/>
          </ac:graphicFrameMkLst>
        </pc:graphicFrameChg>
        <pc:picChg chg="mod">
          <ac:chgData name="Hamlet Markarian" userId="4926d2b407f31d77" providerId="LiveId" clId="{0C5E0C79-E7FE-4A1B-9CD7-46CA820D8F52}" dt="2020-03-10T08:39:18.133" v="2124" actId="1037"/>
          <ac:picMkLst>
            <pc:docMk/>
            <pc:sldMk cId="113922678" sldId="1434"/>
            <ac:picMk id="5" creationId="{69704ABF-5BD5-40FA-B89D-3D81F6884012}"/>
          </ac:picMkLst>
        </pc:picChg>
      </pc:sldChg>
      <pc:sldChg chg="addSp delSp modSp add">
        <pc:chgData name="Hamlet Markarian" userId="4926d2b407f31d77" providerId="LiveId" clId="{0C5E0C79-E7FE-4A1B-9CD7-46CA820D8F52}" dt="2020-03-10T09:24:40.113" v="2896" actId="1037"/>
        <pc:sldMkLst>
          <pc:docMk/>
          <pc:sldMk cId="2821313007" sldId="1435"/>
        </pc:sldMkLst>
        <pc:spChg chg="mod">
          <ac:chgData name="Hamlet Markarian" userId="4926d2b407f31d77" providerId="LiveId" clId="{0C5E0C79-E7FE-4A1B-9CD7-46CA820D8F52}" dt="2020-03-10T09:11:01.741" v="2805" actId="1076"/>
          <ac:spMkLst>
            <pc:docMk/>
            <pc:sldMk cId="2821313007" sldId="1435"/>
            <ac:spMk id="19" creationId="{42101231-1855-46EE-A3D9-B84E75ACB56A}"/>
          </ac:spMkLst>
        </pc:spChg>
        <pc:spChg chg="mod">
          <ac:chgData name="Hamlet Markarian" userId="4926d2b407f31d77" providerId="LiveId" clId="{0C5E0C79-E7FE-4A1B-9CD7-46CA820D8F52}" dt="2020-03-10T09:24:05.934" v="2890" actId="207"/>
          <ac:spMkLst>
            <pc:docMk/>
            <pc:sldMk cId="2821313007" sldId="1435"/>
            <ac:spMk id="20" creationId="{2F2415B0-F1C4-4313-9038-A3884674CC46}"/>
          </ac:spMkLst>
        </pc:spChg>
        <pc:spChg chg="add mod">
          <ac:chgData name="Hamlet Markarian" userId="4926d2b407f31d77" providerId="LiveId" clId="{0C5E0C79-E7FE-4A1B-9CD7-46CA820D8F52}" dt="2020-03-10T09:23:13.920" v="2884" actId="14100"/>
          <ac:spMkLst>
            <pc:docMk/>
            <pc:sldMk cId="2821313007" sldId="1435"/>
            <ac:spMk id="30" creationId="{3AD5E72A-DCE0-48FD-A424-1EA0FC500DD8}"/>
          </ac:spMkLst>
        </pc:spChg>
        <pc:spChg chg="add del mod">
          <ac:chgData name="Hamlet Markarian" userId="4926d2b407f31d77" providerId="LiveId" clId="{0C5E0C79-E7FE-4A1B-9CD7-46CA820D8F52}" dt="2020-03-10T09:10:40.229" v="2803" actId="478"/>
          <ac:spMkLst>
            <pc:docMk/>
            <pc:sldMk cId="2821313007" sldId="1435"/>
            <ac:spMk id="31" creationId="{FED96D64-E282-4061-971E-D2A3340FED5E}"/>
          </ac:spMkLst>
        </pc:spChg>
        <pc:spChg chg="del">
          <ac:chgData name="Hamlet Markarian" userId="4926d2b407f31d77" providerId="LiveId" clId="{0C5E0C79-E7FE-4A1B-9CD7-46CA820D8F52}" dt="2020-03-10T09:05:01.558" v="2680" actId="478"/>
          <ac:spMkLst>
            <pc:docMk/>
            <pc:sldMk cId="2821313007" sldId="1435"/>
            <ac:spMk id="35" creationId="{25347BAA-ACF2-4E46-996E-BC3DA140BB8A}"/>
          </ac:spMkLst>
        </pc:spChg>
        <pc:spChg chg="del">
          <ac:chgData name="Hamlet Markarian" userId="4926d2b407f31d77" providerId="LiveId" clId="{0C5E0C79-E7FE-4A1B-9CD7-46CA820D8F52}" dt="2020-03-10T09:05:01.558" v="2680" actId="478"/>
          <ac:spMkLst>
            <pc:docMk/>
            <pc:sldMk cId="2821313007" sldId="1435"/>
            <ac:spMk id="37" creationId="{B7051892-FDFC-4E21-9B8A-11BCD12FFF89}"/>
          </ac:spMkLst>
        </pc:spChg>
        <pc:spChg chg="del">
          <ac:chgData name="Hamlet Markarian" userId="4926d2b407f31d77" providerId="LiveId" clId="{0C5E0C79-E7FE-4A1B-9CD7-46CA820D8F52}" dt="2020-03-10T09:05:01.558" v="2680" actId="478"/>
          <ac:spMkLst>
            <pc:docMk/>
            <pc:sldMk cId="2821313007" sldId="1435"/>
            <ac:spMk id="39" creationId="{B6C6C64B-E595-414B-8085-659BA08CE930}"/>
          </ac:spMkLst>
        </pc:spChg>
        <pc:spChg chg="del">
          <ac:chgData name="Hamlet Markarian" userId="4926d2b407f31d77" providerId="LiveId" clId="{0C5E0C79-E7FE-4A1B-9CD7-46CA820D8F52}" dt="2020-03-10T09:05:01.558" v="2680" actId="478"/>
          <ac:spMkLst>
            <pc:docMk/>
            <pc:sldMk cId="2821313007" sldId="1435"/>
            <ac:spMk id="42" creationId="{E479D8D3-4A87-4411-9CBD-0CA62B6B4133}"/>
          </ac:spMkLst>
        </pc:spChg>
        <pc:spChg chg="del">
          <ac:chgData name="Hamlet Markarian" userId="4926d2b407f31d77" providerId="LiveId" clId="{0C5E0C79-E7FE-4A1B-9CD7-46CA820D8F52}" dt="2020-03-10T09:05:02.868" v="2681" actId="478"/>
          <ac:spMkLst>
            <pc:docMk/>
            <pc:sldMk cId="2821313007" sldId="1435"/>
            <ac:spMk id="44" creationId="{21D9AFBD-D551-4E4A-9016-487C743C6EB2}"/>
          </ac:spMkLst>
        </pc:spChg>
        <pc:spChg chg="del">
          <ac:chgData name="Hamlet Markarian" userId="4926d2b407f31d77" providerId="LiveId" clId="{0C5E0C79-E7FE-4A1B-9CD7-46CA820D8F52}" dt="2020-03-10T09:05:01.558" v="2680" actId="478"/>
          <ac:spMkLst>
            <pc:docMk/>
            <pc:sldMk cId="2821313007" sldId="1435"/>
            <ac:spMk id="45" creationId="{4536BCDA-3C45-4071-A8AE-59B4CB503786}"/>
          </ac:spMkLst>
        </pc:spChg>
        <pc:spChg chg="add del mod">
          <ac:chgData name="Hamlet Markarian" userId="4926d2b407f31d77" providerId="LiveId" clId="{0C5E0C79-E7FE-4A1B-9CD7-46CA820D8F52}" dt="2020-03-10T09:15:58.645" v="2835" actId="478"/>
          <ac:spMkLst>
            <pc:docMk/>
            <pc:sldMk cId="2821313007" sldId="1435"/>
            <ac:spMk id="50" creationId="{3A1F33F8-9BF7-40A5-A909-2424ADAFC419}"/>
          </ac:spMkLst>
        </pc:spChg>
        <pc:spChg chg="add del mod">
          <ac:chgData name="Hamlet Markarian" userId="4926d2b407f31d77" providerId="LiveId" clId="{0C5E0C79-E7FE-4A1B-9CD7-46CA820D8F52}" dt="2020-03-10T09:15:58.645" v="2835" actId="478"/>
          <ac:spMkLst>
            <pc:docMk/>
            <pc:sldMk cId="2821313007" sldId="1435"/>
            <ac:spMk id="51" creationId="{505E2903-89BF-40D5-A51A-9CDCF990B7D6}"/>
          </ac:spMkLst>
        </pc:spChg>
        <pc:spChg chg="del">
          <ac:chgData name="Hamlet Markarian" userId="4926d2b407f31d77" providerId="LiveId" clId="{0C5E0C79-E7FE-4A1B-9CD7-46CA820D8F52}" dt="2020-03-10T09:05:01.558" v="2680" actId="478"/>
          <ac:spMkLst>
            <pc:docMk/>
            <pc:sldMk cId="2821313007" sldId="1435"/>
            <ac:spMk id="52" creationId="{0F6450A0-0574-49AC-BC6E-8C506B3297BB}"/>
          </ac:spMkLst>
        </pc:spChg>
        <pc:spChg chg="add mod">
          <ac:chgData name="Hamlet Markarian" userId="4926d2b407f31d77" providerId="LiveId" clId="{0C5E0C79-E7FE-4A1B-9CD7-46CA820D8F52}" dt="2020-03-10T09:24:40.113" v="2896" actId="1037"/>
          <ac:spMkLst>
            <pc:docMk/>
            <pc:sldMk cId="2821313007" sldId="1435"/>
            <ac:spMk id="53" creationId="{973A918E-3EFC-4CEE-B05E-500BAC741AD6}"/>
          </ac:spMkLst>
        </pc:spChg>
        <pc:spChg chg="add mod">
          <ac:chgData name="Hamlet Markarian" userId="4926d2b407f31d77" providerId="LiveId" clId="{0C5E0C79-E7FE-4A1B-9CD7-46CA820D8F52}" dt="2020-03-10T09:24:40.113" v="2896" actId="1037"/>
          <ac:spMkLst>
            <pc:docMk/>
            <pc:sldMk cId="2821313007" sldId="1435"/>
            <ac:spMk id="54" creationId="{8A0D92DE-244F-4B1D-82EC-08749A4B8AB7}"/>
          </ac:spMkLst>
        </pc:spChg>
        <pc:spChg chg="add mod">
          <ac:chgData name="Hamlet Markarian" userId="4926d2b407f31d77" providerId="LiveId" clId="{0C5E0C79-E7FE-4A1B-9CD7-46CA820D8F52}" dt="2020-03-10T09:24:40.113" v="2896" actId="1037"/>
          <ac:spMkLst>
            <pc:docMk/>
            <pc:sldMk cId="2821313007" sldId="1435"/>
            <ac:spMk id="55" creationId="{F306BE9E-C327-4398-9F65-E6C3FF2609B2}"/>
          </ac:spMkLst>
        </pc:spChg>
        <pc:spChg chg="add mod">
          <ac:chgData name="Hamlet Markarian" userId="4926d2b407f31d77" providerId="LiveId" clId="{0C5E0C79-E7FE-4A1B-9CD7-46CA820D8F52}" dt="2020-03-10T09:24:40.113" v="2896" actId="1037"/>
          <ac:spMkLst>
            <pc:docMk/>
            <pc:sldMk cId="2821313007" sldId="1435"/>
            <ac:spMk id="56" creationId="{3681A8AE-E23B-4DE9-BDF2-18250F25D12C}"/>
          </ac:spMkLst>
        </pc:spChg>
        <pc:spChg chg="add mod">
          <ac:chgData name="Hamlet Markarian" userId="4926d2b407f31d77" providerId="LiveId" clId="{0C5E0C79-E7FE-4A1B-9CD7-46CA820D8F52}" dt="2020-03-10T09:23:25.899" v="2886" actId="1076"/>
          <ac:spMkLst>
            <pc:docMk/>
            <pc:sldMk cId="2821313007" sldId="1435"/>
            <ac:spMk id="57" creationId="{0E515AD7-7327-4174-91FB-46241AD979EA}"/>
          </ac:spMkLst>
        </pc:spChg>
        <pc:spChg chg="add mod">
          <ac:chgData name="Hamlet Markarian" userId="4926d2b407f31d77" providerId="LiveId" clId="{0C5E0C79-E7FE-4A1B-9CD7-46CA820D8F52}" dt="2020-03-10T09:23:59.757" v="2889" actId="207"/>
          <ac:spMkLst>
            <pc:docMk/>
            <pc:sldMk cId="2821313007" sldId="1435"/>
            <ac:spMk id="58" creationId="{5123A108-7B21-4B1F-9A94-15F4AD6543AA}"/>
          </ac:spMkLst>
        </pc:spChg>
        <pc:spChg chg="add mod">
          <ac:chgData name="Hamlet Markarian" userId="4926d2b407f31d77" providerId="LiveId" clId="{0C5E0C79-E7FE-4A1B-9CD7-46CA820D8F52}" dt="2020-03-10T09:24:17.205" v="2891" actId="1035"/>
          <ac:spMkLst>
            <pc:docMk/>
            <pc:sldMk cId="2821313007" sldId="1435"/>
            <ac:spMk id="59" creationId="{C3D5A9E6-B649-45C8-B89E-60A78944DCCE}"/>
          </ac:spMkLst>
        </pc:spChg>
        <pc:spChg chg="add mod">
          <ac:chgData name="Hamlet Markarian" userId="4926d2b407f31d77" providerId="LiveId" clId="{0C5E0C79-E7FE-4A1B-9CD7-46CA820D8F52}" dt="2020-03-10T09:24:17.205" v="2891" actId="1035"/>
          <ac:spMkLst>
            <pc:docMk/>
            <pc:sldMk cId="2821313007" sldId="1435"/>
            <ac:spMk id="60" creationId="{88FB96C1-9F34-4C78-BEA5-9F6494931561}"/>
          </ac:spMkLst>
        </pc:spChg>
        <pc:spChg chg="add mod">
          <ac:chgData name="Hamlet Markarian" userId="4926d2b407f31d77" providerId="LiveId" clId="{0C5E0C79-E7FE-4A1B-9CD7-46CA820D8F52}" dt="2020-03-10T09:24:24.173" v="2893" actId="1035"/>
          <ac:spMkLst>
            <pc:docMk/>
            <pc:sldMk cId="2821313007" sldId="1435"/>
            <ac:spMk id="61" creationId="{77088C9B-35C0-4A3B-8CA0-13441FB32800}"/>
          </ac:spMkLst>
        </pc:spChg>
        <pc:spChg chg="del">
          <ac:chgData name="Hamlet Markarian" userId="4926d2b407f31d77" providerId="LiveId" clId="{0C5E0C79-E7FE-4A1B-9CD7-46CA820D8F52}" dt="2020-03-10T09:05:01.558" v="2680" actId="478"/>
          <ac:spMkLst>
            <pc:docMk/>
            <pc:sldMk cId="2821313007" sldId="1435"/>
            <ac:spMk id="62" creationId="{F6A0978E-1793-41F3-8793-F864D8F52130}"/>
          </ac:spMkLst>
        </pc:spChg>
        <pc:spChg chg="add mod">
          <ac:chgData name="Hamlet Markarian" userId="4926d2b407f31d77" providerId="LiveId" clId="{0C5E0C79-E7FE-4A1B-9CD7-46CA820D8F52}" dt="2020-03-10T09:24:24.173" v="2893" actId="1035"/>
          <ac:spMkLst>
            <pc:docMk/>
            <pc:sldMk cId="2821313007" sldId="1435"/>
            <ac:spMk id="63" creationId="{B084A93A-CB1A-455A-A5D3-A553360FE8FE}"/>
          </ac:spMkLst>
        </pc:spChg>
        <pc:spChg chg="del">
          <ac:chgData name="Hamlet Markarian" userId="4926d2b407f31d77" providerId="LiveId" clId="{0C5E0C79-E7FE-4A1B-9CD7-46CA820D8F52}" dt="2020-03-10T09:05:01.558" v="2680" actId="478"/>
          <ac:spMkLst>
            <pc:docMk/>
            <pc:sldMk cId="2821313007" sldId="1435"/>
            <ac:spMk id="66" creationId="{F596D83E-FB74-4236-9DC2-6A1F7B8BAD9F}"/>
          </ac:spMkLst>
        </pc:spChg>
        <pc:spChg chg="del">
          <ac:chgData name="Hamlet Markarian" userId="4926d2b407f31d77" providerId="LiveId" clId="{0C5E0C79-E7FE-4A1B-9CD7-46CA820D8F52}" dt="2020-03-10T09:05:01.558" v="2680" actId="478"/>
          <ac:spMkLst>
            <pc:docMk/>
            <pc:sldMk cId="2821313007" sldId="1435"/>
            <ac:spMk id="67" creationId="{1FFA0DDA-ECD7-462C-9C87-B43D2866B347}"/>
          </ac:spMkLst>
        </pc:spChg>
        <pc:spChg chg="del">
          <ac:chgData name="Hamlet Markarian" userId="4926d2b407f31d77" providerId="LiveId" clId="{0C5E0C79-E7FE-4A1B-9CD7-46CA820D8F52}" dt="2020-03-10T09:05:01.558" v="2680" actId="478"/>
          <ac:spMkLst>
            <pc:docMk/>
            <pc:sldMk cId="2821313007" sldId="1435"/>
            <ac:spMk id="68" creationId="{503991E7-BB5D-4CCF-864E-1B8894914375}"/>
          </ac:spMkLst>
        </pc:spChg>
        <pc:spChg chg="del">
          <ac:chgData name="Hamlet Markarian" userId="4926d2b407f31d77" providerId="LiveId" clId="{0C5E0C79-E7FE-4A1B-9CD7-46CA820D8F52}" dt="2020-03-10T09:05:01.558" v="2680" actId="478"/>
          <ac:spMkLst>
            <pc:docMk/>
            <pc:sldMk cId="2821313007" sldId="1435"/>
            <ac:spMk id="69" creationId="{1A0155C4-EC83-46ED-A8EC-CB7FF49E8912}"/>
          </ac:spMkLst>
        </pc:spChg>
        <pc:spChg chg="del">
          <ac:chgData name="Hamlet Markarian" userId="4926d2b407f31d77" providerId="LiveId" clId="{0C5E0C79-E7FE-4A1B-9CD7-46CA820D8F52}" dt="2020-03-10T09:05:01.558" v="2680" actId="478"/>
          <ac:spMkLst>
            <pc:docMk/>
            <pc:sldMk cId="2821313007" sldId="1435"/>
            <ac:spMk id="70" creationId="{9DCBDAEF-DB3E-4368-91BA-A76167CC1014}"/>
          </ac:spMkLst>
        </pc:spChg>
        <pc:spChg chg="del">
          <ac:chgData name="Hamlet Markarian" userId="4926d2b407f31d77" providerId="LiveId" clId="{0C5E0C79-E7FE-4A1B-9CD7-46CA820D8F52}" dt="2020-03-10T09:05:01.558" v="2680" actId="478"/>
          <ac:spMkLst>
            <pc:docMk/>
            <pc:sldMk cId="2821313007" sldId="1435"/>
            <ac:spMk id="72" creationId="{93797625-0DE0-4B63-9243-249FF8DAC88A}"/>
          </ac:spMkLst>
        </pc:spChg>
        <pc:spChg chg="del">
          <ac:chgData name="Hamlet Markarian" userId="4926d2b407f31d77" providerId="LiveId" clId="{0C5E0C79-E7FE-4A1B-9CD7-46CA820D8F52}" dt="2020-03-10T09:05:06.046" v="2682" actId="478"/>
          <ac:spMkLst>
            <pc:docMk/>
            <pc:sldMk cId="2821313007" sldId="1435"/>
            <ac:spMk id="73" creationId="{4AC8A0F2-254E-40B4-905E-4038BC8A1B1F}"/>
          </ac:spMkLst>
        </pc:spChg>
        <pc:spChg chg="del">
          <ac:chgData name="Hamlet Markarian" userId="4926d2b407f31d77" providerId="LiveId" clId="{0C5E0C79-E7FE-4A1B-9CD7-46CA820D8F52}" dt="2020-03-10T09:05:01.558" v="2680" actId="478"/>
          <ac:spMkLst>
            <pc:docMk/>
            <pc:sldMk cId="2821313007" sldId="1435"/>
            <ac:spMk id="74" creationId="{DB390778-331F-4FF6-A226-4778B0A95544}"/>
          </ac:spMkLst>
        </pc:spChg>
        <pc:spChg chg="del">
          <ac:chgData name="Hamlet Markarian" userId="4926d2b407f31d77" providerId="LiveId" clId="{0C5E0C79-E7FE-4A1B-9CD7-46CA820D8F52}" dt="2020-03-10T09:05:01.558" v="2680" actId="478"/>
          <ac:spMkLst>
            <pc:docMk/>
            <pc:sldMk cId="2821313007" sldId="1435"/>
            <ac:spMk id="75" creationId="{A1E1C159-4CD1-4831-B0C9-DFD118E74C4E}"/>
          </ac:spMkLst>
        </pc:spChg>
        <pc:spChg chg="del">
          <ac:chgData name="Hamlet Markarian" userId="4926d2b407f31d77" providerId="LiveId" clId="{0C5E0C79-E7FE-4A1B-9CD7-46CA820D8F52}" dt="2020-03-10T09:05:01.558" v="2680" actId="478"/>
          <ac:spMkLst>
            <pc:docMk/>
            <pc:sldMk cId="2821313007" sldId="1435"/>
            <ac:spMk id="76" creationId="{F0E91643-A52C-4853-BDEC-83C952C4CA64}"/>
          </ac:spMkLst>
        </pc:spChg>
        <pc:spChg chg="del">
          <ac:chgData name="Hamlet Markarian" userId="4926d2b407f31d77" providerId="LiveId" clId="{0C5E0C79-E7FE-4A1B-9CD7-46CA820D8F52}" dt="2020-03-10T09:05:01.558" v="2680" actId="478"/>
          <ac:spMkLst>
            <pc:docMk/>
            <pc:sldMk cId="2821313007" sldId="1435"/>
            <ac:spMk id="77" creationId="{86D2F97F-7465-4804-9A3C-5CFE5C1CE79E}"/>
          </ac:spMkLst>
        </pc:spChg>
        <pc:spChg chg="del">
          <ac:chgData name="Hamlet Markarian" userId="4926d2b407f31d77" providerId="LiveId" clId="{0C5E0C79-E7FE-4A1B-9CD7-46CA820D8F52}" dt="2020-03-10T09:05:01.558" v="2680" actId="478"/>
          <ac:spMkLst>
            <pc:docMk/>
            <pc:sldMk cId="2821313007" sldId="1435"/>
            <ac:spMk id="78" creationId="{6B46D3F2-DDBF-44CF-B879-F7DA93007E68}"/>
          </ac:spMkLst>
        </pc:spChg>
        <pc:spChg chg="del">
          <ac:chgData name="Hamlet Markarian" userId="4926d2b407f31d77" providerId="LiveId" clId="{0C5E0C79-E7FE-4A1B-9CD7-46CA820D8F52}" dt="2020-03-10T09:05:01.558" v="2680" actId="478"/>
          <ac:spMkLst>
            <pc:docMk/>
            <pc:sldMk cId="2821313007" sldId="1435"/>
            <ac:spMk id="79" creationId="{3BD7487E-881E-4EFC-849C-CDA9E40863AA}"/>
          </ac:spMkLst>
        </pc:spChg>
        <pc:spChg chg="del">
          <ac:chgData name="Hamlet Markarian" userId="4926d2b407f31d77" providerId="LiveId" clId="{0C5E0C79-E7FE-4A1B-9CD7-46CA820D8F52}" dt="2020-03-10T09:05:01.558" v="2680" actId="478"/>
          <ac:spMkLst>
            <pc:docMk/>
            <pc:sldMk cId="2821313007" sldId="1435"/>
            <ac:spMk id="80" creationId="{E03BB048-84EA-4DEA-94E7-71C44A67C8C4}"/>
          </ac:spMkLst>
        </pc:spChg>
        <pc:spChg chg="del">
          <ac:chgData name="Hamlet Markarian" userId="4926d2b407f31d77" providerId="LiveId" clId="{0C5E0C79-E7FE-4A1B-9CD7-46CA820D8F52}" dt="2020-03-10T09:05:06.046" v="2682" actId="478"/>
          <ac:spMkLst>
            <pc:docMk/>
            <pc:sldMk cId="2821313007" sldId="1435"/>
            <ac:spMk id="81" creationId="{6F4D3AC8-9A9E-4522-84BE-A3215788A1E4}"/>
          </ac:spMkLst>
        </pc:spChg>
        <pc:grpChg chg="add del mod">
          <ac:chgData name="Hamlet Markarian" userId="4926d2b407f31d77" providerId="LiveId" clId="{0C5E0C79-E7FE-4A1B-9CD7-46CA820D8F52}" dt="2020-03-10T09:15:58.645" v="2835" actId="478"/>
          <ac:grpSpMkLst>
            <pc:docMk/>
            <pc:sldMk cId="2821313007" sldId="1435"/>
            <ac:grpSpMk id="36" creationId="{9E181CBE-D59D-4C39-8283-DF6420105E7E}"/>
          </ac:grpSpMkLst>
        </pc:grpChg>
        <pc:grpChg chg="add del">
          <ac:chgData name="Hamlet Markarian" userId="4926d2b407f31d77" providerId="LiveId" clId="{0C5E0C79-E7FE-4A1B-9CD7-46CA820D8F52}" dt="2020-03-10T09:15:58.645" v="2835" actId="478"/>
          <ac:grpSpMkLst>
            <pc:docMk/>
            <pc:sldMk cId="2821313007" sldId="1435"/>
            <ac:grpSpMk id="41" creationId="{27EF44C1-7CEA-42E3-B63B-913F97FBD1E0}"/>
          </ac:grpSpMkLst>
        </pc:grpChg>
        <pc:grpChg chg="add del">
          <ac:chgData name="Hamlet Markarian" userId="4926d2b407f31d77" providerId="LiveId" clId="{0C5E0C79-E7FE-4A1B-9CD7-46CA820D8F52}" dt="2020-03-10T09:15:58.645" v="2835" actId="478"/>
          <ac:grpSpMkLst>
            <pc:docMk/>
            <pc:sldMk cId="2821313007" sldId="1435"/>
            <ac:grpSpMk id="47" creationId="{2B1E9F82-6ED9-499B-9EA9-3589913CFAED}"/>
          </ac:grpSpMkLst>
        </pc:grpChg>
        <pc:picChg chg="add mod">
          <ac:chgData name="Hamlet Markarian" userId="4926d2b407f31d77" providerId="LiveId" clId="{0C5E0C79-E7FE-4A1B-9CD7-46CA820D8F52}" dt="2020-03-10T09:06:40.193" v="2688" actId="1076"/>
          <ac:picMkLst>
            <pc:docMk/>
            <pc:sldMk cId="2821313007" sldId="1435"/>
            <ac:picMk id="3" creationId="{D7F44525-9BD2-467E-A1A3-3BA839D1810A}"/>
          </ac:picMkLst>
        </pc:picChg>
        <pc:picChg chg="del">
          <ac:chgData name="Hamlet Markarian" userId="4926d2b407f31d77" providerId="LiveId" clId="{0C5E0C79-E7FE-4A1B-9CD7-46CA820D8F52}" dt="2020-03-10T09:06:35.325" v="2686" actId="478"/>
          <ac:picMkLst>
            <pc:docMk/>
            <pc:sldMk cId="2821313007" sldId="1435"/>
            <ac:picMk id="5" creationId="{69704ABF-5BD5-40FA-B89D-3D81F6884012}"/>
          </ac:picMkLst>
        </pc:picChg>
        <pc:cxnChg chg="add del mod">
          <ac:chgData name="Hamlet Markarian" userId="4926d2b407f31d77" providerId="LiveId" clId="{0C5E0C79-E7FE-4A1B-9CD7-46CA820D8F52}" dt="2020-03-10T09:17:10.373" v="2847" actId="478"/>
          <ac:cxnSpMkLst>
            <pc:docMk/>
            <pc:sldMk cId="2821313007" sldId="1435"/>
            <ac:cxnSpMk id="6" creationId="{ED527353-A04A-43DC-BC37-A0491DC2B4E6}"/>
          </ac:cxnSpMkLst>
        </pc:cxnChg>
      </pc:sldChg>
      <pc:sldChg chg="addSp delSp modSp add">
        <pc:chgData name="Hamlet Markarian" userId="4926d2b407f31d77" providerId="LiveId" clId="{0C5E0C79-E7FE-4A1B-9CD7-46CA820D8F52}" dt="2020-03-10T09:47:33.637" v="3275" actId="1037"/>
        <pc:sldMkLst>
          <pc:docMk/>
          <pc:sldMk cId="2004928290" sldId="1436"/>
        </pc:sldMkLst>
        <pc:spChg chg="add mod ord">
          <ac:chgData name="Hamlet Markarian" userId="4926d2b407f31d77" providerId="LiveId" clId="{0C5E0C79-E7FE-4A1B-9CD7-46CA820D8F52}" dt="2020-03-10T09:46:48.789" v="3269" actId="1036"/>
          <ac:spMkLst>
            <pc:docMk/>
            <pc:sldMk cId="2004928290" sldId="1436"/>
            <ac:spMk id="8" creationId="{437B7775-A6FA-47D5-81C5-3D81449A679F}"/>
          </ac:spMkLst>
        </pc:spChg>
        <pc:spChg chg="add mod">
          <ac:chgData name="Hamlet Markarian" userId="4926d2b407f31d77" providerId="LiveId" clId="{0C5E0C79-E7FE-4A1B-9CD7-46CA820D8F52}" dt="2020-03-10T09:46:48.789" v="3269" actId="1036"/>
          <ac:spMkLst>
            <pc:docMk/>
            <pc:sldMk cId="2004928290" sldId="1436"/>
            <ac:spMk id="9" creationId="{9F9DD8C6-A38C-47D5-8039-892402C2002F}"/>
          </ac:spMkLst>
        </pc:spChg>
        <pc:spChg chg="ord">
          <ac:chgData name="Hamlet Markarian" userId="4926d2b407f31d77" providerId="LiveId" clId="{0C5E0C79-E7FE-4A1B-9CD7-46CA820D8F52}" dt="2020-03-10T09:36:08.915" v="3116" actId="167"/>
          <ac:spMkLst>
            <pc:docMk/>
            <pc:sldMk cId="2004928290" sldId="1436"/>
            <ac:spMk id="19" creationId="{42101231-1855-46EE-A3D9-B84E75ACB56A}"/>
          </ac:spMkLst>
        </pc:spChg>
        <pc:spChg chg="mod">
          <ac:chgData name="Hamlet Markarian" userId="4926d2b407f31d77" providerId="LiveId" clId="{0C5E0C79-E7FE-4A1B-9CD7-46CA820D8F52}" dt="2020-03-10T09:26:10.881" v="2907" actId="20577"/>
          <ac:spMkLst>
            <pc:docMk/>
            <pc:sldMk cId="2004928290" sldId="1436"/>
            <ac:spMk id="20" creationId="{2F2415B0-F1C4-4313-9038-A3884674CC46}"/>
          </ac:spMkLst>
        </pc:spChg>
        <pc:spChg chg="add del mod topLvl">
          <ac:chgData name="Hamlet Markarian" userId="4926d2b407f31d77" providerId="LiveId" clId="{0C5E0C79-E7FE-4A1B-9CD7-46CA820D8F52}" dt="2020-03-10T09:35:56.774" v="3114" actId="478"/>
          <ac:spMkLst>
            <pc:docMk/>
            <pc:sldMk cId="2004928290" sldId="1436"/>
            <ac:spMk id="21" creationId="{53775E3C-3CEE-4F15-915A-5E305F63F740}"/>
          </ac:spMkLst>
        </pc:spChg>
        <pc:spChg chg="add mod topLvl">
          <ac:chgData name="Hamlet Markarian" userId="4926d2b407f31d77" providerId="LiveId" clId="{0C5E0C79-E7FE-4A1B-9CD7-46CA820D8F52}" dt="2020-03-10T09:46:48.789" v="3269" actId="1036"/>
          <ac:spMkLst>
            <pc:docMk/>
            <pc:sldMk cId="2004928290" sldId="1436"/>
            <ac:spMk id="22" creationId="{F0682EAF-94B4-4DE6-8D55-00F42712F3F1}"/>
          </ac:spMkLst>
        </pc:spChg>
        <pc:spChg chg="add mod topLvl">
          <ac:chgData name="Hamlet Markarian" userId="4926d2b407f31d77" providerId="LiveId" clId="{0C5E0C79-E7FE-4A1B-9CD7-46CA820D8F52}" dt="2020-03-10T09:46:48.789" v="3269" actId="1036"/>
          <ac:spMkLst>
            <pc:docMk/>
            <pc:sldMk cId="2004928290" sldId="1436"/>
            <ac:spMk id="23" creationId="{FB7AFEFB-D101-4ED4-983B-E4937D6C7C47}"/>
          </ac:spMkLst>
        </pc:spChg>
        <pc:spChg chg="add mod">
          <ac:chgData name="Hamlet Markarian" userId="4926d2b407f31d77" providerId="LiveId" clId="{0C5E0C79-E7FE-4A1B-9CD7-46CA820D8F52}" dt="2020-03-10T09:45:32.394" v="3260" actId="14861"/>
          <ac:spMkLst>
            <pc:docMk/>
            <pc:sldMk cId="2004928290" sldId="1436"/>
            <ac:spMk id="29" creationId="{013C1B04-D33A-49EC-B5E9-812D5D85433B}"/>
          </ac:spMkLst>
        </pc:spChg>
        <pc:spChg chg="del">
          <ac:chgData name="Hamlet Markarian" userId="4926d2b407f31d77" providerId="LiveId" clId="{0C5E0C79-E7FE-4A1B-9CD7-46CA820D8F52}" dt="2020-03-10T09:25:43.261" v="2898" actId="478"/>
          <ac:spMkLst>
            <pc:docMk/>
            <pc:sldMk cId="2004928290" sldId="1436"/>
            <ac:spMk id="30" creationId="{3AD5E72A-DCE0-48FD-A424-1EA0FC500DD8}"/>
          </ac:spMkLst>
        </pc:spChg>
        <pc:spChg chg="add mod">
          <ac:chgData name="Hamlet Markarian" userId="4926d2b407f31d77" providerId="LiveId" clId="{0C5E0C79-E7FE-4A1B-9CD7-46CA820D8F52}" dt="2020-03-10T09:46:32.690" v="3263" actId="207"/>
          <ac:spMkLst>
            <pc:docMk/>
            <pc:sldMk cId="2004928290" sldId="1436"/>
            <ac:spMk id="32" creationId="{1D51A496-F8C9-40EB-AE57-3681F3A8E12D}"/>
          </ac:spMkLst>
        </pc:spChg>
        <pc:spChg chg="add mod">
          <ac:chgData name="Hamlet Markarian" userId="4926d2b407f31d77" providerId="LiveId" clId="{0C5E0C79-E7FE-4A1B-9CD7-46CA820D8F52}" dt="2020-03-10T09:39:16.679" v="3154" actId="1076"/>
          <ac:spMkLst>
            <pc:docMk/>
            <pc:sldMk cId="2004928290" sldId="1436"/>
            <ac:spMk id="35" creationId="{7D07BA56-2FDC-4132-83D2-01A640E6E7C4}"/>
          </ac:spMkLst>
        </pc:spChg>
        <pc:spChg chg="add mod">
          <ac:chgData name="Hamlet Markarian" userId="4926d2b407f31d77" providerId="LiveId" clId="{0C5E0C79-E7FE-4A1B-9CD7-46CA820D8F52}" dt="2020-03-10T09:39:16.679" v="3154" actId="1076"/>
          <ac:spMkLst>
            <pc:docMk/>
            <pc:sldMk cId="2004928290" sldId="1436"/>
            <ac:spMk id="36" creationId="{008DC21E-159B-4C91-B059-095963F87B23}"/>
          </ac:spMkLst>
        </pc:spChg>
        <pc:spChg chg="add mod">
          <ac:chgData name="Hamlet Markarian" userId="4926d2b407f31d77" providerId="LiveId" clId="{0C5E0C79-E7FE-4A1B-9CD7-46CA820D8F52}" dt="2020-03-10T09:46:02.281" v="3261"/>
          <ac:spMkLst>
            <pc:docMk/>
            <pc:sldMk cId="2004928290" sldId="1436"/>
            <ac:spMk id="37" creationId="{25AF462F-FC05-48B2-813E-01C77B8C7955}"/>
          </ac:spMkLst>
        </pc:spChg>
        <pc:spChg chg="add mod">
          <ac:chgData name="Hamlet Markarian" userId="4926d2b407f31d77" providerId="LiveId" clId="{0C5E0C79-E7FE-4A1B-9CD7-46CA820D8F52}" dt="2020-03-10T09:44:06.350" v="3244" actId="113"/>
          <ac:spMkLst>
            <pc:docMk/>
            <pc:sldMk cId="2004928290" sldId="1436"/>
            <ac:spMk id="46" creationId="{04E3C53B-FEF9-445C-9375-EE2122CD2C05}"/>
          </ac:spMkLst>
        </pc:spChg>
        <pc:spChg chg="add mod">
          <ac:chgData name="Hamlet Markarian" userId="4926d2b407f31d77" providerId="LiveId" clId="{0C5E0C79-E7FE-4A1B-9CD7-46CA820D8F52}" dt="2020-03-10T09:43:40.645" v="3238" actId="14100"/>
          <ac:spMkLst>
            <pc:docMk/>
            <pc:sldMk cId="2004928290" sldId="1436"/>
            <ac:spMk id="47" creationId="{960568CF-E007-4069-9B43-08BF0D334D5B}"/>
          </ac:spMkLst>
        </pc:spChg>
        <pc:spChg chg="add mod">
          <ac:chgData name="Hamlet Markarian" userId="4926d2b407f31d77" providerId="LiveId" clId="{0C5E0C79-E7FE-4A1B-9CD7-46CA820D8F52}" dt="2020-03-10T09:44:23.768" v="3248" actId="20577"/>
          <ac:spMkLst>
            <pc:docMk/>
            <pc:sldMk cId="2004928290" sldId="1436"/>
            <ac:spMk id="48" creationId="{F09902D6-B179-4F8F-8436-4754DE6B4AB6}"/>
          </ac:spMkLst>
        </pc:spChg>
        <pc:spChg chg="add mod">
          <ac:chgData name="Hamlet Markarian" userId="4926d2b407f31d77" providerId="LiveId" clId="{0C5E0C79-E7FE-4A1B-9CD7-46CA820D8F52}" dt="2020-03-10T09:43:54.119" v="3243" actId="20577"/>
          <ac:spMkLst>
            <pc:docMk/>
            <pc:sldMk cId="2004928290" sldId="1436"/>
            <ac:spMk id="49" creationId="{698D926C-1E92-422B-A76D-0B6E44F20057}"/>
          </ac:spMkLst>
        </pc:spChg>
        <pc:spChg chg="add mod">
          <ac:chgData name="Hamlet Markarian" userId="4926d2b407f31d77" providerId="LiveId" clId="{0C5E0C79-E7FE-4A1B-9CD7-46CA820D8F52}" dt="2020-03-10T09:47:33.637" v="3275" actId="1037"/>
          <ac:spMkLst>
            <pc:docMk/>
            <pc:sldMk cId="2004928290" sldId="1436"/>
            <ac:spMk id="50" creationId="{5E8D7666-E000-4D6A-B6B3-2965A39B324E}"/>
          </ac:spMkLst>
        </pc:spChg>
        <pc:spChg chg="add mod">
          <ac:chgData name="Hamlet Markarian" userId="4926d2b407f31d77" providerId="LiveId" clId="{0C5E0C79-E7FE-4A1B-9CD7-46CA820D8F52}" dt="2020-03-10T09:47:33.637" v="3275" actId="1037"/>
          <ac:spMkLst>
            <pc:docMk/>
            <pc:sldMk cId="2004928290" sldId="1436"/>
            <ac:spMk id="51" creationId="{4C5A4AF2-8955-41DA-9AB4-F7C612119B4D}"/>
          </ac:spMkLst>
        </pc:spChg>
        <pc:spChg chg="del">
          <ac:chgData name="Hamlet Markarian" userId="4926d2b407f31d77" providerId="LiveId" clId="{0C5E0C79-E7FE-4A1B-9CD7-46CA820D8F52}" dt="2020-03-10T09:25:43.261" v="2898" actId="478"/>
          <ac:spMkLst>
            <pc:docMk/>
            <pc:sldMk cId="2004928290" sldId="1436"/>
            <ac:spMk id="53" creationId="{973A918E-3EFC-4CEE-B05E-500BAC741AD6}"/>
          </ac:spMkLst>
        </pc:spChg>
        <pc:spChg chg="del">
          <ac:chgData name="Hamlet Markarian" userId="4926d2b407f31d77" providerId="LiveId" clId="{0C5E0C79-E7FE-4A1B-9CD7-46CA820D8F52}" dt="2020-03-10T09:25:45.436" v="2899" actId="478"/>
          <ac:spMkLst>
            <pc:docMk/>
            <pc:sldMk cId="2004928290" sldId="1436"/>
            <ac:spMk id="54" creationId="{8A0D92DE-244F-4B1D-82EC-08749A4B8AB7}"/>
          </ac:spMkLst>
        </pc:spChg>
        <pc:spChg chg="del">
          <ac:chgData name="Hamlet Markarian" userId="4926d2b407f31d77" providerId="LiveId" clId="{0C5E0C79-E7FE-4A1B-9CD7-46CA820D8F52}" dt="2020-03-10T09:25:43.261" v="2898" actId="478"/>
          <ac:spMkLst>
            <pc:docMk/>
            <pc:sldMk cId="2004928290" sldId="1436"/>
            <ac:spMk id="55" creationId="{F306BE9E-C327-4398-9F65-E6C3FF2609B2}"/>
          </ac:spMkLst>
        </pc:spChg>
        <pc:spChg chg="del">
          <ac:chgData name="Hamlet Markarian" userId="4926d2b407f31d77" providerId="LiveId" clId="{0C5E0C79-E7FE-4A1B-9CD7-46CA820D8F52}" dt="2020-03-10T09:25:43.261" v="2898" actId="478"/>
          <ac:spMkLst>
            <pc:docMk/>
            <pc:sldMk cId="2004928290" sldId="1436"/>
            <ac:spMk id="56" creationId="{3681A8AE-E23B-4DE9-BDF2-18250F25D12C}"/>
          </ac:spMkLst>
        </pc:spChg>
        <pc:spChg chg="del">
          <ac:chgData name="Hamlet Markarian" userId="4926d2b407f31d77" providerId="LiveId" clId="{0C5E0C79-E7FE-4A1B-9CD7-46CA820D8F52}" dt="2020-03-10T09:25:43.261" v="2898" actId="478"/>
          <ac:spMkLst>
            <pc:docMk/>
            <pc:sldMk cId="2004928290" sldId="1436"/>
            <ac:spMk id="57" creationId="{0E515AD7-7327-4174-91FB-46241AD979EA}"/>
          </ac:spMkLst>
        </pc:spChg>
        <pc:spChg chg="del">
          <ac:chgData name="Hamlet Markarian" userId="4926d2b407f31d77" providerId="LiveId" clId="{0C5E0C79-E7FE-4A1B-9CD7-46CA820D8F52}" dt="2020-03-10T09:25:45.436" v="2899" actId="478"/>
          <ac:spMkLst>
            <pc:docMk/>
            <pc:sldMk cId="2004928290" sldId="1436"/>
            <ac:spMk id="58" creationId="{5123A108-7B21-4B1F-9A94-15F4AD6543AA}"/>
          </ac:spMkLst>
        </pc:spChg>
        <pc:spChg chg="del">
          <ac:chgData name="Hamlet Markarian" userId="4926d2b407f31d77" providerId="LiveId" clId="{0C5E0C79-E7FE-4A1B-9CD7-46CA820D8F52}" dt="2020-03-10T09:25:43.261" v="2898" actId="478"/>
          <ac:spMkLst>
            <pc:docMk/>
            <pc:sldMk cId="2004928290" sldId="1436"/>
            <ac:spMk id="59" creationId="{C3D5A9E6-B649-45C8-B89E-60A78944DCCE}"/>
          </ac:spMkLst>
        </pc:spChg>
        <pc:spChg chg="del">
          <ac:chgData name="Hamlet Markarian" userId="4926d2b407f31d77" providerId="LiveId" clId="{0C5E0C79-E7FE-4A1B-9CD7-46CA820D8F52}" dt="2020-03-10T09:25:43.261" v="2898" actId="478"/>
          <ac:spMkLst>
            <pc:docMk/>
            <pc:sldMk cId="2004928290" sldId="1436"/>
            <ac:spMk id="60" creationId="{88FB96C1-9F34-4C78-BEA5-9F6494931561}"/>
          </ac:spMkLst>
        </pc:spChg>
        <pc:spChg chg="del">
          <ac:chgData name="Hamlet Markarian" userId="4926d2b407f31d77" providerId="LiveId" clId="{0C5E0C79-E7FE-4A1B-9CD7-46CA820D8F52}" dt="2020-03-10T09:25:43.261" v="2898" actId="478"/>
          <ac:spMkLst>
            <pc:docMk/>
            <pc:sldMk cId="2004928290" sldId="1436"/>
            <ac:spMk id="61" creationId="{77088C9B-35C0-4A3B-8CA0-13441FB32800}"/>
          </ac:spMkLst>
        </pc:spChg>
        <pc:spChg chg="del">
          <ac:chgData name="Hamlet Markarian" userId="4926d2b407f31d77" providerId="LiveId" clId="{0C5E0C79-E7FE-4A1B-9CD7-46CA820D8F52}" dt="2020-03-10T09:25:43.261" v="2898" actId="478"/>
          <ac:spMkLst>
            <pc:docMk/>
            <pc:sldMk cId="2004928290" sldId="1436"/>
            <ac:spMk id="63" creationId="{B084A93A-CB1A-455A-A5D3-A553360FE8FE}"/>
          </ac:spMkLst>
        </pc:spChg>
        <pc:grpChg chg="add del mod">
          <ac:chgData name="Hamlet Markarian" userId="4926d2b407f31d77" providerId="LiveId" clId="{0C5E0C79-E7FE-4A1B-9CD7-46CA820D8F52}" dt="2020-03-10T09:34:30.748" v="3057" actId="165"/>
          <ac:grpSpMkLst>
            <pc:docMk/>
            <pc:sldMk cId="2004928290" sldId="1436"/>
            <ac:grpSpMk id="7" creationId="{72A30F29-B14A-439C-85B2-246B0E59E02F}"/>
          </ac:grpSpMkLst>
        </pc:grpChg>
        <pc:picChg chg="del">
          <ac:chgData name="Hamlet Markarian" userId="4926d2b407f31d77" providerId="LiveId" clId="{0C5E0C79-E7FE-4A1B-9CD7-46CA820D8F52}" dt="2020-03-10T09:25:47.613" v="2900" actId="478"/>
          <ac:picMkLst>
            <pc:docMk/>
            <pc:sldMk cId="2004928290" sldId="1436"/>
            <ac:picMk id="3" creationId="{D7F44525-9BD2-467E-A1A3-3BA839D1810A}"/>
          </ac:picMkLst>
        </pc:picChg>
        <pc:picChg chg="add mod">
          <ac:chgData name="Hamlet Markarian" userId="4926d2b407f31d77" providerId="LiveId" clId="{0C5E0C79-E7FE-4A1B-9CD7-46CA820D8F52}" dt="2020-03-10T09:27:51.989" v="2913" actId="207"/>
          <ac:picMkLst>
            <pc:docMk/>
            <pc:sldMk cId="2004928290" sldId="1436"/>
            <ac:picMk id="5" creationId="{59F0CE52-5CA7-4955-9EEF-568531C1AC83}"/>
          </ac:picMkLst>
        </pc:picChg>
        <pc:picChg chg="add mod">
          <ac:chgData name="Hamlet Markarian" userId="4926d2b407f31d77" providerId="LiveId" clId="{0C5E0C79-E7FE-4A1B-9CD7-46CA820D8F52}" dt="2020-03-10T09:46:48.789" v="3269" actId="1036"/>
          <ac:picMkLst>
            <pc:docMk/>
            <pc:sldMk cId="2004928290" sldId="1436"/>
            <ac:picMk id="6" creationId="{D5AEF12A-BF42-42E7-A2C7-A642B281FC8A}"/>
          </ac:picMkLst>
        </pc:picChg>
        <pc:cxnChg chg="add mod">
          <ac:chgData name="Hamlet Markarian" userId="4926d2b407f31d77" providerId="LiveId" clId="{0C5E0C79-E7FE-4A1B-9CD7-46CA820D8F52}" dt="2020-03-10T09:46:48.789" v="3269" actId="1036"/>
          <ac:cxnSpMkLst>
            <pc:docMk/>
            <pc:sldMk cId="2004928290" sldId="1436"/>
            <ac:cxnSpMk id="11" creationId="{1541ED83-2536-449F-91DC-68090A6674F0}"/>
          </ac:cxnSpMkLst>
        </pc:cxnChg>
        <pc:cxnChg chg="add mod">
          <ac:chgData name="Hamlet Markarian" userId="4926d2b407f31d77" providerId="LiveId" clId="{0C5E0C79-E7FE-4A1B-9CD7-46CA820D8F52}" dt="2020-03-10T09:39:41.808" v="3162" actId="14100"/>
          <ac:cxnSpMkLst>
            <pc:docMk/>
            <pc:sldMk cId="2004928290" sldId="1436"/>
            <ac:cxnSpMk id="24" creationId="{D5D01986-E640-4114-8E2A-E9C77A0D3101}"/>
          </ac:cxnSpMkLst>
        </pc:cxnChg>
        <pc:cxnChg chg="add mod">
          <ac:chgData name="Hamlet Markarian" userId="4926d2b407f31d77" providerId="LiveId" clId="{0C5E0C79-E7FE-4A1B-9CD7-46CA820D8F52}" dt="2020-03-10T09:46:48.789" v="3269" actId="1036"/>
          <ac:cxnSpMkLst>
            <pc:docMk/>
            <pc:sldMk cId="2004928290" sldId="1436"/>
            <ac:cxnSpMk id="28" creationId="{B097AC76-23C4-426A-B81D-9D61A1E7077A}"/>
          </ac:cxnSpMkLst>
        </pc:cxnChg>
        <pc:cxnChg chg="add mod">
          <ac:chgData name="Hamlet Markarian" userId="4926d2b407f31d77" providerId="LiveId" clId="{0C5E0C79-E7FE-4A1B-9CD7-46CA820D8F52}" dt="2020-03-10T09:46:48.789" v="3269" actId="1036"/>
          <ac:cxnSpMkLst>
            <pc:docMk/>
            <pc:sldMk cId="2004928290" sldId="1436"/>
            <ac:cxnSpMk id="31" creationId="{F32A19EE-E7F4-4F50-A811-01F99CDFD04B}"/>
          </ac:cxnSpMkLst>
        </pc:cxnChg>
        <pc:cxnChg chg="add mod">
          <ac:chgData name="Hamlet Markarian" userId="4926d2b407f31d77" providerId="LiveId" clId="{0C5E0C79-E7FE-4A1B-9CD7-46CA820D8F52}" dt="2020-03-10T09:39:53.059" v="3165" actId="14100"/>
          <ac:cxnSpMkLst>
            <pc:docMk/>
            <pc:sldMk cId="2004928290" sldId="1436"/>
            <ac:cxnSpMk id="42" creationId="{2483087B-381A-4220-BA20-045593EC3C0A}"/>
          </ac:cxnSpMkLst>
        </pc:cxnChg>
        <pc:cxnChg chg="add mod">
          <ac:chgData name="Hamlet Markarian" userId="4926d2b407f31d77" providerId="LiveId" clId="{0C5E0C79-E7FE-4A1B-9CD7-46CA820D8F52}" dt="2020-03-10T09:47:20.307" v="3273" actId="1076"/>
          <ac:cxnSpMkLst>
            <pc:docMk/>
            <pc:sldMk cId="2004928290" sldId="1436"/>
            <ac:cxnSpMk id="62" creationId="{CCE14C7B-4B86-4E6D-BCB5-F3B861E32505}"/>
          </ac:cxnSpMkLst>
        </pc:cxnChg>
        <pc:cxnChg chg="add mod">
          <ac:chgData name="Hamlet Markarian" userId="4926d2b407f31d77" providerId="LiveId" clId="{0C5E0C79-E7FE-4A1B-9CD7-46CA820D8F52}" dt="2020-03-10T09:47:23.645" v="3274" actId="571"/>
          <ac:cxnSpMkLst>
            <pc:docMk/>
            <pc:sldMk cId="2004928290" sldId="1436"/>
            <ac:cxnSpMk id="64" creationId="{CBF1E4EE-1AA9-46E0-96AC-5A2737CD138D}"/>
          </ac:cxnSpMkLst>
        </pc:cxnChg>
      </pc:sldChg>
    </pc:docChg>
  </pc:docChgLst>
  <pc:docChgLst>
    <pc:chgData name="Hamlet Markarian" userId="4926d2b407f31d77" providerId="LiveId" clId="{1A634700-36B3-4455-A058-5071D9319E52}"/>
    <pc:docChg chg="undo redo custSel addSld delSld modSld sldOrd modSection">
      <pc:chgData name="Hamlet Markarian" userId="4926d2b407f31d77" providerId="LiveId" clId="{1A634700-36B3-4455-A058-5071D9319E52}" dt="2020-05-19T23:29:52.415" v="2636"/>
      <pc:docMkLst>
        <pc:docMk/>
      </pc:docMkLst>
      <pc:sldChg chg="modSp">
        <pc:chgData name="Hamlet Markarian" userId="4926d2b407f31d77" providerId="LiveId" clId="{1A634700-36B3-4455-A058-5071D9319E52}" dt="2020-05-19T23:29:02.826" v="2632"/>
        <pc:sldMkLst>
          <pc:docMk/>
          <pc:sldMk cId="1095587160" sldId="260"/>
        </pc:sldMkLst>
        <pc:spChg chg="mod">
          <ac:chgData name="Hamlet Markarian" userId="4926d2b407f31d77" providerId="LiveId" clId="{1A634700-36B3-4455-A058-5071D9319E52}" dt="2020-05-19T23:29:02.826" v="2632"/>
          <ac:spMkLst>
            <pc:docMk/>
            <pc:sldMk cId="1095587160" sldId="260"/>
            <ac:spMk id="2" creationId="{00000000-0000-0000-0000-000000000000}"/>
          </ac:spMkLst>
        </pc:spChg>
      </pc:sldChg>
      <pc:sldChg chg="modSp">
        <pc:chgData name="Hamlet Markarian" userId="4926d2b407f31d77" providerId="LiveId" clId="{1A634700-36B3-4455-A058-5071D9319E52}" dt="2020-05-19T23:29:02.826" v="2632"/>
        <pc:sldMkLst>
          <pc:docMk/>
          <pc:sldMk cId="1583666046" sldId="268"/>
        </pc:sldMkLst>
        <pc:spChg chg="mod">
          <ac:chgData name="Hamlet Markarian" userId="4926d2b407f31d77" providerId="LiveId" clId="{1A634700-36B3-4455-A058-5071D9319E52}" dt="2020-05-19T23:29:02.826" v="2632"/>
          <ac:spMkLst>
            <pc:docMk/>
            <pc:sldMk cId="1583666046" sldId="268"/>
            <ac:spMk id="2" creationId="{00000000-0000-0000-0000-000000000000}"/>
          </ac:spMkLst>
        </pc:spChg>
      </pc:sldChg>
      <pc:sldChg chg="modSp">
        <pc:chgData name="Hamlet Markarian" userId="4926d2b407f31d77" providerId="LiveId" clId="{1A634700-36B3-4455-A058-5071D9319E52}" dt="2020-05-19T23:29:02.826" v="2632"/>
        <pc:sldMkLst>
          <pc:docMk/>
          <pc:sldMk cId="1765829032" sldId="273"/>
        </pc:sldMkLst>
        <pc:spChg chg="mod">
          <ac:chgData name="Hamlet Markarian" userId="4926d2b407f31d77" providerId="LiveId" clId="{1A634700-36B3-4455-A058-5071D9319E52}" dt="2020-05-19T23:29:02.826" v="2632"/>
          <ac:spMkLst>
            <pc:docMk/>
            <pc:sldMk cId="1765829032" sldId="273"/>
            <ac:spMk id="3" creationId="{00000000-0000-0000-0000-000000000000}"/>
          </ac:spMkLst>
        </pc:spChg>
        <pc:spChg chg="mod">
          <ac:chgData name="Hamlet Markarian" userId="4926d2b407f31d77" providerId="LiveId" clId="{1A634700-36B3-4455-A058-5071D9319E52}" dt="2020-05-19T23:29:02.826" v="2632"/>
          <ac:spMkLst>
            <pc:docMk/>
            <pc:sldMk cId="1765829032" sldId="273"/>
            <ac:spMk id="4" creationId="{00000000-0000-0000-0000-000000000000}"/>
          </ac:spMkLst>
        </pc:spChg>
      </pc:sldChg>
      <pc:sldChg chg="modSp">
        <pc:chgData name="Hamlet Markarian" userId="4926d2b407f31d77" providerId="LiveId" clId="{1A634700-36B3-4455-A058-5071D9319E52}" dt="2020-05-19T23:29:02.826" v="2632"/>
        <pc:sldMkLst>
          <pc:docMk/>
          <pc:sldMk cId="3908453863" sldId="274"/>
        </pc:sldMkLst>
        <pc:spChg chg="mod">
          <ac:chgData name="Hamlet Markarian" userId="4926d2b407f31d77" providerId="LiveId" clId="{1A634700-36B3-4455-A058-5071D9319E52}" dt="2020-05-19T23:29:02.826" v="2632"/>
          <ac:spMkLst>
            <pc:docMk/>
            <pc:sldMk cId="3908453863" sldId="274"/>
            <ac:spMk id="2" creationId="{00000000-0000-0000-0000-000000000000}"/>
          </ac:spMkLst>
        </pc:spChg>
        <pc:spChg chg="mod">
          <ac:chgData name="Hamlet Markarian" userId="4926d2b407f31d77" providerId="LiveId" clId="{1A634700-36B3-4455-A058-5071D9319E52}" dt="2020-05-19T23:29:02.826" v="2632"/>
          <ac:spMkLst>
            <pc:docMk/>
            <pc:sldMk cId="3908453863" sldId="274"/>
            <ac:spMk id="3" creationId="{00000000-0000-0000-0000-000000000000}"/>
          </ac:spMkLst>
        </pc:spChg>
      </pc:sldChg>
      <pc:sldChg chg="modSp">
        <pc:chgData name="Hamlet Markarian" userId="4926d2b407f31d77" providerId="LiveId" clId="{1A634700-36B3-4455-A058-5071D9319E52}" dt="2020-05-19T23:29:02.826" v="2632"/>
        <pc:sldMkLst>
          <pc:docMk/>
          <pc:sldMk cId="547803383" sldId="275"/>
        </pc:sldMkLst>
        <pc:spChg chg="mod">
          <ac:chgData name="Hamlet Markarian" userId="4926d2b407f31d77" providerId="LiveId" clId="{1A634700-36B3-4455-A058-5071D9319E52}" dt="2020-05-19T23:29:02.826" v="2632"/>
          <ac:spMkLst>
            <pc:docMk/>
            <pc:sldMk cId="547803383" sldId="275"/>
            <ac:spMk id="2" creationId="{00000000-0000-0000-0000-000000000000}"/>
          </ac:spMkLst>
        </pc:spChg>
        <pc:spChg chg="mod">
          <ac:chgData name="Hamlet Markarian" userId="4926d2b407f31d77" providerId="LiveId" clId="{1A634700-36B3-4455-A058-5071D9319E52}" dt="2020-05-19T23:29:02.826" v="2632"/>
          <ac:spMkLst>
            <pc:docMk/>
            <pc:sldMk cId="547803383" sldId="275"/>
            <ac:spMk id="9" creationId="{00000000-0000-0000-0000-000000000000}"/>
          </ac:spMkLst>
        </pc:spChg>
      </pc:sldChg>
      <pc:sldChg chg="modSp">
        <pc:chgData name="Hamlet Markarian" userId="4926d2b407f31d77" providerId="LiveId" clId="{1A634700-36B3-4455-A058-5071D9319E52}" dt="2020-05-19T23:29:02.826" v="2632"/>
        <pc:sldMkLst>
          <pc:docMk/>
          <pc:sldMk cId="3283137278" sldId="279"/>
        </pc:sldMkLst>
        <pc:spChg chg="mod">
          <ac:chgData name="Hamlet Markarian" userId="4926d2b407f31d77" providerId="LiveId" clId="{1A634700-36B3-4455-A058-5071D9319E52}" dt="2020-05-19T23:29:02.826" v="2632"/>
          <ac:spMkLst>
            <pc:docMk/>
            <pc:sldMk cId="3283137278" sldId="279"/>
            <ac:spMk id="2" creationId="{00000000-0000-0000-0000-000000000000}"/>
          </ac:spMkLst>
        </pc:spChg>
      </pc:sldChg>
      <pc:sldChg chg="modSp">
        <pc:chgData name="Hamlet Markarian" userId="4926d2b407f31d77" providerId="LiveId" clId="{1A634700-36B3-4455-A058-5071D9319E52}" dt="2020-05-19T23:29:02.826" v="2632"/>
        <pc:sldMkLst>
          <pc:docMk/>
          <pc:sldMk cId="2352258631" sldId="293"/>
        </pc:sldMkLst>
        <pc:spChg chg="mod">
          <ac:chgData name="Hamlet Markarian" userId="4926d2b407f31d77" providerId="LiveId" clId="{1A634700-36B3-4455-A058-5071D9319E52}" dt="2020-05-19T23:29:02.826" v="2632"/>
          <ac:spMkLst>
            <pc:docMk/>
            <pc:sldMk cId="2352258631" sldId="293"/>
            <ac:spMk id="2" creationId="{00000000-0000-0000-0000-000000000000}"/>
          </ac:spMkLst>
        </pc:spChg>
        <pc:spChg chg="mod">
          <ac:chgData name="Hamlet Markarian" userId="4926d2b407f31d77" providerId="LiveId" clId="{1A634700-36B3-4455-A058-5071D9319E52}" dt="2020-05-19T23:29:02.826" v="2632"/>
          <ac:spMkLst>
            <pc:docMk/>
            <pc:sldMk cId="2352258631" sldId="293"/>
            <ac:spMk id="3" creationId="{00000000-0000-0000-0000-000000000000}"/>
          </ac:spMkLst>
        </pc:spChg>
      </pc:sldChg>
      <pc:sldChg chg="modSp">
        <pc:chgData name="Hamlet Markarian" userId="4926d2b407f31d77" providerId="LiveId" clId="{1A634700-36B3-4455-A058-5071D9319E52}" dt="2020-05-19T23:29:02.826" v="2632"/>
        <pc:sldMkLst>
          <pc:docMk/>
          <pc:sldMk cId="2245537131" sldId="294"/>
        </pc:sldMkLst>
        <pc:spChg chg="mod">
          <ac:chgData name="Hamlet Markarian" userId="4926d2b407f31d77" providerId="LiveId" clId="{1A634700-36B3-4455-A058-5071D9319E52}" dt="2020-05-19T23:29:02.826" v="2632"/>
          <ac:spMkLst>
            <pc:docMk/>
            <pc:sldMk cId="2245537131" sldId="294"/>
            <ac:spMk id="2" creationId="{00000000-0000-0000-0000-000000000000}"/>
          </ac:spMkLst>
        </pc:spChg>
        <pc:spChg chg="mod">
          <ac:chgData name="Hamlet Markarian" userId="4926d2b407f31d77" providerId="LiveId" clId="{1A634700-36B3-4455-A058-5071D9319E52}" dt="2020-05-19T23:29:02.826" v="2632"/>
          <ac:spMkLst>
            <pc:docMk/>
            <pc:sldMk cId="2245537131" sldId="294"/>
            <ac:spMk id="3" creationId="{00000000-0000-0000-0000-000000000000}"/>
          </ac:spMkLst>
        </pc:spChg>
      </pc:sldChg>
      <pc:sldChg chg="modSp">
        <pc:chgData name="Hamlet Markarian" userId="4926d2b407f31d77" providerId="LiveId" clId="{1A634700-36B3-4455-A058-5071D9319E52}" dt="2020-05-19T23:29:02.826" v="2632"/>
        <pc:sldMkLst>
          <pc:docMk/>
          <pc:sldMk cId="3596219352" sldId="296"/>
        </pc:sldMkLst>
        <pc:spChg chg="mod">
          <ac:chgData name="Hamlet Markarian" userId="4926d2b407f31d77" providerId="LiveId" clId="{1A634700-36B3-4455-A058-5071D9319E52}" dt="2020-05-19T23:29:02.826" v="2632"/>
          <ac:spMkLst>
            <pc:docMk/>
            <pc:sldMk cId="3596219352" sldId="296"/>
            <ac:spMk id="13" creationId="{00000000-0000-0000-0000-000000000000}"/>
          </ac:spMkLst>
        </pc:spChg>
      </pc:sldChg>
      <pc:sldChg chg="modSp">
        <pc:chgData name="Hamlet Markarian" userId="4926d2b407f31d77" providerId="LiveId" clId="{1A634700-36B3-4455-A058-5071D9319E52}" dt="2020-05-19T23:29:02.826" v="2632"/>
        <pc:sldMkLst>
          <pc:docMk/>
          <pc:sldMk cId="3836027379" sldId="300"/>
        </pc:sldMkLst>
        <pc:spChg chg="mod">
          <ac:chgData name="Hamlet Markarian" userId="4926d2b407f31d77" providerId="LiveId" clId="{1A634700-36B3-4455-A058-5071D9319E52}" dt="2020-05-19T23:29:02.826" v="2632"/>
          <ac:spMkLst>
            <pc:docMk/>
            <pc:sldMk cId="3836027379" sldId="300"/>
            <ac:spMk id="2" creationId="{00000000-0000-0000-0000-000000000000}"/>
          </ac:spMkLst>
        </pc:spChg>
      </pc:sldChg>
      <pc:sldChg chg="modSp">
        <pc:chgData name="Hamlet Markarian" userId="4926d2b407f31d77" providerId="LiveId" clId="{1A634700-36B3-4455-A058-5071D9319E52}" dt="2020-05-19T23:29:02.826" v="2632"/>
        <pc:sldMkLst>
          <pc:docMk/>
          <pc:sldMk cId="4292502008" sldId="309"/>
        </pc:sldMkLst>
        <pc:spChg chg="mod">
          <ac:chgData name="Hamlet Markarian" userId="4926d2b407f31d77" providerId="LiveId" clId="{1A634700-36B3-4455-A058-5071D9319E52}" dt="2020-05-19T23:29:02.826" v="2632"/>
          <ac:spMkLst>
            <pc:docMk/>
            <pc:sldMk cId="4292502008" sldId="309"/>
            <ac:spMk id="2" creationId="{00000000-0000-0000-0000-000000000000}"/>
          </ac:spMkLst>
        </pc:spChg>
        <pc:spChg chg="mod">
          <ac:chgData name="Hamlet Markarian" userId="4926d2b407f31d77" providerId="LiveId" clId="{1A634700-36B3-4455-A058-5071D9319E52}" dt="2020-05-19T23:29:02.826" v="2632"/>
          <ac:spMkLst>
            <pc:docMk/>
            <pc:sldMk cId="4292502008" sldId="309"/>
            <ac:spMk id="3" creationId="{00000000-0000-0000-0000-000000000000}"/>
          </ac:spMkLst>
        </pc:spChg>
      </pc:sldChg>
      <pc:sldChg chg="modSp">
        <pc:chgData name="Hamlet Markarian" userId="4926d2b407f31d77" providerId="LiveId" clId="{1A634700-36B3-4455-A058-5071D9319E52}" dt="2020-05-19T23:29:02.826" v="2632"/>
        <pc:sldMkLst>
          <pc:docMk/>
          <pc:sldMk cId="3067808683" sldId="310"/>
        </pc:sldMkLst>
        <pc:spChg chg="mod">
          <ac:chgData name="Hamlet Markarian" userId="4926d2b407f31d77" providerId="LiveId" clId="{1A634700-36B3-4455-A058-5071D9319E52}" dt="2020-05-19T23:29:02.826" v="2632"/>
          <ac:spMkLst>
            <pc:docMk/>
            <pc:sldMk cId="3067808683" sldId="310"/>
            <ac:spMk id="58" creationId="{00000000-0000-0000-0000-000000000000}"/>
          </ac:spMkLst>
        </pc:spChg>
      </pc:sldChg>
      <pc:sldChg chg="modSp">
        <pc:chgData name="Hamlet Markarian" userId="4926d2b407f31d77" providerId="LiveId" clId="{1A634700-36B3-4455-A058-5071D9319E52}" dt="2020-05-19T23:29:02.826" v="2632"/>
        <pc:sldMkLst>
          <pc:docMk/>
          <pc:sldMk cId="1670633115" sldId="313"/>
        </pc:sldMkLst>
        <pc:spChg chg="mod">
          <ac:chgData name="Hamlet Markarian" userId="4926d2b407f31d77" providerId="LiveId" clId="{1A634700-36B3-4455-A058-5071D9319E52}" dt="2020-05-19T23:29:02.826" v="2632"/>
          <ac:spMkLst>
            <pc:docMk/>
            <pc:sldMk cId="1670633115" sldId="313"/>
            <ac:spMk id="2" creationId="{00000000-0000-0000-0000-000000000000}"/>
          </ac:spMkLst>
        </pc:spChg>
        <pc:spChg chg="mod">
          <ac:chgData name="Hamlet Markarian" userId="4926d2b407f31d77" providerId="LiveId" clId="{1A634700-36B3-4455-A058-5071D9319E52}" dt="2020-05-19T23:29:02.826" v="2632"/>
          <ac:spMkLst>
            <pc:docMk/>
            <pc:sldMk cId="1670633115" sldId="313"/>
            <ac:spMk id="3" creationId="{00000000-0000-0000-0000-000000000000}"/>
          </ac:spMkLst>
        </pc:spChg>
      </pc:sldChg>
      <pc:sldChg chg="modSp">
        <pc:chgData name="Hamlet Markarian" userId="4926d2b407f31d77" providerId="LiveId" clId="{1A634700-36B3-4455-A058-5071D9319E52}" dt="2020-05-19T23:29:02.826" v="2632"/>
        <pc:sldMkLst>
          <pc:docMk/>
          <pc:sldMk cId="1961866639" sldId="322"/>
        </pc:sldMkLst>
        <pc:spChg chg="mod">
          <ac:chgData name="Hamlet Markarian" userId="4926d2b407f31d77" providerId="LiveId" clId="{1A634700-36B3-4455-A058-5071D9319E52}" dt="2020-05-19T23:29:02.826" v="2632"/>
          <ac:spMkLst>
            <pc:docMk/>
            <pc:sldMk cId="1961866639" sldId="322"/>
            <ac:spMk id="2" creationId="{00000000-0000-0000-0000-000000000000}"/>
          </ac:spMkLst>
        </pc:spChg>
        <pc:spChg chg="mod">
          <ac:chgData name="Hamlet Markarian" userId="4926d2b407f31d77" providerId="LiveId" clId="{1A634700-36B3-4455-A058-5071D9319E52}" dt="2020-05-19T23:29:02.826" v="2632"/>
          <ac:spMkLst>
            <pc:docMk/>
            <pc:sldMk cId="1961866639" sldId="322"/>
            <ac:spMk id="3" creationId="{00000000-0000-0000-0000-000000000000}"/>
          </ac:spMkLst>
        </pc:spChg>
      </pc:sldChg>
      <pc:sldChg chg="modSp">
        <pc:chgData name="Hamlet Markarian" userId="4926d2b407f31d77" providerId="LiveId" clId="{1A634700-36B3-4455-A058-5071D9319E52}" dt="2020-05-19T23:29:02.826" v="2632"/>
        <pc:sldMkLst>
          <pc:docMk/>
          <pc:sldMk cId="323130994" sldId="323"/>
        </pc:sldMkLst>
        <pc:spChg chg="mod">
          <ac:chgData name="Hamlet Markarian" userId="4926d2b407f31d77" providerId="LiveId" clId="{1A634700-36B3-4455-A058-5071D9319E52}" dt="2020-05-19T23:29:02.826" v="2632"/>
          <ac:spMkLst>
            <pc:docMk/>
            <pc:sldMk cId="323130994" sldId="323"/>
            <ac:spMk id="2" creationId="{00000000-0000-0000-0000-000000000000}"/>
          </ac:spMkLst>
        </pc:spChg>
      </pc:sldChg>
      <pc:sldChg chg="modSp">
        <pc:chgData name="Hamlet Markarian" userId="4926d2b407f31d77" providerId="LiveId" clId="{1A634700-36B3-4455-A058-5071D9319E52}" dt="2020-05-19T23:29:02.826" v="2632"/>
        <pc:sldMkLst>
          <pc:docMk/>
          <pc:sldMk cId="2121147126" sldId="325"/>
        </pc:sldMkLst>
        <pc:spChg chg="mod">
          <ac:chgData name="Hamlet Markarian" userId="4926d2b407f31d77" providerId="LiveId" clId="{1A634700-36B3-4455-A058-5071D9319E52}" dt="2020-05-19T23:29:02.826" v="2632"/>
          <ac:spMkLst>
            <pc:docMk/>
            <pc:sldMk cId="2121147126" sldId="325"/>
            <ac:spMk id="2" creationId="{00000000-0000-0000-0000-000000000000}"/>
          </ac:spMkLst>
        </pc:spChg>
        <pc:spChg chg="mod">
          <ac:chgData name="Hamlet Markarian" userId="4926d2b407f31d77" providerId="LiveId" clId="{1A634700-36B3-4455-A058-5071D9319E52}" dt="2020-05-19T23:29:02.826" v="2632"/>
          <ac:spMkLst>
            <pc:docMk/>
            <pc:sldMk cId="2121147126" sldId="325"/>
            <ac:spMk id="3" creationId="{00000000-0000-0000-0000-000000000000}"/>
          </ac:spMkLst>
        </pc:spChg>
      </pc:sldChg>
      <pc:sldChg chg="modSp">
        <pc:chgData name="Hamlet Markarian" userId="4926d2b407f31d77" providerId="LiveId" clId="{1A634700-36B3-4455-A058-5071D9319E52}" dt="2020-05-19T23:29:02.826" v="2632"/>
        <pc:sldMkLst>
          <pc:docMk/>
          <pc:sldMk cId="871079455" sldId="328"/>
        </pc:sldMkLst>
        <pc:spChg chg="mod">
          <ac:chgData name="Hamlet Markarian" userId="4926d2b407f31d77" providerId="LiveId" clId="{1A634700-36B3-4455-A058-5071D9319E52}" dt="2020-05-19T23:29:02.826" v="2632"/>
          <ac:spMkLst>
            <pc:docMk/>
            <pc:sldMk cId="871079455" sldId="328"/>
            <ac:spMk id="2" creationId="{00000000-0000-0000-0000-000000000000}"/>
          </ac:spMkLst>
        </pc:spChg>
        <pc:spChg chg="mod">
          <ac:chgData name="Hamlet Markarian" userId="4926d2b407f31d77" providerId="LiveId" clId="{1A634700-36B3-4455-A058-5071D9319E52}" dt="2020-05-19T23:29:02.826" v="2632"/>
          <ac:spMkLst>
            <pc:docMk/>
            <pc:sldMk cId="871079455" sldId="328"/>
            <ac:spMk id="3" creationId="{00000000-0000-0000-0000-000000000000}"/>
          </ac:spMkLst>
        </pc:spChg>
      </pc:sldChg>
      <pc:sldChg chg="modSp">
        <pc:chgData name="Hamlet Markarian" userId="4926d2b407f31d77" providerId="LiveId" clId="{1A634700-36B3-4455-A058-5071D9319E52}" dt="2020-05-19T23:29:02.826" v="2632"/>
        <pc:sldMkLst>
          <pc:docMk/>
          <pc:sldMk cId="1496875732" sldId="333"/>
        </pc:sldMkLst>
        <pc:spChg chg="mod">
          <ac:chgData name="Hamlet Markarian" userId="4926d2b407f31d77" providerId="LiveId" clId="{1A634700-36B3-4455-A058-5071D9319E52}" dt="2020-05-19T23:29:02.826" v="2632"/>
          <ac:spMkLst>
            <pc:docMk/>
            <pc:sldMk cId="1496875732" sldId="333"/>
            <ac:spMk id="9" creationId="{00000000-0000-0000-0000-000000000000}"/>
          </ac:spMkLst>
        </pc:spChg>
        <pc:spChg chg="mod">
          <ac:chgData name="Hamlet Markarian" userId="4926d2b407f31d77" providerId="LiveId" clId="{1A634700-36B3-4455-A058-5071D9319E52}" dt="2020-05-19T23:29:02.826" v="2632"/>
          <ac:spMkLst>
            <pc:docMk/>
            <pc:sldMk cId="1496875732" sldId="333"/>
            <ac:spMk id="10" creationId="{00000000-0000-0000-0000-000000000000}"/>
          </ac:spMkLst>
        </pc:spChg>
      </pc:sldChg>
      <pc:sldChg chg="modSp">
        <pc:chgData name="Hamlet Markarian" userId="4926d2b407f31d77" providerId="LiveId" clId="{1A634700-36B3-4455-A058-5071D9319E52}" dt="2020-05-19T23:29:02.826" v="2632"/>
        <pc:sldMkLst>
          <pc:docMk/>
          <pc:sldMk cId="2491917350" sldId="335"/>
        </pc:sldMkLst>
        <pc:spChg chg="mod">
          <ac:chgData name="Hamlet Markarian" userId="4926d2b407f31d77" providerId="LiveId" clId="{1A634700-36B3-4455-A058-5071D9319E52}" dt="2020-05-19T23:29:02.826" v="2632"/>
          <ac:spMkLst>
            <pc:docMk/>
            <pc:sldMk cId="2491917350" sldId="335"/>
            <ac:spMk id="2" creationId="{00000000-0000-0000-0000-000000000000}"/>
          </ac:spMkLst>
        </pc:spChg>
        <pc:spChg chg="mod">
          <ac:chgData name="Hamlet Markarian" userId="4926d2b407f31d77" providerId="LiveId" clId="{1A634700-36B3-4455-A058-5071D9319E52}" dt="2020-05-19T23:29:02.826" v="2632"/>
          <ac:spMkLst>
            <pc:docMk/>
            <pc:sldMk cId="2491917350" sldId="335"/>
            <ac:spMk id="3" creationId="{00000000-0000-0000-0000-000000000000}"/>
          </ac:spMkLst>
        </pc:spChg>
      </pc:sldChg>
      <pc:sldChg chg="modSp">
        <pc:chgData name="Hamlet Markarian" userId="4926d2b407f31d77" providerId="LiveId" clId="{1A634700-36B3-4455-A058-5071D9319E52}" dt="2020-05-19T23:29:02.826" v="2632"/>
        <pc:sldMkLst>
          <pc:docMk/>
          <pc:sldMk cId="2939900950" sldId="339"/>
        </pc:sldMkLst>
        <pc:spChg chg="mod">
          <ac:chgData name="Hamlet Markarian" userId="4926d2b407f31d77" providerId="LiveId" clId="{1A634700-36B3-4455-A058-5071D9319E52}" dt="2020-05-19T23:29:02.826" v="2632"/>
          <ac:spMkLst>
            <pc:docMk/>
            <pc:sldMk cId="2939900950" sldId="339"/>
            <ac:spMk id="2" creationId="{00000000-0000-0000-0000-000000000000}"/>
          </ac:spMkLst>
        </pc:spChg>
        <pc:spChg chg="mod">
          <ac:chgData name="Hamlet Markarian" userId="4926d2b407f31d77" providerId="LiveId" clId="{1A634700-36B3-4455-A058-5071D9319E52}" dt="2020-05-19T23:29:02.826" v="2632"/>
          <ac:spMkLst>
            <pc:docMk/>
            <pc:sldMk cId="2939900950" sldId="339"/>
            <ac:spMk id="3" creationId="{00000000-0000-0000-0000-000000000000}"/>
          </ac:spMkLst>
        </pc:spChg>
      </pc:sldChg>
      <pc:sldChg chg="modSp">
        <pc:chgData name="Hamlet Markarian" userId="4926d2b407f31d77" providerId="LiveId" clId="{1A634700-36B3-4455-A058-5071D9319E52}" dt="2020-05-19T23:29:02.826" v="2632"/>
        <pc:sldMkLst>
          <pc:docMk/>
          <pc:sldMk cId="2883932910" sldId="347"/>
        </pc:sldMkLst>
        <pc:spChg chg="mod">
          <ac:chgData name="Hamlet Markarian" userId="4926d2b407f31d77" providerId="LiveId" clId="{1A634700-36B3-4455-A058-5071D9319E52}" dt="2020-05-19T23:29:02.826" v="2632"/>
          <ac:spMkLst>
            <pc:docMk/>
            <pc:sldMk cId="2883932910" sldId="347"/>
            <ac:spMk id="2" creationId="{00000000-0000-0000-0000-000000000000}"/>
          </ac:spMkLst>
        </pc:spChg>
        <pc:spChg chg="mod">
          <ac:chgData name="Hamlet Markarian" userId="4926d2b407f31d77" providerId="LiveId" clId="{1A634700-36B3-4455-A058-5071D9319E52}" dt="2020-05-19T23:29:02.826" v="2632"/>
          <ac:spMkLst>
            <pc:docMk/>
            <pc:sldMk cId="2883932910" sldId="347"/>
            <ac:spMk id="3" creationId="{00000000-0000-0000-0000-000000000000}"/>
          </ac:spMkLst>
        </pc:spChg>
      </pc:sldChg>
      <pc:sldChg chg="modSp">
        <pc:chgData name="Hamlet Markarian" userId="4926d2b407f31d77" providerId="LiveId" clId="{1A634700-36B3-4455-A058-5071D9319E52}" dt="2020-05-19T23:29:02.826" v="2632"/>
        <pc:sldMkLst>
          <pc:docMk/>
          <pc:sldMk cId="1442300263" sldId="352"/>
        </pc:sldMkLst>
        <pc:spChg chg="mod">
          <ac:chgData name="Hamlet Markarian" userId="4926d2b407f31d77" providerId="LiveId" clId="{1A634700-36B3-4455-A058-5071D9319E52}" dt="2020-05-19T23:29:02.826" v="2632"/>
          <ac:spMkLst>
            <pc:docMk/>
            <pc:sldMk cId="1442300263" sldId="352"/>
            <ac:spMk id="2" creationId="{00000000-0000-0000-0000-000000000000}"/>
          </ac:spMkLst>
        </pc:spChg>
        <pc:spChg chg="mod">
          <ac:chgData name="Hamlet Markarian" userId="4926d2b407f31d77" providerId="LiveId" clId="{1A634700-36B3-4455-A058-5071D9319E52}" dt="2020-05-19T23:29:02.826" v="2632"/>
          <ac:spMkLst>
            <pc:docMk/>
            <pc:sldMk cId="1442300263" sldId="352"/>
            <ac:spMk id="3" creationId="{00000000-0000-0000-0000-000000000000}"/>
          </ac:spMkLst>
        </pc:spChg>
      </pc:sldChg>
      <pc:sldChg chg="modSp">
        <pc:chgData name="Hamlet Markarian" userId="4926d2b407f31d77" providerId="LiveId" clId="{1A634700-36B3-4455-A058-5071D9319E52}" dt="2020-05-19T23:29:02.826" v="2632"/>
        <pc:sldMkLst>
          <pc:docMk/>
          <pc:sldMk cId="1381275336" sldId="355"/>
        </pc:sldMkLst>
        <pc:spChg chg="mod">
          <ac:chgData name="Hamlet Markarian" userId="4926d2b407f31d77" providerId="LiveId" clId="{1A634700-36B3-4455-A058-5071D9319E52}" dt="2020-05-19T23:29:02.826" v="2632"/>
          <ac:spMkLst>
            <pc:docMk/>
            <pc:sldMk cId="1381275336" sldId="355"/>
            <ac:spMk id="2" creationId="{00000000-0000-0000-0000-000000000000}"/>
          </ac:spMkLst>
        </pc:spChg>
        <pc:spChg chg="mod">
          <ac:chgData name="Hamlet Markarian" userId="4926d2b407f31d77" providerId="LiveId" clId="{1A634700-36B3-4455-A058-5071D9319E52}" dt="2020-05-19T23:29:02.826" v="2632"/>
          <ac:spMkLst>
            <pc:docMk/>
            <pc:sldMk cId="1381275336" sldId="355"/>
            <ac:spMk id="3" creationId="{00000000-0000-0000-0000-000000000000}"/>
          </ac:spMkLst>
        </pc:spChg>
      </pc:sldChg>
      <pc:sldChg chg="modSp">
        <pc:chgData name="Hamlet Markarian" userId="4926d2b407f31d77" providerId="LiveId" clId="{1A634700-36B3-4455-A058-5071D9319E52}" dt="2020-05-19T23:29:02.826" v="2632"/>
        <pc:sldMkLst>
          <pc:docMk/>
          <pc:sldMk cId="833559491" sldId="357"/>
        </pc:sldMkLst>
        <pc:spChg chg="mod">
          <ac:chgData name="Hamlet Markarian" userId="4926d2b407f31d77" providerId="LiveId" clId="{1A634700-36B3-4455-A058-5071D9319E52}" dt="2020-05-19T23:29:02.826" v="2632"/>
          <ac:spMkLst>
            <pc:docMk/>
            <pc:sldMk cId="833559491" sldId="357"/>
            <ac:spMk id="2" creationId="{00000000-0000-0000-0000-000000000000}"/>
          </ac:spMkLst>
        </pc:spChg>
        <pc:spChg chg="mod">
          <ac:chgData name="Hamlet Markarian" userId="4926d2b407f31d77" providerId="LiveId" clId="{1A634700-36B3-4455-A058-5071D9319E52}" dt="2020-05-19T23:29:02.826" v="2632"/>
          <ac:spMkLst>
            <pc:docMk/>
            <pc:sldMk cId="833559491" sldId="357"/>
            <ac:spMk id="3" creationId="{00000000-0000-0000-0000-000000000000}"/>
          </ac:spMkLst>
        </pc:spChg>
      </pc:sldChg>
      <pc:sldChg chg="modSp">
        <pc:chgData name="Hamlet Markarian" userId="4926d2b407f31d77" providerId="LiveId" clId="{1A634700-36B3-4455-A058-5071D9319E52}" dt="2020-05-19T23:29:02.826" v="2632"/>
        <pc:sldMkLst>
          <pc:docMk/>
          <pc:sldMk cId="1491232785" sldId="362"/>
        </pc:sldMkLst>
        <pc:spChg chg="mod">
          <ac:chgData name="Hamlet Markarian" userId="4926d2b407f31d77" providerId="LiveId" clId="{1A634700-36B3-4455-A058-5071D9319E52}" dt="2020-05-19T23:29:02.826" v="2632"/>
          <ac:spMkLst>
            <pc:docMk/>
            <pc:sldMk cId="1491232785" sldId="362"/>
            <ac:spMk id="2" creationId="{00000000-0000-0000-0000-000000000000}"/>
          </ac:spMkLst>
        </pc:spChg>
        <pc:spChg chg="mod">
          <ac:chgData name="Hamlet Markarian" userId="4926d2b407f31d77" providerId="LiveId" clId="{1A634700-36B3-4455-A058-5071D9319E52}" dt="2020-05-19T23:29:02.826" v="2632"/>
          <ac:spMkLst>
            <pc:docMk/>
            <pc:sldMk cId="1491232785" sldId="362"/>
            <ac:spMk id="3" creationId="{00000000-0000-0000-0000-000000000000}"/>
          </ac:spMkLst>
        </pc:spChg>
      </pc:sldChg>
      <pc:sldChg chg="modSp">
        <pc:chgData name="Hamlet Markarian" userId="4926d2b407f31d77" providerId="LiveId" clId="{1A634700-36B3-4455-A058-5071D9319E52}" dt="2020-05-19T23:29:02.826" v="2632"/>
        <pc:sldMkLst>
          <pc:docMk/>
          <pc:sldMk cId="1757368760" sldId="365"/>
        </pc:sldMkLst>
        <pc:spChg chg="mod">
          <ac:chgData name="Hamlet Markarian" userId="4926d2b407f31d77" providerId="LiveId" clId="{1A634700-36B3-4455-A058-5071D9319E52}" dt="2020-05-19T23:29:02.826" v="2632"/>
          <ac:spMkLst>
            <pc:docMk/>
            <pc:sldMk cId="1757368760" sldId="365"/>
            <ac:spMk id="33" creationId="{00000000-0000-0000-0000-000000000000}"/>
          </ac:spMkLst>
        </pc:spChg>
      </pc:sldChg>
      <pc:sldChg chg="modSp">
        <pc:chgData name="Hamlet Markarian" userId="4926d2b407f31d77" providerId="LiveId" clId="{1A634700-36B3-4455-A058-5071D9319E52}" dt="2020-05-19T23:29:02.826" v="2632"/>
        <pc:sldMkLst>
          <pc:docMk/>
          <pc:sldMk cId="1011130720" sldId="366"/>
        </pc:sldMkLst>
        <pc:spChg chg="mod">
          <ac:chgData name="Hamlet Markarian" userId="4926d2b407f31d77" providerId="LiveId" clId="{1A634700-36B3-4455-A058-5071D9319E52}" dt="2020-05-19T23:29:02.826" v="2632"/>
          <ac:spMkLst>
            <pc:docMk/>
            <pc:sldMk cId="1011130720" sldId="366"/>
            <ac:spMk id="25" creationId="{00000000-0000-0000-0000-000000000000}"/>
          </ac:spMkLst>
        </pc:spChg>
      </pc:sldChg>
      <pc:sldChg chg="modSp">
        <pc:chgData name="Hamlet Markarian" userId="4926d2b407f31d77" providerId="LiveId" clId="{1A634700-36B3-4455-A058-5071D9319E52}" dt="2020-05-19T23:29:02.826" v="2632"/>
        <pc:sldMkLst>
          <pc:docMk/>
          <pc:sldMk cId="1742323820" sldId="369"/>
        </pc:sldMkLst>
        <pc:spChg chg="mod">
          <ac:chgData name="Hamlet Markarian" userId="4926d2b407f31d77" providerId="LiveId" clId="{1A634700-36B3-4455-A058-5071D9319E52}" dt="2020-05-19T23:29:02.826" v="2632"/>
          <ac:spMkLst>
            <pc:docMk/>
            <pc:sldMk cId="1742323820" sldId="369"/>
            <ac:spMk id="2" creationId="{00000000-0000-0000-0000-000000000000}"/>
          </ac:spMkLst>
        </pc:spChg>
        <pc:spChg chg="mod">
          <ac:chgData name="Hamlet Markarian" userId="4926d2b407f31d77" providerId="LiveId" clId="{1A634700-36B3-4455-A058-5071D9319E52}" dt="2020-05-19T23:29:02.826" v="2632"/>
          <ac:spMkLst>
            <pc:docMk/>
            <pc:sldMk cId="1742323820" sldId="369"/>
            <ac:spMk id="3" creationId="{00000000-0000-0000-0000-000000000000}"/>
          </ac:spMkLst>
        </pc:spChg>
      </pc:sldChg>
      <pc:sldChg chg="modSp">
        <pc:chgData name="Hamlet Markarian" userId="4926d2b407f31d77" providerId="LiveId" clId="{1A634700-36B3-4455-A058-5071D9319E52}" dt="2020-05-19T23:29:02.826" v="2632"/>
        <pc:sldMkLst>
          <pc:docMk/>
          <pc:sldMk cId="1809547469" sldId="370"/>
        </pc:sldMkLst>
        <pc:spChg chg="mod">
          <ac:chgData name="Hamlet Markarian" userId="4926d2b407f31d77" providerId="LiveId" clId="{1A634700-36B3-4455-A058-5071D9319E52}" dt="2020-05-19T23:29:02.826" v="2632"/>
          <ac:spMkLst>
            <pc:docMk/>
            <pc:sldMk cId="1809547469" sldId="370"/>
            <ac:spMk id="10" creationId="{00000000-0000-0000-0000-000000000000}"/>
          </ac:spMkLst>
        </pc:spChg>
      </pc:sldChg>
      <pc:sldChg chg="modSp">
        <pc:chgData name="Hamlet Markarian" userId="4926d2b407f31d77" providerId="LiveId" clId="{1A634700-36B3-4455-A058-5071D9319E52}" dt="2020-05-19T23:29:02.826" v="2632"/>
        <pc:sldMkLst>
          <pc:docMk/>
          <pc:sldMk cId="1687210529" sldId="379"/>
        </pc:sldMkLst>
        <pc:spChg chg="mod">
          <ac:chgData name="Hamlet Markarian" userId="4926d2b407f31d77" providerId="LiveId" clId="{1A634700-36B3-4455-A058-5071D9319E52}" dt="2020-05-19T23:29:02.826" v="2632"/>
          <ac:spMkLst>
            <pc:docMk/>
            <pc:sldMk cId="1687210529" sldId="379"/>
            <ac:spMk id="34" creationId="{00000000-0000-0000-0000-000000000000}"/>
          </ac:spMkLst>
        </pc:spChg>
      </pc:sldChg>
      <pc:sldChg chg="modSp">
        <pc:chgData name="Hamlet Markarian" userId="4926d2b407f31d77" providerId="LiveId" clId="{1A634700-36B3-4455-A058-5071D9319E52}" dt="2020-05-19T23:29:02.826" v="2632"/>
        <pc:sldMkLst>
          <pc:docMk/>
          <pc:sldMk cId="1742151974" sldId="391"/>
        </pc:sldMkLst>
        <pc:spChg chg="mod">
          <ac:chgData name="Hamlet Markarian" userId="4926d2b407f31d77" providerId="LiveId" clId="{1A634700-36B3-4455-A058-5071D9319E52}" dt="2020-05-19T23:29:02.826" v="2632"/>
          <ac:spMkLst>
            <pc:docMk/>
            <pc:sldMk cId="1742151974" sldId="391"/>
            <ac:spMk id="2" creationId="{00000000-0000-0000-0000-000000000000}"/>
          </ac:spMkLst>
        </pc:spChg>
        <pc:spChg chg="mod">
          <ac:chgData name="Hamlet Markarian" userId="4926d2b407f31d77" providerId="LiveId" clId="{1A634700-36B3-4455-A058-5071D9319E52}" dt="2020-05-19T23:29:02.826" v="2632"/>
          <ac:spMkLst>
            <pc:docMk/>
            <pc:sldMk cId="1742151974" sldId="391"/>
            <ac:spMk id="3" creationId="{00000000-0000-0000-0000-000000000000}"/>
          </ac:spMkLst>
        </pc:spChg>
      </pc:sldChg>
      <pc:sldChg chg="modSp">
        <pc:chgData name="Hamlet Markarian" userId="4926d2b407f31d77" providerId="LiveId" clId="{1A634700-36B3-4455-A058-5071D9319E52}" dt="2020-05-19T23:29:02.826" v="2632"/>
        <pc:sldMkLst>
          <pc:docMk/>
          <pc:sldMk cId="1065290199" sldId="397"/>
        </pc:sldMkLst>
        <pc:spChg chg="mod">
          <ac:chgData name="Hamlet Markarian" userId="4926d2b407f31d77" providerId="LiveId" clId="{1A634700-36B3-4455-A058-5071D9319E52}" dt="2020-05-19T23:29:02.826" v="2632"/>
          <ac:spMkLst>
            <pc:docMk/>
            <pc:sldMk cId="1065290199" sldId="397"/>
            <ac:spMk id="27" creationId="{00000000-0000-0000-0000-000000000000}"/>
          </ac:spMkLst>
        </pc:spChg>
      </pc:sldChg>
      <pc:sldChg chg="modSp">
        <pc:chgData name="Hamlet Markarian" userId="4926d2b407f31d77" providerId="LiveId" clId="{1A634700-36B3-4455-A058-5071D9319E52}" dt="2020-05-19T23:29:02.826" v="2632"/>
        <pc:sldMkLst>
          <pc:docMk/>
          <pc:sldMk cId="2500276698" sldId="398"/>
        </pc:sldMkLst>
        <pc:spChg chg="mod">
          <ac:chgData name="Hamlet Markarian" userId="4926d2b407f31d77" providerId="LiveId" clId="{1A634700-36B3-4455-A058-5071D9319E52}" dt="2020-05-19T23:29:02.826" v="2632"/>
          <ac:spMkLst>
            <pc:docMk/>
            <pc:sldMk cId="2500276698" sldId="398"/>
            <ac:spMk id="2" creationId="{00000000-0000-0000-0000-000000000000}"/>
          </ac:spMkLst>
        </pc:spChg>
        <pc:spChg chg="mod">
          <ac:chgData name="Hamlet Markarian" userId="4926d2b407f31d77" providerId="LiveId" clId="{1A634700-36B3-4455-A058-5071D9319E52}" dt="2020-05-19T23:29:02.826" v="2632"/>
          <ac:spMkLst>
            <pc:docMk/>
            <pc:sldMk cId="2500276698" sldId="398"/>
            <ac:spMk id="3" creationId="{00000000-0000-0000-0000-000000000000}"/>
          </ac:spMkLst>
        </pc:spChg>
      </pc:sldChg>
      <pc:sldChg chg="modSp">
        <pc:chgData name="Hamlet Markarian" userId="4926d2b407f31d77" providerId="LiveId" clId="{1A634700-36B3-4455-A058-5071D9319E52}" dt="2020-05-19T23:29:02.826" v="2632"/>
        <pc:sldMkLst>
          <pc:docMk/>
          <pc:sldMk cId="2130518369" sldId="404"/>
        </pc:sldMkLst>
        <pc:spChg chg="mod">
          <ac:chgData name="Hamlet Markarian" userId="4926d2b407f31d77" providerId="LiveId" clId="{1A634700-36B3-4455-A058-5071D9319E52}" dt="2020-05-19T23:29:02.826" v="2632"/>
          <ac:spMkLst>
            <pc:docMk/>
            <pc:sldMk cId="2130518369" sldId="404"/>
            <ac:spMk id="2" creationId="{00000000-0000-0000-0000-000000000000}"/>
          </ac:spMkLst>
        </pc:spChg>
        <pc:spChg chg="mod">
          <ac:chgData name="Hamlet Markarian" userId="4926d2b407f31d77" providerId="LiveId" clId="{1A634700-36B3-4455-A058-5071D9319E52}" dt="2020-05-19T23:29:02.826" v="2632"/>
          <ac:spMkLst>
            <pc:docMk/>
            <pc:sldMk cId="2130518369" sldId="404"/>
            <ac:spMk id="3" creationId="{00000000-0000-0000-0000-000000000000}"/>
          </ac:spMkLst>
        </pc:spChg>
      </pc:sldChg>
      <pc:sldChg chg="modSp">
        <pc:chgData name="Hamlet Markarian" userId="4926d2b407f31d77" providerId="LiveId" clId="{1A634700-36B3-4455-A058-5071D9319E52}" dt="2020-05-19T23:29:02.826" v="2632"/>
        <pc:sldMkLst>
          <pc:docMk/>
          <pc:sldMk cId="1634198181" sldId="410"/>
        </pc:sldMkLst>
        <pc:spChg chg="mod">
          <ac:chgData name="Hamlet Markarian" userId="4926d2b407f31d77" providerId="LiveId" clId="{1A634700-36B3-4455-A058-5071D9319E52}" dt="2020-05-19T23:29:02.826" v="2632"/>
          <ac:spMkLst>
            <pc:docMk/>
            <pc:sldMk cId="1634198181" sldId="410"/>
            <ac:spMk id="16" creationId="{00000000-0000-0000-0000-000000000000}"/>
          </ac:spMkLst>
        </pc:spChg>
      </pc:sldChg>
      <pc:sldChg chg="modSp">
        <pc:chgData name="Hamlet Markarian" userId="4926d2b407f31d77" providerId="LiveId" clId="{1A634700-36B3-4455-A058-5071D9319E52}" dt="2020-05-19T23:29:02.826" v="2632"/>
        <pc:sldMkLst>
          <pc:docMk/>
          <pc:sldMk cId="793528737" sldId="412"/>
        </pc:sldMkLst>
        <pc:spChg chg="mod">
          <ac:chgData name="Hamlet Markarian" userId="4926d2b407f31d77" providerId="LiveId" clId="{1A634700-36B3-4455-A058-5071D9319E52}" dt="2020-05-19T23:29:02.826" v="2632"/>
          <ac:spMkLst>
            <pc:docMk/>
            <pc:sldMk cId="793528737" sldId="412"/>
            <ac:spMk id="2" creationId="{00000000-0000-0000-0000-000000000000}"/>
          </ac:spMkLst>
        </pc:spChg>
        <pc:spChg chg="mod">
          <ac:chgData name="Hamlet Markarian" userId="4926d2b407f31d77" providerId="LiveId" clId="{1A634700-36B3-4455-A058-5071D9319E52}" dt="2020-05-19T23:29:02.826" v="2632"/>
          <ac:spMkLst>
            <pc:docMk/>
            <pc:sldMk cId="793528737" sldId="412"/>
            <ac:spMk id="3" creationId="{00000000-0000-0000-0000-000000000000}"/>
          </ac:spMkLst>
        </pc:spChg>
      </pc:sldChg>
      <pc:sldChg chg="modSp">
        <pc:chgData name="Hamlet Markarian" userId="4926d2b407f31d77" providerId="LiveId" clId="{1A634700-36B3-4455-A058-5071D9319E52}" dt="2020-05-19T23:29:02.826" v="2632"/>
        <pc:sldMkLst>
          <pc:docMk/>
          <pc:sldMk cId="1448009225" sldId="413"/>
        </pc:sldMkLst>
        <pc:spChg chg="mod">
          <ac:chgData name="Hamlet Markarian" userId="4926d2b407f31d77" providerId="LiveId" clId="{1A634700-36B3-4455-A058-5071D9319E52}" dt="2020-05-19T23:29:02.826" v="2632"/>
          <ac:spMkLst>
            <pc:docMk/>
            <pc:sldMk cId="1448009225" sldId="413"/>
            <ac:spMk id="2" creationId="{00000000-0000-0000-0000-000000000000}"/>
          </ac:spMkLst>
        </pc:spChg>
        <pc:spChg chg="mod">
          <ac:chgData name="Hamlet Markarian" userId="4926d2b407f31d77" providerId="LiveId" clId="{1A634700-36B3-4455-A058-5071D9319E52}" dt="2020-05-19T23:29:02.826" v="2632"/>
          <ac:spMkLst>
            <pc:docMk/>
            <pc:sldMk cId="1448009225" sldId="413"/>
            <ac:spMk id="3" creationId="{00000000-0000-0000-0000-000000000000}"/>
          </ac:spMkLst>
        </pc:spChg>
      </pc:sldChg>
      <pc:sldChg chg="modSp">
        <pc:chgData name="Hamlet Markarian" userId="4926d2b407f31d77" providerId="LiveId" clId="{1A634700-36B3-4455-A058-5071D9319E52}" dt="2020-05-19T23:29:02.826" v="2632"/>
        <pc:sldMkLst>
          <pc:docMk/>
          <pc:sldMk cId="3045533559" sldId="414"/>
        </pc:sldMkLst>
        <pc:spChg chg="mod">
          <ac:chgData name="Hamlet Markarian" userId="4926d2b407f31d77" providerId="LiveId" clId="{1A634700-36B3-4455-A058-5071D9319E52}" dt="2020-05-19T23:29:02.826" v="2632"/>
          <ac:spMkLst>
            <pc:docMk/>
            <pc:sldMk cId="3045533559" sldId="414"/>
            <ac:spMk id="2" creationId="{00000000-0000-0000-0000-000000000000}"/>
          </ac:spMkLst>
        </pc:spChg>
        <pc:spChg chg="mod">
          <ac:chgData name="Hamlet Markarian" userId="4926d2b407f31d77" providerId="LiveId" clId="{1A634700-36B3-4455-A058-5071D9319E52}" dt="2020-05-19T23:29:02.826" v="2632"/>
          <ac:spMkLst>
            <pc:docMk/>
            <pc:sldMk cId="3045533559" sldId="414"/>
            <ac:spMk id="3" creationId="{00000000-0000-0000-0000-000000000000}"/>
          </ac:spMkLst>
        </pc:spChg>
      </pc:sldChg>
      <pc:sldChg chg="modSp">
        <pc:chgData name="Hamlet Markarian" userId="4926d2b407f31d77" providerId="LiveId" clId="{1A634700-36B3-4455-A058-5071D9319E52}" dt="2020-05-19T23:29:02.826" v="2632"/>
        <pc:sldMkLst>
          <pc:docMk/>
          <pc:sldMk cId="463492529" sldId="415"/>
        </pc:sldMkLst>
        <pc:spChg chg="mod">
          <ac:chgData name="Hamlet Markarian" userId="4926d2b407f31d77" providerId="LiveId" clId="{1A634700-36B3-4455-A058-5071D9319E52}" dt="2020-05-19T23:29:02.826" v="2632"/>
          <ac:spMkLst>
            <pc:docMk/>
            <pc:sldMk cId="463492529" sldId="415"/>
            <ac:spMk id="2" creationId="{00000000-0000-0000-0000-000000000000}"/>
          </ac:spMkLst>
        </pc:spChg>
        <pc:spChg chg="mod">
          <ac:chgData name="Hamlet Markarian" userId="4926d2b407f31d77" providerId="LiveId" clId="{1A634700-36B3-4455-A058-5071D9319E52}" dt="2020-05-19T23:29:02.826" v="2632"/>
          <ac:spMkLst>
            <pc:docMk/>
            <pc:sldMk cId="463492529" sldId="415"/>
            <ac:spMk id="3" creationId="{00000000-0000-0000-0000-000000000000}"/>
          </ac:spMkLst>
        </pc:spChg>
      </pc:sldChg>
      <pc:sldChg chg="modSp">
        <pc:chgData name="Hamlet Markarian" userId="4926d2b407f31d77" providerId="LiveId" clId="{1A634700-36B3-4455-A058-5071D9319E52}" dt="2020-05-19T23:29:02.826" v="2632"/>
        <pc:sldMkLst>
          <pc:docMk/>
          <pc:sldMk cId="1481817213" sldId="417"/>
        </pc:sldMkLst>
        <pc:spChg chg="mod">
          <ac:chgData name="Hamlet Markarian" userId="4926d2b407f31d77" providerId="LiveId" clId="{1A634700-36B3-4455-A058-5071D9319E52}" dt="2020-05-19T23:29:02.826" v="2632"/>
          <ac:spMkLst>
            <pc:docMk/>
            <pc:sldMk cId="1481817213" sldId="417"/>
            <ac:spMk id="16" creationId="{00000000-0000-0000-0000-000000000000}"/>
          </ac:spMkLst>
        </pc:spChg>
      </pc:sldChg>
      <pc:sldChg chg="modSp">
        <pc:chgData name="Hamlet Markarian" userId="4926d2b407f31d77" providerId="LiveId" clId="{1A634700-36B3-4455-A058-5071D9319E52}" dt="2020-05-19T23:29:02.826" v="2632"/>
        <pc:sldMkLst>
          <pc:docMk/>
          <pc:sldMk cId="1520048594" sldId="419"/>
        </pc:sldMkLst>
        <pc:spChg chg="mod">
          <ac:chgData name="Hamlet Markarian" userId="4926d2b407f31d77" providerId="LiveId" clId="{1A634700-36B3-4455-A058-5071D9319E52}" dt="2020-05-19T23:29:02.826" v="2632"/>
          <ac:spMkLst>
            <pc:docMk/>
            <pc:sldMk cId="1520048594" sldId="419"/>
            <ac:spMk id="15" creationId="{00000000-0000-0000-0000-000000000000}"/>
          </ac:spMkLst>
        </pc:spChg>
      </pc:sldChg>
      <pc:sldChg chg="modSp">
        <pc:chgData name="Hamlet Markarian" userId="4926d2b407f31d77" providerId="LiveId" clId="{1A634700-36B3-4455-A058-5071D9319E52}" dt="2020-05-19T23:29:02.826" v="2632"/>
        <pc:sldMkLst>
          <pc:docMk/>
          <pc:sldMk cId="4279905008" sldId="420"/>
        </pc:sldMkLst>
        <pc:spChg chg="mod">
          <ac:chgData name="Hamlet Markarian" userId="4926d2b407f31d77" providerId="LiveId" clId="{1A634700-36B3-4455-A058-5071D9319E52}" dt="2020-05-19T23:29:02.826" v="2632"/>
          <ac:spMkLst>
            <pc:docMk/>
            <pc:sldMk cId="4279905008" sldId="420"/>
            <ac:spMk id="87" creationId="{00000000-0000-0000-0000-000000000000}"/>
          </ac:spMkLst>
        </pc:spChg>
      </pc:sldChg>
      <pc:sldChg chg="modSp">
        <pc:chgData name="Hamlet Markarian" userId="4926d2b407f31d77" providerId="LiveId" clId="{1A634700-36B3-4455-A058-5071D9319E52}" dt="2020-05-19T23:29:02.826" v="2632"/>
        <pc:sldMkLst>
          <pc:docMk/>
          <pc:sldMk cId="3213492504" sldId="427"/>
        </pc:sldMkLst>
        <pc:spChg chg="mod">
          <ac:chgData name="Hamlet Markarian" userId="4926d2b407f31d77" providerId="LiveId" clId="{1A634700-36B3-4455-A058-5071D9319E52}" dt="2020-05-19T23:29:02.826" v="2632"/>
          <ac:spMkLst>
            <pc:docMk/>
            <pc:sldMk cId="3213492504" sldId="427"/>
            <ac:spMk id="2" creationId="{00000000-0000-0000-0000-000000000000}"/>
          </ac:spMkLst>
        </pc:spChg>
        <pc:spChg chg="mod">
          <ac:chgData name="Hamlet Markarian" userId="4926d2b407f31d77" providerId="LiveId" clId="{1A634700-36B3-4455-A058-5071D9319E52}" dt="2020-05-19T23:29:02.826" v="2632"/>
          <ac:spMkLst>
            <pc:docMk/>
            <pc:sldMk cId="3213492504" sldId="427"/>
            <ac:spMk id="3" creationId="{00000000-0000-0000-0000-000000000000}"/>
          </ac:spMkLst>
        </pc:spChg>
      </pc:sldChg>
      <pc:sldChg chg="modSp">
        <pc:chgData name="Hamlet Markarian" userId="4926d2b407f31d77" providerId="LiveId" clId="{1A634700-36B3-4455-A058-5071D9319E52}" dt="2020-05-19T23:29:02.826" v="2632"/>
        <pc:sldMkLst>
          <pc:docMk/>
          <pc:sldMk cId="658718084" sldId="428"/>
        </pc:sldMkLst>
        <pc:spChg chg="mod">
          <ac:chgData name="Hamlet Markarian" userId="4926d2b407f31d77" providerId="LiveId" clId="{1A634700-36B3-4455-A058-5071D9319E52}" dt="2020-05-19T23:29:02.826" v="2632"/>
          <ac:spMkLst>
            <pc:docMk/>
            <pc:sldMk cId="658718084" sldId="428"/>
            <ac:spMk id="2" creationId="{00000000-0000-0000-0000-000000000000}"/>
          </ac:spMkLst>
        </pc:spChg>
        <pc:spChg chg="mod">
          <ac:chgData name="Hamlet Markarian" userId="4926d2b407f31d77" providerId="LiveId" clId="{1A634700-36B3-4455-A058-5071D9319E52}" dt="2020-05-19T23:29:02.826" v="2632"/>
          <ac:spMkLst>
            <pc:docMk/>
            <pc:sldMk cId="658718084" sldId="428"/>
            <ac:spMk id="3" creationId="{00000000-0000-0000-0000-000000000000}"/>
          </ac:spMkLst>
        </pc:spChg>
      </pc:sldChg>
      <pc:sldChg chg="modSp">
        <pc:chgData name="Hamlet Markarian" userId="4926d2b407f31d77" providerId="LiveId" clId="{1A634700-36B3-4455-A058-5071D9319E52}" dt="2020-05-19T23:29:02.826" v="2632"/>
        <pc:sldMkLst>
          <pc:docMk/>
          <pc:sldMk cId="1447300482" sldId="429"/>
        </pc:sldMkLst>
        <pc:spChg chg="mod">
          <ac:chgData name="Hamlet Markarian" userId="4926d2b407f31d77" providerId="LiveId" clId="{1A634700-36B3-4455-A058-5071D9319E52}" dt="2020-05-19T23:29:02.826" v="2632"/>
          <ac:spMkLst>
            <pc:docMk/>
            <pc:sldMk cId="1447300482" sldId="429"/>
            <ac:spMk id="2" creationId="{00000000-0000-0000-0000-000000000000}"/>
          </ac:spMkLst>
        </pc:spChg>
        <pc:spChg chg="mod">
          <ac:chgData name="Hamlet Markarian" userId="4926d2b407f31d77" providerId="LiveId" clId="{1A634700-36B3-4455-A058-5071D9319E52}" dt="2020-05-19T23:29:02.826" v="2632"/>
          <ac:spMkLst>
            <pc:docMk/>
            <pc:sldMk cId="1447300482" sldId="429"/>
            <ac:spMk id="3" creationId="{00000000-0000-0000-0000-000000000000}"/>
          </ac:spMkLst>
        </pc:spChg>
      </pc:sldChg>
      <pc:sldChg chg="modSp">
        <pc:chgData name="Hamlet Markarian" userId="4926d2b407f31d77" providerId="LiveId" clId="{1A634700-36B3-4455-A058-5071D9319E52}" dt="2020-05-19T23:29:02.826" v="2632"/>
        <pc:sldMkLst>
          <pc:docMk/>
          <pc:sldMk cId="157189621" sldId="431"/>
        </pc:sldMkLst>
        <pc:spChg chg="mod">
          <ac:chgData name="Hamlet Markarian" userId="4926d2b407f31d77" providerId="LiveId" clId="{1A634700-36B3-4455-A058-5071D9319E52}" dt="2020-05-19T23:29:02.826" v="2632"/>
          <ac:spMkLst>
            <pc:docMk/>
            <pc:sldMk cId="157189621" sldId="431"/>
            <ac:spMk id="2" creationId="{00000000-0000-0000-0000-000000000000}"/>
          </ac:spMkLst>
        </pc:spChg>
      </pc:sldChg>
      <pc:sldChg chg="modSp">
        <pc:chgData name="Hamlet Markarian" userId="4926d2b407f31d77" providerId="LiveId" clId="{1A634700-36B3-4455-A058-5071D9319E52}" dt="2020-05-19T23:29:02.826" v="2632"/>
        <pc:sldMkLst>
          <pc:docMk/>
          <pc:sldMk cId="886748227" sldId="433"/>
        </pc:sldMkLst>
        <pc:spChg chg="mod">
          <ac:chgData name="Hamlet Markarian" userId="4926d2b407f31d77" providerId="LiveId" clId="{1A634700-36B3-4455-A058-5071D9319E52}" dt="2020-05-19T23:29:02.826" v="2632"/>
          <ac:spMkLst>
            <pc:docMk/>
            <pc:sldMk cId="886748227" sldId="433"/>
            <ac:spMk id="2" creationId="{00000000-0000-0000-0000-000000000000}"/>
          </ac:spMkLst>
        </pc:spChg>
      </pc:sldChg>
      <pc:sldChg chg="modSp">
        <pc:chgData name="Hamlet Markarian" userId="4926d2b407f31d77" providerId="LiveId" clId="{1A634700-36B3-4455-A058-5071D9319E52}" dt="2020-05-19T23:29:02.826" v="2632"/>
        <pc:sldMkLst>
          <pc:docMk/>
          <pc:sldMk cId="599291034" sldId="436"/>
        </pc:sldMkLst>
        <pc:spChg chg="mod">
          <ac:chgData name="Hamlet Markarian" userId="4926d2b407f31d77" providerId="LiveId" clId="{1A634700-36B3-4455-A058-5071D9319E52}" dt="2020-05-19T23:29:02.826" v="2632"/>
          <ac:spMkLst>
            <pc:docMk/>
            <pc:sldMk cId="599291034" sldId="436"/>
            <ac:spMk id="2" creationId="{00000000-0000-0000-0000-000000000000}"/>
          </ac:spMkLst>
        </pc:spChg>
      </pc:sldChg>
      <pc:sldChg chg="modSp">
        <pc:chgData name="Hamlet Markarian" userId="4926d2b407f31d77" providerId="LiveId" clId="{1A634700-36B3-4455-A058-5071D9319E52}" dt="2020-05-19T23:29:02.826" v="2632"/>
        <pc:sldMkLst>
          <pc:docMk/>
          <pc:sldMk cId="1411749488" sldId="438"/>
        </pc:sldMkLst>
        <pc:spChg chg="mod">
          <ac:chgData name="Hamlet Markarian" userId="4926d2b407f31d77" providerId="LiveId" clId="{1A634700-36B3-4455-A058-5071D9319E52}" dt="2020-05-19T23:29:02.826" v="2632"/>
          <ac:spMkLst>
            <pc:docMk/>
            <pc:sldMk cId="1411749488" sldId="438"/>
            <ac:spMk id="2" creationId="{00000000-0000-0000-0000-000000000000}"/>
          </ac:spMkLst>
        </pc:spChg>
        <pc:spChg chg="mod">
          <ac:chgData name="Hamlet Markarian" userId="4926d2b407f31d77" providerId="LiveId" clId="{1A634700-36B3-4455-A058-5071D9319E52}" dt="2020-05-19T23:29:02.826" v="2632"/>
          <ac:spMkLst>
            <pc:docMk/>
            <pc:sldMk cId="1411749488" sldId="438"/>
            <ac:spMk id="3" creationId="{00000000-0000-0000-0000-000000000000}"/>
          </ac:spMkLst>
        </pc:spChg>
      </pc:sldChg>
      <pc:sldChg chg="modSp">
        <pc:chgData name="Hamlet Markarian" userId="4926d2b407f31d77" providerId="LiveId" clId="{1A634700-36B3-4455-A058-5071D9319E52}" dt="2020-05-19T23:29:02.826" v="2632"/>
        <pc:sldMkLst>
          <pc:docMk/>
          <pc:sldMk cId="3238527200" sldId="439"/>
        </pc:sldMkLst>
        <pc:spChg chg="mod">
          <ac:chgData name="Hamlet Markarian" userId="4926d2b407f31d77" providerId="LiveId" clId="{1A634700-36B3-4455-A058-5071D9319E52}" dt="2020-05-19T23:29:02.826" v="2632"/>
          <ac:spMkLst>
            <pc:docMk/>
            <pc:sldMk cId="3238527200" sldId="439"/>
            <ac:spMk id="2" creationId="{00000000-0000-0000-0000-000000000000}"/>
          </ac:spMkLst>
        </pc:spChg>
      </pc:sldChg>
      <pc:sldChg chg="modSp">
        <pc:chgData name="Hamlet Markarian" userId="4926d2b407f31d77" providerId="LiveId" clId="{1A634700-36B3-4455-A058-5071D9319E52}" dt="2020-05-19T23:29:02.826" v="2632"/>
        <pc:sldMkLst>
          <pc:docMk/>
          <pc:sldMk cId="2043126984" sldId="440"/>
        </pc:sldMkLst>
        <pc:spChg chg="mod">
          <ac:chgData name="Hamlet Markarian" userId="4926d2b407f31d77" providerId="LiveId" clId="{1A634700-36B3-4455-A058-5071D9319E52}" dt="2020-05-19T23:29:02.826" v="2632"/>
          <ac:spMkLst>
            <pc:docMk/>
            <pc:sldMk cId="2043126984" sldId="440"/>
            <ac:spMk id="2" creationId="{00000000-0000-0000-0000-000000000000}"/>
          </ac:spMkLst>
        </pc:spChg>
      </pc:sldChg>
      <pc:sldChg chg="modSp">
        <pc:chgData name="Hamlet Markarian" userId="4926d2b407f31d77" providerId="LiveId" clId="{1A634700-36B3-4455-A058-5071D9319E52}" dt="2020-05-19T23:29:02.826" v="2632"/>
        <pc:sldMkLst>
          <pc:docMk/>
          <pc:sldMk cId="2740136816" sldId="441"/>
        </pc:sldMkLst>
        <pc:spChg chg="mod">
          <ac:chgData name="Hamlet Markarian" userId="4926d2b407f31d77" providerId="LiveId" clId="{1A634700-36B3-4455-A058-5071D9319E52}" dt="2020-05-19T23:29:02.826" v="2632"/>
          <ac:spMkLst>
            <pc:docMk/>
            <pc:sldMk cId="2740136816" sldId="441"/>
            <ac:spMk id="2" creationId="{00000000-0000-0000-0000-000000000000}"/>
          </ac:spMkLst>
        </pc:spChg>
      </pc:sldChg>
      <pc:sldChg chg="modSp">
        <pc:chgData name="Hamlet Markarian" userId="4926d2b407f31d77" providerId="LiveId" clId="{1A634700-36B3-4455-A058-5071D9319E52}" dt="2020-05-19T23:29:02.826" v="2632"/>
        <pc:sldMkLst>
          <pc:docMk/>
          <pc:sldMk cId="2673023072" sldId="443"/>
        </pc:sldMkLst>
        <pc:spChg chg="mod">
          <ac:chgData name="Hamlet Markarian" userId="4926d2b407f31d77" providerId="LiveId" clId="{1A634700-36B3-4455-A058-5071D9319E52}" dt="2020-05-19T23:29:02.826" v="2632"/>
          <ac:spMkLst>
            <pc:docMk/>
            <pc:sldMk cId="2673023072" sldId="443"/>
            <ac:spMk id="2" creationId="{00000000-0000-0000-0000-000000000000}"/>
          </ac:spMkLst>
        </pc:spChg>
        <pc:spChg chg="mod">
          <ac:chgData name="Hamlet Markarian" userId="4926d2b407f31d77" providerId="LiveId" clId="{1A634700-36B3-4455-A058-5071D9319E52}" dt="2020-05-19T23:29:02.826" v="2632"/>
          <ac:spMkLst>
            <pc:docMk/>
            <pc:sldMk cId="2673023072" sldId="443"/>
            <ac:spMk id="3" creationId="{00000000-0000-0000-0000-000000000000}"/>
          </ac:spMkLst>
        </pc:spChg>
      </pc:sldChg>
      <pc:sldChg chg="modSp">
        <pc:chgData name="Hamlet Markarian" userId="4926d2b407f31d77" providerId="LiveId" clId="{1A634700-36B3-4455-A058-5071D9319E52}" dt="2020-05-19T23:29:02.826" v="2632"/>
        <pc:sldMkLst>
          <pc:docMk/>
          <pc:sldMk cId="20800408" sldId="444"/>
        </pc:sldMkLst>
        <pc:spChg chg="mod">
          <ac:chgData name="Hamlet Markarian" userId="4926d2b407f31d77" providerId="LiveId" clId="{1A634700-36B3-4455-A058-5071D9319E52}" dt="2020-05-19T23:29:02.826" v="2632"/>
          <ac:spMkLst>
            <pc:docMk/>
            <pc:sldMk cId="20800408" sldId="444"/>
            <ac:spMk id="2" creationId="{00000000-0000-0000-0000-000000000000}"/>
          </ac:spMkLst>
        </pc:spChg>
      </pc:sldChg>
      <pc:sldChg chg="modSp">
        <pc:chgData name="Hamlet Markarian" userId="4926d2b407f31d77" providerId="LiveId" clId="{1A634700-36B3-4455-A058-5071D9319E52}" dt="2020-05-19T23:29:02.826" v="2632"/>
        <pc:sldMkLst>
          <pc:docMk/>
          <pc:sldMk cId="814061463" sldId="445"/>
        </pc:sldMkLst>
        <pc:spChg chg="mod">
          <ac:chgData name="Hamlet Markarian" userId="4926d2b407f31d77" providerId="LiveId" clId="{1A634700-36B3-4455-A058-5071D9319E52}" dt="2020-05-19T23:29:02.826" v="2632"/>
          <ac:spMkLst>
            <pc:docMk/>
            <pc:sldMk cId="814061463" sldId="445"/>
            <ac:spMk id="34" creationId="{00000000-0000-0000-0000-000000000000}"/>
          </ac:spMkLst>
        </pc:spChg>
        <pc:spChg chg="mod">
          <ac:chgData name="Hamlet Markarian" userId="4926d2b407f31d77" providerId="LiveId" clId="{1A634700-36B3-4455-A058-5071D9319E52}" dt="2020-05-19T23:29:02.826" v="2632"/>
          <ac:spMkLst>
            <pc:docMk/>
            <pc:sldMk cId="814061463" sldId="445"/>
            <ac:spMk id="35" creationId="{00000000-0000-0000-0000-000000000000}"/>
          </ac:spMkLst>
        </pc:spChg>
      </pc:sldChg>
      <pc:sldChg chg="modSp">
        <pc:chgData name="Hamlet Markarian" userId="4926d2b407f31d77" providerId="LiveId" clId="{1A634700-36B3-4455-A058-5071D9319E52}" dt="2020-05-19T23:29:02.826" v="2632"/>
        <pc:sldMkLst>
          <pc:docMk/>
          <pc:sldMk cId="2020582324" sldId="446"/>
        </pc:sldMkLst>
        <pc:spChg chg="mod">
          <ac:chgData name="Hamlet Markarian" userId="4926d2b407f31d77" providerId="LiveId" clId="{1A634700-36B3-4455-A058-5071D9319E52}" dt="2020-05-19T23:29:02.826" v="2632"/>
          <ac:spMkLst>
            <pc:docMk/>
            <pc:sldMk cId="2020582324" sldId="446"/>
            <ac:spMk id="2" creationId="{00000000-0000-0000-0000-000000000000}"/>
          </ac:spMkLst>
        </pc:spChg>
      </pc:sldChg>
      <pc:sldChg chg="modSp">
        <pc:chgData name="Hamlet Markarian" userId="4926d2b407f31d77" providerId="LiveId" clId="{1A634700-36B3-4455-A058-5071D9319E52}" dt="2020-05-19T23:29:02.826" v="2632"/>
        <pc:sldMkLst>
          <pc:docMk/>
          <pc:sldMk cId="3061998561" sldId="447"/>
        </pc:sldMkLst>
        <pc:spChg chg="mod">
          <ac:chgData name="Hamlet Markarian" userId="4926d2b407f31d77" providerId="LiveId" clId="{1A634700-36B3-4455-A058-5071D9319E52}" dt="2020-05-19T23:29:02.826" v="2632"/>
          <ac:spMkLst>
            <pc:docMk/>
            <pc:sldMk cId="3061998561" sldId="447"/>
            <ac:spMk id="2" creationId="{00000000-0000-0000-0000-000000000000}"/>
          </ac:spMkLst>
        </pc:spChg>
      </pc:sldChg>
      <pc:sldChg chg="modSp">
        <pc:chgData name="Hamlet Markarian" userId="4926d2b407f31d77" providerId="LiveId" clId="{1A634700-36B3-4455-A058-5071D9319E52}" dt="2020-05-19T23:29:02.826" v="2632"/>
        <pc:sldMkLst>
          <pc:docMk/>
          <pc:sldMk cId="1302272148" sldId="450"/>
        </pc:sldMkLst>
        <pc:spChg chg="mod">
          <ac:chgData name="Hamlet Markarian" userId="4926d2b407f31d77" providerId="LiveId" clId="{1A634700-36B3-4455-A058-5071D9319E52}" dt="2020-05-19T23:29:02.826" v="2632"/>
          <ac:spMkLst>
            <pc:docMk/>
            <pc:sldMk cId="1302272148" sldId="450"/>
            <ac:spMk id="2" creationId="{00000000-0000-0000-0000-000000000000}"/>
          </ac:spMkLst>
        </pc:spChg>
        <pc:spChg chg="mod">
          <ac:chgData name="Hamlet Markarian" userId="4926d2b407f31d77" providerId="LiveId" clId="{1A634700-36B3-4455-A058-5071D9319E52}" dt="2020-05-19T23:29:02.826" v="2632"/>
          <ac:spMkLst>
            <pc:docMk/>
            <pc:sldMk cId="1302272148" sldId="450"/>
            <ac:spMk id="32" creationId="{00000000-0000-0000-0000-000000000000}"/>
          </ac:spMkLst>
        </pc:spChg>
      </pc:sldChg>
      <pc:sldChg chg="modSp">
        <pc:chgData name="Hamlet Markarian" userId="4926d2b407f31d77" providerId="LiveId" clId="{1A634700-36B3-4455-A058-5071D9319E52}" dt="2020-05-19T23:29:02.826" v="2632"/>
        <pc:sldMkLst>
          <pc:docMk/>
          <pc:sldMk cId="3959498715" sldId="451"/>
        </pc:sldMkLst>
        <pc:spChg chg="mod">
          <ac:chgData name="Hamlet Markarian" userId="4926d2b407f31d77" providerId="LiveId" clId="{1A634700-36B3-4455-A058-5071D9319E52}" dt="2020-05-19T23:29:02.826" v="2632"/>
          <ac:spMkLst>
            <pc:docMk/>
            <pc:sldMk cId="3959498715" sldId="451"/>
            <ac:spMk id="6" creationId="{00000000-0000-0000-0000-000000000000}"/>
          </ac:spMkLst>
        </pc:spChg>
      </pc:sldChg>
      <pc:sldChg chg="modSp">
        <pc:chgData name="Hamlet Markarian" userId="4926d2b407f31d77" providerId="LiveId" clId="{1A634700-36B3-4455-A058-5071D9319E52}" dt="2020-05-19T23:29:02.826" v="2632"/>
        <pc:sldMkLst>
          <pc:docMk/>
          <pc:sldMk cId="3704736861" sldId="452"/>
        </pc:sldMkLst>
        <pc:spChg chg="mod">
          <ac:chgData name="Hamlet Markarian" userId="4926d2b407f31d77" providerId="LiveId" clId="{1A634700-36B3-4455-A058-5071D9319E52}" dt="2020-05-19T23:29:02.826" v="2632"/>
          <ac:spMkLst>
            <pc:docMk/>
            <pc:sldMk cId="3704736861" sldId="452"/>
            <ac:spMk id="2" creationId="{00000000-0000-0000-0000-000000000000}"/>
          </ac:spMkLst>
        </pc:spChg>
      </pc:sldChg>
      <pc:sldChg chg="modSp">
        <pc:chgData name="Hamlet Markarian" userId="4926d2b407f31d77" providerId="LiveId" clId="{1A634700-36B3-4455-A058-5071D9319E52}" dt="2020-05-19T23:29:02.826" v="2632"/>
        <pc:sldMkLst>
          <pc:docMk/>
          <pc:sldMk cId="4248155772" sldId="456"/>
        </pc:sldMkLst>
        <pc:spChg chg="mod">
          <ac:chgData name="Hamlet Markarian" userId="4926d2b407f31d77" providerId="LiveId" clId="{1A634700-36B3-4455-A058-5071D9319E52}" dt="2020-05-19T23:29:02.826" v="2632"/>
          <ac:spMkLst>
            <pc:docMk/>
            <pc:sldMk cId="4248155772" sldId="456"/>
            <ac:spMk id="2" creationId="{00000000-0000-0000-0000-000000000000}"/>
          </ac:spMkLst>
        </pc:spChg>
        <pc:spChg chg="mod">
          <ac:chgData name="Hamlet Markarian" userId="4926d2b407f31d77" providerId="LiveId" clId="{1A634700-36B3-4455-A058-5071D9319E52}" dt="2020-05-19T23:29:02.826" v="2632"/>
          <ac:spMkLst>
            <pc:docMk/>
            <pc:sldMk cId="4248155772" sldId="456"/>
            <ac:spMk id="138" creationId="{00000000-0000-0000-0000-000000000000}"/>
          </ac:spMkLst>
        </pc:spChg>
      </pc:sldChg>
      <pc:sldChg chg="modSp">
        <pc:chgData name="Hamlet Markarian" userId="4926d2b407f31d77" providerId="LiveId" clId="{1A634700-36B3-4455-A058-5071D9319E52}" dt="2020-05-19T23:29:02.826" v="2632"/>
        <pc:sldMkLst>
          <pc:docMk/>
          <pc:sldMk cId="1617062496" sldId="461"/>
        </pc:sldMkLst>
        <pc:spChg chg="mod">
          <ac:chgData name="Hamlet Markarian" userId="4926d2b407f31d77" providerId="LiveId" clId="{1A634700-36B3-4455-A058-5071D9319E52}" dt="2020-05-19T23:29:02.826" v="2632"/>
          <ac:spMkLst>
            <pc:docMk/>
            <pc:sldMk cId="1617062496" sldId="461"/>
            <ac:spMk id="2" creationId="{00000000-0000-0000-0000-000000000000}"/>
          </ac:spMkLst>
        </pc:spChg>
      </pc:sldChg>
      <pc:sldChg chg="modSp">
        <pc:chgData name="Hamlet Markarian" userId="4926d2b407f31d77" providerId="LiveId" clId="{1A634700-36B3-4455-A058-5071D9319E52}" dt="2020-05-19T23:29:02.826" v="2632"/>
        <pc:sldMkLst>
          <pc:docMk/>
          <pc:sldMk cId="3679451602" sldId="463"/>
        </pc:sldMkLst>
        <pc:spChg chg="mod">
          <ac:chgData name="Hamlet Markarian" userId="4926d2b407f31d77" providerId="LiveId" clId="{1A634700-36B3-4455-A058-5071D9319E52}" dt="2020-05-19T23:29:02.826" v="2632"/>
          <ac:spMkLst>
            <pc:docMk/>
            <pc:sldMk cId="3679451602" sldId="463"/>
            <ac:spMk id="2" creationId="{00000000-0000-0000-0000-000000000000}"/>
          </ac:spMkLst>
        </pc:spChg>
      </pc:sldChg>
      <pc:sldChg chg="modSp">
        <pc:chgData name="Hamlet Markarian" userId="4926d2b407f31d77" providerId="LiveId" clId="{1A634700-36B3-4455-A058-5071D9319E52}" dt="2020-05-19T23:29:02.826" v="2632"/>
        <pc:sldMkLst>
          <pc:docMk/>
          <pc:sldMk cId="3275973885" sldId="464"/>
        </pc:sldMkLst>
        <pc:spChg chg="mod">
          <ac:chgData name="Hamlet Markarian" userId="4926d2b407f31d77" providerId="LiveId" clId="{1A634700-36B3-4455-A058-5071D9319E52}" dt="2020-05-19T23:29:02.826" v="2632"/>
          <ac:spMkLst>
            <pc:docMk/>
            <pc:sldMk cId="3275973885" sldId="464"/>
            <ac:spMk id="2" creationId="{00000000-0000-0000-0000-000000000000}"/>
          </ac:spMkLst>
        </pc:spChg>
      </pc:sldChg>
      <pc:sldChg chg="modSp">
        <pc:chgData name="Hamlet Markarian" userId="4926d2b407f31d77" providerId="LiveId" clId="{1A634700-36B3-4455-A058-5071D9319E52}" dt="2020-05-19T23:29:02.826" v="2632"/>
        <pc:sldMkLst>
          <pc:docMk/>
          <pc:sldMk cId="877948777" sldId="467"/>
        </pc:sldMkLst>
        <pc:spChg chg="mod">
          <ac:chgData name="Hamlet Markarian" userId="4926d2b407f31d77" providerId="LiveId" clId="{1A634700-36B3-4455-A058-5071D9319E52}" dt="2020-05-19T23:29:02.826" v="2632"/>
          <ac:spMkLst>
            <pc:docMk/>
            <pc:sldMk cId="877948777" sldId="467"/>
            <ac:spMk id="541" creationId="{00000000-0000-0000-0000-000000000000}"/>
          </ac:spMkLst>
        </pc:spChg>
        <pc:spChg chg="mod">
          <ac:chgData name="Hamlet Markarian" userId="4926d2b407f31d77" providerId="LiveId" clId="{1A634700-36B3-4455-A058-5071D9319E52}" dt="2020-05-19T23:29:02.826" v="2632"/>
          <ac:spMkLst>
            <pc:docMk/>
            <pc:sldMk cId="877948777" sldId="467"/>
            <ac:spMk id="542" creationId="{00000000-0000-0000-0000-000000000000}"/>
          </ac:spMkLst>
        </pc:spChg>
      </pc:sldChg>
      <pc:sldChg chg="modSp">
        <pc:chgData name="Hamlet Markarian" userId="4926d2b407f31d77" providerId="LiveId" clId="{1A634700-36B3-4455-A058-5071D9319E52}" dt="2020-05-19T23:29:02.826" v="2632"/>
        <pc:sldMkLst>
          <pc:docMk/>
          <pc:sldMk cId="3263640382" sldId="470"/>
        </pc:sldMkLst>
        <pc:spChg chg="mod">
          <ac:chgData name="Hamlet Markarian" userId="4926d2b407f31d77" providerId="LiveId" clId="{1A634700-36B3-4455-A058-5071D9319E52}" dt="2020-05-19T23:29:02.826" v="2632"/>
          <ac:spMkLst>
            <pc:docMk/>
            <pc:sldMk cId="3263640382" sldId="470"/>
            <ac:spMk id="2" creationId="{00000000-0000-0000-0000-000000000000}"/>
          </ac:spMkLst>
        </pc:spChg>
        <pc:spChg chg="mod">
          <ac:chgData name="Hamlet Markarian" userId="4926d2b407f31d77" providerId="LiveId" clId="{1A634700-36B3-4455-A058-5071D9319E52}" dt="2020-05-19T23:29:02.826" v="2632"/>
          <ac:spMkLst>
            <pc:docMk/>
            <pc:sldMk cId="3263640382" sldId="470"/>
            <ac:spMk id="161" creationId="{00000000-0000-0000-0000-000000000000}"/>
          </ac:spMkLst>
        </pc:spChg>
      </pc:sldChg>
      <pc:sldChg chg="modSp">
        <pc:chgData name="Hamlet Markarian" userId="4926d2b407f31d77" providerId="LiveId" clId="{1A634700-36B3-4455-A058-5071D9319E52}" dt="2020-05-19T23:29:02.826" v="2632"/>
        <pc:sldMkLst>
          <pc:docMk/>
          <pc:sldMk cId="1148405615" sldId="472"/>
        </pc:sldMkLst>
        <pc:graphicFrameChg chg="mod">
          <ac:chgData name="Hamlet Markarian" userId="4926d2b407f31d77" providerId="LiveId" clId="{1A634700-36B3-4455-A058-5071D9319E52}" dt="2020-05-19T23:29:02.826" v="2632"/>
          <ac:graphicFrameMkLst>
            <pc:docMk/>
            <pc:sldMk cId="1148405615" sldId="472"/>
            <ac:graphicFrameMk id="5" creationId="{00000000-0000-0000-0000-000000000000}"/>
          </ac:graphicFrameMkLst>
        </pc:graphicFrameChg>
      </pc:sldChg>
      <pc:sldChg chg="modSp">
        <pc:chgData name="Hamlet Markarian" userId="4926d2b407f31d77" providerId="LiveId" clId="{1A634700-36B3-4455-A058-5071D9319E52}" dt="2020-05-19T23:29:02.826" v="2632"/>
        <pc:sldMkLst>
          <pc:docMk/>
          <pc:sldMk cId="1871995222" sldId="474"/>
        </pc:sldMkLst>
        <pc:spChg chg="mod">
          <ac:chgData name="Hamlet Markarian" userId="4926d2b407f31d77" providerId="LiveId" clId="{1A634700-36B3-4455-A058-5071D9319E52}" dt="2020-05-19T23:29:02.826" v="2632"/>
          <ac:spMkLst>
            <pc:docMk/>
            <pc:sldMk cId="1871995222" sldId="474"/>
            <ac:spMk id="30" creationId="{00000000-0000-0000-0000-000000000000}"/>
          </ac:spMkLst>
        </pc:spChg>
      </pc:sldChg>
      <pc:sldChg chg="modSp">
        <pc:chgData name="Hamlet Markarian" userId="4926d2b407f31d77" providerId="LiveId" clId="{1A634700-36B3-4455-A058-5071D9319E52}" dt="2020-05-19T23:29:02.826" v="2632"/>
        <pc:sldMkLst>
          <pc:docMk/>
          <pc:sldMk cId="1957446948" sldId="478"/>
        </pc:sldMkLst>
        <pc:spChg chg="mod">
          <ac:chgData name="Hamlet Markarian" userId="4926d2b407f31d77" providerId="LiveId" clId="{1A634700-36B3-4455-A058-5071D9319E52}" dt="2020-05-19T23:29:02.826" v="2632"/>
          <ac:spMkLst>
            <pc:docMk/>
            <pc:sldMk cId="1957446948" sldId="478"/>
            <ac:spMk id="2" creationId="{00000000-0000-0000-0000-000000000000}"/>
          </ac:spMkLst>
        </pc:spChg>
      </pc:sldChg>
      <pc:sldChg chg="modSp">
        <pc:chgData name="Hamlet Markarian" userId="4926d2b407f31d77" providerId="LiveId" clId="{1A634700-36B3-4455-A058-5071D9319E52}" dt="2020-05-19T23:29:02.826" v="2632"/>
        <pc:sldMkLst>
          <pc:docMk/>
          <pc:sldMk cId="2328330223" sldId="480"/>
        </pc:sldMkLst>
        <pc:spChg chg="mod">
          <ac:chgData name="Hamlet Markarian" userId="4926d2b407f31d77" providerId="LiveId" clId="{1A634700-36B3-4455-A058-5071D9319E52}" dt="2020-05-19T23:29:02.826" v="2632"/>
          <ac:spMkLst>
            <pc:docMk/>
            <pc:sldMk cId="2328330223" sldId="480"/>
            <ac:spMk id="2" creationId="{00000000-0000-0000-0000-000000000000}"/>
          </ac:spMkLst>
        </pc:spChg>
        <pc:spChg chg="mod">
          <ac:chgData name="Hamlet Markarian" userId="4926d2b407f31d77" providerId="LiveId" clId="{1A634700-36B3-4455-A058-5071D9319E52}" dt="2020-05-19T23:29:02.826" v="2632"/>
          <ac:spMkLst>
            <pc:docMk/>
            <pc:sldMk cId="2328330223" sldId="480"/>
            <ac:spMk id="3" creationId="{00000000-0000-0000-0000-000000000000}"/>
          </ac:spMkLst>
        </pc:spChg>
      </pc:sldChg>
      <pc:sldChg chg="modSp">
        <pc:chgData name="Hamlet Markarian" userId="4926d2b407f31d77" providerId="LiveId" clId="{1A634700-36B3-4455-A058-5071D9319E52}" dt="2020-05-19T23:29:02.826" v="2632"/>
        <pc:sldMkLst>
          <pc:docMk/>
          <pc:sldMk cId="3986712835" sldId="485"/>
        </pc:sldMkLst>
        <pc:spChg chg="mod">
          <ac:chgData name="Hamlet Markarian" userId="4926d2b407f31d77" providerId="LiveId" clId="{1A634700-36B3-4455-A058-5071D9319E52}" dt="2020-05-19T23:29:02.826" v="2632"/>
          <ac:spMkLst>
            <pc:docMk/>
            <pc:sldMk cId="3986712835" sldId="485"/>
            <ac:spMk id="2" creationId="{00000000-0000-0000-0000-000000000000}"/>
          </ac:spMkLst>
        </pc:spChg>
      </pc:sldChg>
      <pc:sldChg chg="modSp">
        <pc:chgData name="Hamlet Markarian" userId="4926d2b407f31d77" providerId="LiveId" clId="{1A634700-36B3-4455-A058-5071D9319E52}" dt="2020-05-19T23:29:02.826" v="2632"/>
        <pc:sldMkLst>
          <pc:docMk/>
          <pc:sldMk cId="1332619550" sldId="486"/>
        </pc:sldMkLst>
        <pc:spChg chg="mod">
          <ac:chgData name="Hamlet Markarian" userId="4926d2b407f31d77" providerId="LiveId" clId="{1A634700-36B3-4455-A058-5071D9319E52}" dt="2020-05-19T23:29:02.826" v="2632"/>
          <ac:spMkLst>
            <pc:docMk/>
            <pc:sldMk cId="1332619550" sldId="486"/>
            <ac:spMk id="2" creationId="{00000000-0000-0000-0000-000000000000}"/>
          </ac:spMkLst>
        </pc:spChg>
        <pc:spChg chg="mod">
          <ac:chgData name="Hamlet Markarian" userId="4926d2b407f31d77" providerId="LiveId" clId="{1A634700-36B3-4455-A058-5071D9319E52}" dt="2020-05-19T23:29:02.826" v="2632"/>
          <ac:spMkLst>
            <pc:docMk/>
            <pc:sldMk cId="1332619550" sldId="486"/>
            <ac:spMk id="174" creationId="{00000000-0000-0000-0000-000000000000}"/>
          </ac:spMkLst>
        </pc:spChg>
      </pc:sldChg>
      <pc:sldChg chg="modSp">
        <pc:chgData name="Hamlet Markarian" userId="4926d2b407f31d77" providerId="LiveId" clId="{1A634700-36B3-4455-A058-5071D9319E52}" dt="2020-05-19T23:29:02.826" v="2632"/>
        <pc:sldMkLst>
          <pc:docMk/>
          <pc:sldMk cId="2322906181" sldId="487"/>
        </pc:sldMkLst>
        <pc:spChg chg="mod">
          <ac:chgData name="Hamlet Markarian" userId="4926d2b407f31d77" providerId="LiveId" clId="{1A634700-36B3-4455-A058-5071D9319E52}" dt="2020-05-19T23:29:02.826" v="2632"/>
          <ac:spMkLst>
            <pc:docMk/>
            <pc:sldMk cId="2322906181" sldId="487"/>
            <ac:spMk id="2" creationId="{00000000-0000-0000-0000-000000000000}"/>
          </ac:spMkLst>
        </pc:spChg>
        <pc:spChg chg="mod">
          <ac:chgData name="Hamlet Markarian" userId="4926d2b407f31d77" providerId="LiveId" clId="{1A634700-36B3-4455-A058-5071D9319E52}" dt="2020-05-19T23:29:02.826" v="2632"/>
          <ac:spMkLst>
            <pc:docMk/>
            <pc:sldMk cId="2322906181" sldId="487"/>
            <ac:spMk id="3" creationId="{00000000-0000-0000-0000-000000000000}"/>
          </ac:spMkLst>
        </pc:spChg>
      </pc:sldChg>
      <pc:sldChg chg="modSp">
        <pc:chgData name="Hamlet Markarian" userId="4926d2b407f31d77" providerId="LiveId" clId="{1A634700-36B3-4455-A058-5071D9319E52}" dt="2020-05-19T23:29:02.826" v="2632"/>
        <pc:sldMkLst>
          <pc:docMk/>
          <pc:sldMk cId="63907260" sldId="490"/>
        </pc:sldMkLst>
        <pc:spChg chg="mod">
          <ac:chgData name="Hamlet Markarian" userId="4926d2b407f31d77" providerId="LiveId" clId="{1A634700-36B3-4455-A058-5071D9319E52}" dt="2020-05-19T23:29:02.826" v="2632"/>
          <ac:spMkLst>
            <pc:docMk/>
            <pc:sldMk cId="63907260" sldId="490"/>
            <ac:spMk id="2" creationId="{00000000-0000-0000-0000-000000000000}"/>
          </ac:spMkLst>
        </pc:spChg>
        <pc:spChg chg="mod">
          <ac:chgData name="Hamlet Markarian" userId="4926d2b407f31d77" providerId="LiveId" clId="{1A634700-36B3-4455-A058-5071D9319E52}" dt="2020-05-19T23:29:02.826" v="2632"/>
          <ac:spMkLst>
            <pc:docMk/>
            <pc:sldMk cId="63907260" sldId="490"/>
            <ac:spMk id="4" creationId="{00000000-0000-0000-0000-000000000000}"/>
          </ac:spMkLst>
        </pc:spChg>
      </pc:sldChg>
      <pc:sldChg chg="modSp">
        <pc:chgData name="Hamlet Markarian" userId="4926d2b407f31d77" providerId="LiveId" clId="{1A634700-36B3-4455-A058-5071D9319E52}" dt="2020-05-19T23:29:02.826" v="2632"/>
        <pc:sldMkLst>
          <pc:docMk/>
          <pc:sldMk cId="2020380356" sldId="492"/>
        </pc:sldMkLst>
        <pc:spChg chg="mod">
          <ac:chgData name="Hamlet Markarian" userId="4926d2b407f31d77" providerId="LiveId" clId="{1A634700-36B3-4455-A058-5071D9319E52}" dt="2020-05-19T23:29:02.826" v="2632"/>
          <ac:spMkLst>
            <pc:docMk/>
            <pc:sldMk cId="2020380356" sldId="492"/>
            <ac:spMk id="2" creationId="{00000000-0000-0000-0000-000000000000}"/>
          </ac:spMkLst>
        </pc:spChg>
        <pc:spChg chg="mod">
          <ac:chgData name="Hamlet Markarian" userId="4926d2b407f31d77" providerId="LiveId" clId="{1A634700-36B3-4455-A058-5071D9319E52}" dt="2020-05-19T23:29:02.826" v="2632"/>
          <ac:spMkLst>
            <pc:docMk/>
            <pc:sldMk cId="2020380356" sldId="492"/>
            <ac:spMk id="5" creationId="{00000000-0000-0000-0000-000000000000}"/>
          </ac:spMkLst>
        </pc:spChg>
      </pc:sldChg>
      <pc:sldChg chg="modSp">
        <pc:chgData name="Hamlet Markarian" userId="4926d2b407f31d77" providerId="LiveId" clId="{1A634700-36B3-4455-A058-5071D9319E52}" dt="2020-05-19T23:29:02.826" v="2632"/>
        <pc:sldMkLst>
          <pc:docMk/>
          <pc:sldMk cId="3057217490" sldId="493"/>
        </pc:sldMkLst>
        <pc:spChg chg="mod">
          <ac:chgData name="Hamlet Markarian" userId="4926d2b407f31d77" providerId="LiveId" clId="{1A634700-36B3-4455-A058-5071D9319E52}" dt="2020-05-19T23:29:02.826" v="2632"/>
          <ac:spMkLst>
            <pc:docMk/>
            <pc:sldMk cId="3057217490" sldId="493"/>
            <ac:spMk id="4" creationId="{00000000-0000-0000-0000-000000000000}"/>
          </ac:spMkLst>
        </pc:spChg>
        <pc:spChg chg="mod">
          <ac:chgData name="Hamlet Markarian" userId="4926d2b407f31d77" providerId="LiveId" clId="{1A634700-36B3-4455-A058-5071D9319E52}" dt="2020-05-19T23:29:02.826" v="2632"/>
          <ac:spMkLst>
            <pc:docMk/>
            <pc:sldMk cId="3057217490" sldId="493"/>
            <ac:spMk id="6" creationId="{00000000-0000-0000-0000-000000000000}"/>
          </ac:spMkLst>
        </pc:spChg>
      </pc:sldChg>
      <pc:sldChg chg="modSp">
        <pc:chgData name="Hamlet Markarian" userId="4926d2b407f31d77" providerId="LiveId" clId="{1A634700-36B3-4455-A058-5071D9319E52}" dt="2020-05-19T23:29:02.826" v="2632"/>
        <pc:sldMkLst>
          <pc:docMk/>
          <pc:sldMk cId="3367113191" sldId="495"/>
        </pc:sldMkLst>
        <pc:spChg chg="mod">
          <ac:chgData name="Hamlet Markarian" userId="4926d2b407f31d77" providerId="LiveId" clId="{1A634700-36B3-4455-A058-5071D9319E52}" dt="2020-05-19T23:29:02.826" v="2632"/>
          <ac:spMkLst>
            <pc:docMk/>
            <pc:sldMk cId="3367113191" sldId="495"/>
            <ac:spMk id="2" creationId="{00000000-0000-0000-0000-000000000000}"/>
          </ac:spMkLst>
        </pc:spChg>
        <pc:spChg chg="mod">
          <ac:chgData name="Hamlet Markarian" userId="4926d2b407f31d77" providerId="LiveId" clId="{1A634700-36B3-4455-A058-5071D9319E52}" dt="2020-05-19T23:29:02.826" v="2632"/>
          <ac:spMkLst>
            <pc:docMk/>
            <pc:sldMk cId="3367113191" sldId="495"/>
            <ac:spMk id="3" creationId="{00000000-0000-0000-0000-000000000000}"/>
          </ac:spMkLst>
        </pc:spChg>
      </pc:sldChg>
      <pc:sldChg chg="modSp">
        <pc:chgData name="Hamlet Markarian" userId="4926d2b407f31d77" providerId="LiveId" clId="{1A634700-36B3-4455-A058-5071D9319E52}" dt="2020-05-19T23:29:02.826" v="2632"/>
        <pc:sldMkLst>
          <pc:docMk/>
          <pc:sldMk cId="3320283360" sldId="496"/>
        </pc:sldMkLst>
        <pc:spChg chg="mod">
          <ac:chgData name="Hamlet Markarian" userId="4926d2b407f31d77" providerId="LiveId" clId="{1A634700-36B3-4455-A058-5071D9319E52}" dt="2020-05-19T23:29:02.826" v="2632"/>
          <ac:spMkLst>
            <pc:docMk/>
            <pc:sldMk cId="3320283360" sldId="496"/>
            <ac:spMk id="7" creationId="{00000000-0000-0000-0000-000000000000}"/>
          </ac:spMkLst>
        </pc:spChg>
        <pc:spChg chg="mod">
          <ac:chgData name="Hamlet Markarian" userId="4926d2b407f31d77" providerId="LiveId" clId="{1A634700-36B3-4455-A058-5071D9319E52}" dt="2020-05-19T23:29:02.826" v="2632"/>
          <ac:spMkLst>
            <pc:docMk/>
            <pc:sldMk cId="3320283360" sldId="496"/>
            <ac:spMk id="8" creationId="{00000000-0000-0000-0000-000000000000}"/>
          </ac:spMkLst>
        </pc:spChg>
      </pc:sldChg>
      <pc:sldChg chg="modSp">
        <pc:chgData name="Hamlet Markarian" userId="4926d2b407f31d77" providerId="LiveId" clId="{1A634700-36B3-4455-A058-5071D9319E52}" dt="2020-05-19T23:29:02.826" v="2632"/>
        <pc:sldMkLst>
          <pc:docMk/>
          <pc:sldMk cId="2829201784" sldId="498"/>
        </pc:sldMkLst>
        <pc:spChg chg="mod">
          <ac:chgData name="Hamlet Markarian" userId="4926d2b407f31d77" providerId="LiveId" clId="{1A634700-36B3-4455-A058-5071D9319E52}" dt="2020-05-19T23:29:02.826" v="2632"/>
          <ac:spMkLst>
            <pc:docMk/>
            <pc:sldMk cId="2829201784" sldId="498"/>
            <ac:spMk id="7" creationId="{00000000-0000-0000-0000-000000000000}"/>
          </ac:spMkLst>
        </pc:spChg>
        <pc:spChg chg="mod">
          <ac:chgData name="Hamlet Markarian" userId="4926d2b407f31d77" providerId="LiveId" clId="{1A634700-36B3-4455-A058-5071D9319E52}" dt="2020-05-19T23:29:02.826" v="2632"/>
          <ac:spMkLst>
            <pc:docMk/>
            <pc:sldMk cId="2829201784" sldId="498"/>
            <ac:spMk id="8" creationId="{00000000-0000-0000-0000-000000000000}"/>
          </ac:spMkLst>
        </pc:spChg>
      </pc:sldChg>
      <pc:sldChg chg="modSp">
        <pc:chgData name="Hamlet Markarian" userId="4926d2b407f31d77" providerId="LiveId" clId="{1A634700-36B3-4455-A058-5071D9319E52}" dt="2020-05-19T23:29:02.826" v="2632"/>
        <pc:sldMkLst>
          <pc:docMk/>
          <pc:sldMk cId="3511485658" sldId="499"/>
        </pc:sldMkLst>
        <pc:spChg chg="mod">
          <ac:chgData name="Hamlet Markarian" userId="4926d2b407f31d77" providerId="LiveId" clId="{1A634700-36B3-4455-A058-5071D9319E52}" dt="2020-05-19T23:29:02.826" v="2632"/>
          <ac:spMkLst>
            <pc:docMk/>
            <pc:sldMk cId="3511485658" sldId="499"/>
            <ac:spMk id="7" creationId="{00000000-0000-0000-0000-000000000000}"/>
          </ac:spMkLst>
        </pc:spChg>
        <pc:spChg chg="mod">
          <ac:chgData name="Hamlet Markarian" userId="4926d2b407f31d77" providerId="LiveId" clId="{1A634700-36B3-4455-A058-5071D9319E52}" dt="2020-05-19T23:29:02.826" v="2632"/>
          <ac:spMkLst>
            <pc:docMk/>
            <pc:sldMk cId="3511485658" sldId="499"/>
            <ac:spMk id="8" creationId="{00000000-0000-0000-0000-000000000000}"/>
          </ac:spMkLst>
        </pc:spChg>
      </pc:sldChg>
      <pc:sldChg chg="modSp">
        <pc:chgData name="Hamlet Markarian" userId="4926d2b407f31d77" providerId="LiveId" clId="{1A634700-36B3-4455-A058-5071D9319E52}" dt="2020-05-19T23:29:02.826" v="2632"/>
        <pc:sldMkLst>
          <pc:docMk/>
          <pc:sldMk cId="1098336564" sldId="501"/>
        </pc:sldMkLst>
        <pc:spChg chg="mod">
          <ac:chgData name="Hamlet Markarian" userId="4926d2b407f31d77" providerId="LiveId" clId="{1A634700-36B3-4455-A058-5071D9319E52}" dt="2020-05-19T23:29:02.826" v="2632"/>
          <ac:spMkLst>
            <pc:docMk/>
            <pc:sldMk cId="1098336564" sldId="501"/>
            <ac:spMk id="2" creationId="{00000000-0000-0000-0000-000000000000}"/>
          </ac:spMkLst>
        </pc:spChg>
        <pc:spChg chg="mod">
          <ac:chgData name="Hamlet Markarian" userId="4926d2b407f31d77" providerId="LiveId" clId="{1A634700-36B3-4455-A058-5071D9319E52}" dt="2020-05-19T23:29:02.826" v="2632"/>
          <ac:spMkLst>
            <pc:docMk/>
            <pc:sldMk cId="1098336564" sldId="501"/>
            <ac:spMk id="11" creationId="{00000000-0000-0000-0000-000000000000}"/>
          </ac:spMkLst>
        </pc:spChg>
      </pc:sldChg>
      <pc:sldChg chg="modSp">
        <pc:chgData name="Hamlet Markarian" userId="4926d2b407f31d77" providerId="LiveId" clId="{1A634700-36B3-4455-A058-5071D9319E52}" dt="2020-05-19T23:29:02.826" v="2632"/>
        <pc:sldMkLst>
          <pc:docMk/>
          <pc:sldMk cId="3890419009" sldId="552"/>
        </pc:sldMkLst>
        <pc:spChg chg="mod">
          <ac:chgData name="Hamlet Markarian" userId="4926d2b407f31d77" providerId="LiveId" clId="{1A634700-36B3-4455-A058-5071D9319E52}" dt="2020-05-19T23:29:02.826" v="2632"/>
          <ac:spMkLst>
            <pc:docMk/>
            <pc:sldMk cId="3890419009" sldId="552"/>
            <ac:spMk id="9" creationId="{00000000-0000-0000-0000-000000000000}"/>
          </ac:spMkLst>
        </pc:spChg>
        <pc:spChg chg="mod">
          <ac:chgData name="Hamlet Markarian" userId="4926d2b407f31d77" providerId="LiveId" clId="{1A634700-36B3-4455-A058-5071D9319E52}" dt="2020-05-19T23:29:02.826" v="2632"/>
          <ac:spMkLst>
            <pc:docMk/>
            <pc:sldMk cId="3890419009" sldId="552"/>
            <ac:spMk id="10" creationId="{00000000-0000-0000-0000-000000000000}"/>
          </ac:spMkLst>
        </pc:spChg>
      </pc:sldChg>
      <pc:sldChg chg="modSp">
        <pc:chgData name="Hamlet Markarian" userId="4926d2b407f31d77" providerId="LiveId" clId="{1A634700-36B3-4455-A058-5071D9319E52}" dt="2020-05-19T23:29:02.826" v="2632"/>
        <pc:sldMkLst>
          <pc:docMk/>
          <pc:sldMk cId="3448529493" sldId="553"/>
        </pc:sldMkLst>
        <pc:spChg chg="mod">
          <ac:chgData name="Hamlet Markarian" userId="4926d2b407f31d77" providerId="LiveId" clId="{1A634700-36B3-4455-A058-5071D9319E52}" dt="2020-05-19T23:29:02.826" v="2632"/>
          <ac:spMkLst>
            <pc:docMk/>
            <pc:sldMk cId="3448529493" sldId="553"/>
            <ac:spMk id="2" creationId="{00000000-0000-0000-0000-000000000000}"/>
          </ac:spMkLst>
        </pc:spChg>
      </pc:sldChg>
      <pc:sldChg chg="modSp">
        <pc:chgData name="Hamlet Markarian" userId="4926d2b407f31d77" providerId="LiveId" clId="{1A634700-36B3-4455-A058-5071D9319E52}" dt="2020-05-19T23:29:02.826" v="2632"/>
        <pc:sldMkLst>
          <pc:docMk/>
          <pc:sldMk cId="918163539" sldId="554"/>
        </pc:sldMkLst>
        <pc:spChg chg="mod">
          <ac:chgData name="Hamlet Markarian" userId="4926d2b407f31d77" providerId="LiveId" clId="{1A634700-36B3-4455-A058-5071D9319E52}" dt="2020-05-19T23:29:02.826" v="2632"/>
          <ac:spMkLst>
            <pc:docMk/>
            <pc:sldMk cId="918163539" sldId="554"/>
            <ac:spMk id="52" creationId="{00000000-0000-0000-0000-000000000000}"/>
          </ac:spMkLst>
        </pc:spChg>
        <pc:spChg chg="mod">
          <ac:chgData name="Hamlet Markarian" userId="4926d2b407f31d77" providerId="LiveId" clId="{1A634700-36B3-4455-A058-5071D9319E52}" dt="2020-05-19T23:29:02.826" v="2632"/>
          <ac:spMkLst>
            <pc:docMk/>
            <pc:sldMk cId="918163539" sldId="554"/>
            <ac:spMk id="53" creationId="{00000000-0000-0000-0000-000000000000}"/>
          </ac:spMkLst>
        </pc:spChg>
      </pc:sldChg>
      <pc:sldChg chg="modSp">
        <pc:chgData name="Hamlet Markarian" userId="4926d2b407f31d77" providerId="LiveId" clId="{1A634700-36B3-4455-A058-5071D9319E52}" dt="2020-05-19T23:29:02.826" v="2632"/>
        <pc:sldMkLst>
          <pc:docMk/>
          <pc:sldMk cId="1147911074" sldId="556"/>
        </pc:sldMkLst>
        <pc:spChg chg="mod">
          <ac:chgData name="Hamlet Markarian" userId="4926d2b407f31d77" providerId="LiveId" clId="{1A634700-36B3-4455-A058-5071D9319E52}" dt="2020-05-19T23:29:02.826" v="2632"/>
          <ac:spMkLst>
            <pc:docMk/>
            <pc:sldMk cId="1147911074" sldId="556"/>
            <ac:spMk id="111" creationId="{00000000-0000-0000-0000-000000000000}"/>
          </ac:spMkLst>
        </pc:spChg>
        <pc:spChg chg="mod">
          <ac:chgData name="Hamlet Markarian" userId="4926d2b407f31d77" providerId="LiveId" clId="{1A634700-36B3-4455-A058-5071D9319E52}" dt="2020-05-19T23:29:02.826" v="2632"/>
          <ac:spMkLst>
            <pc:docMk/>
            <pc:sldMk cId="1147911074" sldId="556"/>
            <ac:spMk id="112" creationId="{00000000-0000-0000-0000-000000000000}"/>
          </ac:spMkLst>
        </pc:spChg>
      </pc:sldChg>
      <pc:sldChg chg="modSp">
        <pc:chgData name="Hamlet Markarian" userId="4926d2b407f31d77" providerId="LiveId" clId="{1A634700-36B3-4455-A058-5071D9319E52}" dt="2020-05-19T23:29:02.826" v="2632"/>
        <pc:sldMkLst>
          <pc:docMk/>
          <pc:sldMk cId="2947032868" sldId="557"/>
        </pc:sldMkLst>
        <pc:spChg chg="mod">
          <ac:chgData name="Hamlet Markarian" userId="4926d2b407f31d77" providerId="LiveId" clId="{1A634700-36B3-4455-A058-5071D9319E52}" dt="2020-05-19T23:29:02.826" v="2632"/>
          <ac:spMkLst>
            <pc:docMk/>
            <pc:sldMk cId="2947032868" sldId="557"/>
            <ac:spMk id="41" creationId="{00000000-0000-0000-0000-000000000000}"/>
          </ac:spMkLst>
        </pc:spChg>
        <pc:spChg chg="mod">
          <ac:chgData name="Hamlet Markarian" userId="4926d2b407f31d77" providerId="LiveId" clId="{1A634700-36B3-4455-A058-5071D9319E52}" dt="2020-05-19T23:29:02.826" v="2632"/>
          <ac:spMkLst>
            <pc:docMk/>
            <pc:sldMk cId="2947032868" sldId="557"/>
            <ac:spMk id="42" creationId="{00000000-0000-0000-0000-000000000000}"/>
          </ac:spMkLst>
        </pc:spChg>
      </pc:sldChg>
      <pc:sldChg chg="modSp">
        <pc:chgData name="Hamlet Markarian" userId="4926d2b407f31d77" providerId="LiveId" clId="{1A634700-36B3-4455-A058-5071D9319E52}" dt="2020-05-19T23:29:02.826" v="2632"/>
        <pc:sldMkLst>
          <pc:docMk/>
          <pc:sldMk cId="9787890" sldId="558"/>
        </pc:sldMkLst>
        <pc:spChg chg="mod">
          <ac:chgData name="Hamlet Markarian" userId="4926d2b407f31d77" providerId="LiveId" clId="{1A634700-36B3-4455-A058-5071D9319E52}" dt="2020-05-19T23:29:02.826" v="2632"/>
          <ac:spMkLst>
            <pc:docMk/>
            <pc:sldMk cId="9787890" sldId="558"/>
            <ac:spMk id="2" creationId="{00000000-0000-0000-0000-000000000000}"/>
          </ac:spMkLst>
        </pc:spChg>
        <pc:spChg chg="mod">
          <ac:chgData name="Hamlet Markarian" userId="4926d2b407f31d77" providerId="LiveId" clId="{1A634700-36B3-4455-A058-5071D9319E52}" dt="2020-05-19T23:29:02.826" v="2632"/>
          <ac:spMkLst>
            <pc:docMk/>
            <pc:sldMk cId="9787890" sldId="558"/>
            <ac:spMk id="4" creationId="{00000000-0000-0000-0000-000000000000}"/>
          </ac:spMkLst>
        </pc:spChg>
      </pc:sldChg>
      <pc:sldChg chg="modSp">
        <pc:chgData name="Hamlet Markarian" userId="4926d2b407f31d77" providerId="LiveId" clId="{1A634700-36B3-4455-A058-5071D9319E52}" dt="2020-05-19T23:29:02.826" v="2632"/>
        <pc:sldMkLst>
          <pc:docMk/>
          <pc:sldMk cId="420932130" sldId="559"/>
        </pc:sldMkLst>
        <pc:spChg chg="mod">
          <ac:chgData name="Hamlet Markarian" userId="4926d2b407f31d77" providerId="LiveId" clId="{1A634700-36B3-4455-A058-5071D9319E52}" dt="2020-05-19T23:29:02.826" v="2632"/>
          <ac:spMkLst>
            <pc:docMk/>
            <pc:sldMk cId="420932130" sldId="559"/>
            <ac:spMk id="2" creationId="{00000000-0000-0000-0000-000000000000}"/>
          </ac:spMkLst>
        </pc:spChg>
        <pc:spChg chg="mod">
          <ac:chgData name="Hamlet Markarian" userId="4926d2b407f31d77" providerId="LiveId" clId="{1A634700-36B3-4455-A058-5071D9319E52}" dt="2020-05-19T23:29:02.826" v="2632"/>
          <ac:spMkLst>
            <pc:docMk/>
            <pc:sldMk cId="420932130" sldId="559"/>
            <ac:spMk id="4" creationId="{00000000-0000-0000-0000-000000000000}"/>
          </ac:spMkLst>
        </pc:spChg>
      </pc:sldChg>
      <pc:sldChg chg="modSp">
        <pc:chgData name="Hamlet Markarian" userId="4926d2b407f31d77" providerId="LiveId" clId="{1A634700-36B3-4455-A058-5071D9319E52}" dt="2020-05-19T23:29:02.826" v="2632"/>
        <pc:sldMkLst>
          <pc:docMk/>
          <pc:sldMk cId="305897745" sldId="560"/>
        </pc:sldMkLst>
        <pc:spChg chg="mod">
          <ac:chgData name="Hamlet Markarian" userId="4926d2b407f31d77" providerId="LiveId" clId="{1A634700-36B3-4455-A058-5071D9319E52}" dt="2020-05-19T23:29:02.826" v="2632"/>
          <ac:spMkLst>
            <pc:docMk/>
            <pc:sldMk cId="305897745" sldId="560"/>
            <ac:spMk id="2" creationId="{00000000-0000-0000-0000-000000000000}"/>
          </ac:spMkLst>
        </pc:spChg>
        <pc:spChg chg="mod">
          <ac:chgData name="Hamlet Markarian" userId="4926d2b407f31d77" providerId="LiveId" clId="{1A634700-36B3-4455-A058-5071D9319E52}" dt="2020-05-19T23:29:02.826" v="2632"/>
          <ac:spMkLst>
            <pc:docMk/>
            <pc:sldMk cId="305897745" sldId="560"/>
            <ac:spMk id="3" creationId="{00000000-0000-0000-0000-000000000000}"/>
          </ac:spMkLst>
        </pc:spChg>
        <pc:spChg chg="mod">
          <ac:chgData name="Hamlet Markarian" userId="4926d2b407f31d77" providerId="LiveId" clId="{1A634700-36B3-4455-A058-5071D9319E52}" dt="2020-05-19T23:29:02.826" v="2632"/>
          <ac:spMkLst>
            <pc:docMk/>
            <pc:sldMk cId="305897745" sldId="560"/>
            <ac:spMk id="4" creationId="{00000000-0000-0000-0000-000000000000}"/>
          </ac:spMkLst>
        </pc:spChg>
      </pc:sldChg>
      <pc:sldChg chg="modSp">
        <pc:chgData name="Hamlet Markarian" userId="4926d2b407f31d77" providerId="LiveId" clId="{1A634700-36B3-4455-A058-5071D9319E52}" dt="2020-05-19T23:29:02.826" v="2632"/>
        <pc:sldMkLst>
          <pc:docMk/>
          <pc:sldMk cId="4099502659" sldId="561"/>
        </pc:sldMkLst>
        <pc:spChg chg="mod">
          <ac:chgData name="Hamlet Markarian" userId="4926d2b407f31d77" providerId="LiveId" clId="{1A634700-36B3-4455-A058-5071D9319E52}" dt="2020-05-19T23:29:02.826" v="2632"/>
          <ac:spMkLst>
            <pc:docMk/>
            <pc:sldMk cId="4099502659" sldId="561"/>
            <ac:spMk id="2" creationId="{00000000-0000-0000-0000-000000000000}"/>
          </ac:spMkLst>
        </pc:spChg>
        <pc:spChg chg="mod">
          <ac:chgData name="Hamlet Markarian" userId="4926d2b407f31d77" providerId="LiveId" clId="{1A634700-36B3-4455-A058-5071D9319E52}" dt="2020-05-19T23:29:02.826" v="2632"/>
          <ac:spMkLst>
            <pc:docMk/>
            <pc:sldMk cId="4099502659" sldId="561"/>
            <ac:spMk id="3" creationId="{00000000-0000-0000-0000-000000000000}"/>
          </ac:spMkLst>
        </pc:spChg>
        <pc:spChg chg="mod">
          <ac:chgData name="Hamlet Markarian" userId="4926d2b407f31d77" providerId="LiveId" clId="{1A634700-36B3-4455-A058-5071D9319E52}" dt="2020-05-19T23:29:02.826" v="2632"/>
          <ac:spMkLst>
            <pc:docMk/>
            <pc:sldMk cId="4099502659" sldId="561"/>
            <ac:spMk id="4" creationId="{00000000-0000-0000-0000-000000000000}"/>
          </ac:spMkLst>
        </pc:spChg>
      </pc:sldChg>
      <pc:sldChg chg="modSp">
        <pc:chgData name="Hamlet Markarian" userId="4926d2b407f31d77" providerId="LiveId" clId="{1A634700-36B3-4455-A058-5071D9319E52}" dt="2020-05-19T23:29:02.826" v="2632"/>
        <pc:sldMkLst>
          <pc:docMk/>
          <pc:sldMk cId="824406522" sldId="564"/>
        </pc:sldMkLst>
        <pc:spChg chg="mod">
          <ac:chgData name="Hamlet Markarian" userId="4926d2b407f31d77" providerId="LiveId" clId="{1A634700-36B3-4455-A058-5071D9319E52}" dt="2020-05-19T23:29:02.826" v="2632"/>
          <ac:spMkLst>
            <pc:docMk/>
            <pc:sldMk cId="824406522" sldId="564"/>
            <ac:spMk id="2" creationId="{00000000-0000-0000-0000-000000000000}"/>
          </ac:spMkLst>
        </pc:spChg>
      </pc:sldChg>
      <pc:sldChg chg="modSp">
        <pc:chgData name="Hamlet Markarian" userId="4926d2b407f31d77" providerId="LiveId" clId="{1A634700-36B3-4455-A058-5071D9319E52}" dt="2020-05-19T23:29:02.826" v="2632"/>
        <pc:sldMkLst>
          <pc:docMk/>
          <pc:sldMk cId="2601579305" sldId="572"/>
        </pc:sldMkLst>
        <pc:spChg chg="mod">
          <ac:chgData name="Hamlet Markarian" userId="4926d2b407f31d77" providerId="LiveId" clId="{1A634700-36B3-4455-A058-5071D9319E52}" dt="2020-05-19T23:29:02.826" v="2632"/>
          <ac:spMkLst>
            <pc:docMk/>
            <pc:sldMk cId="2601579305" sldId="572"/>
            <ac:spMk id="2" creationId="{00000000-0000-0000-0000-000000000000}"/>
          </ac:spMkLst>
        </pc:spChg>
      </pc:sldChg>
      <pc:sldChg chg="modSp">
        <pc:chgData name="Hamlet Markarian" userId="4926d2b407f31d77" providerId="LiveId" clId="{1A634700-36B3-4455-A058-5071D9319E52}" dt="2020-05-19T23:29:02.826" v="2632"/>
        <pc:sldMkLst>
          <pc:docMk/>
          <pc:sldMk cId="3429583680" sldId="586"/>
        </pc:sldMkLst>
        <pc:spChg chg="mod">
          <ac:chgData name="Hamlet Markarian" userId="4926d2b407f31d77" providerId="LiveId" clId="{1A634700-36B3-4455-A058-5071D9319E52}" dt="2020-05-19T23:29:02.826" v="2632"/>
          <ac:spMkLst>
            <pc:docMk/>
            <pc:sldMk cId="3429583680" sldId="586"/>
            <ac:spMk id="2" creationId="{00000000-0000-0000-0000-000000000000}"/>
          </ac:spMkLst>
        </pc:spChg>
        <pc:spChg chg="mod">
          <ac:chgData name="Hamlet Markarian" userId="4926d2b407f31d77" providerId="LiveId" clId="{1A634700-36B3-4455-A058-5071D9319E52}" dt="2020-05-19T23:29:02.826" v="2632"/>
          <ac:spMkLst>
            <pc:docMk/>
            <pc:sldMk cId="3429583680" sldId="586"/>
            <ac:spMk id="68" creationId="{00000000-0000-0000-0000-000000000000}"/>
          </ac:spMkLst>
        </pc:spChg>
      </pc:sldChg>
      <pc:sldChg chg="modSp">
        <pc:chgData name="Hamlet Markarian" userId="4926d2b407f31d77" providerId="LiveId" clId="{1A634700-36B3-4455-A058-5071D9319E52}" dt="2020-05-19T23:29:02.826" v="2632"/>
        <pc:sldMkLst>
          <pc:docMk/>
          <pc:sldMk cId="474599421" sldId="587"/>
        </pc:sldMkLst>
        <pc:spChg chg="mod">
          <ac:chgData name="Hamlet Markarian" userId="4926d2b407f31d77" providerId="LiveId" clId="{1A634700-36B3-4455-A058-5071D9319E52}" dt="2020-05-19T23:29:02.826" v="2632"/>
          <ac:spMkLst>
            <pc:docMk/>
            <pc:sldMk cId="474599421" sldId="587"/>
            <ac:spMk id="2" creationId="{00000000-0000-0000-0000-000000000000}"/>
          </ac:spMkLst>
        </pc:spChg>
        <pc:spChg chg="mod">
          <ac:chgData name="Hamlet Markarian" userId="4926d2b407f31d77" providerId="LiveId" clId="{1A634700-36B3-4455-A058-5071D9319E52}" dt="2020-05-19T23:29:02.826" v="2632"/>
          <ac:spMkLst>
            <pc:docMk/>
            <pc:sldMk cId="474599421" sldId="587"/>
            <ac:spMk id="72" creationId="{00000000-0000-0000-0000-000000000000}"/>
          </ac:spMkLst>
        </pc:spChg>
      </pc:sldChg>
      <pc:sldChg chg="modSp">
        <pc:chgData name="Hamlet Markarian" userId="4926d2b407f31d77" providerId="LiveId" clId="{1A634700-36B3-4455-A058-5071D9319E52}" dt="2020-05-19T23:29:02.826" v="2632"/>
        <pc:sldMkLst>
          <pc:docMk/>
          <pc:sldMk cId="4089194918" sldId="588"/>
        </pc:sldMkLst>
        <pc:spChg chg="mod">
          <ac:chgData name="Hamlet Markarian" userId="4926d2b407f31d77" providerId="LiveId" clId="{1A634700-36B3-4455-A058-5071D9319E52}" dt="2020-05-19T23:29:02.826" v="2632"/>
          <ac:spMkLst>
            <pc:docMk/>
            <pc:sldMk cId="4089194918" sldId="588"/>
            <ac:spMk id="2" creationId="{00000000-0000-0000-0000-000000000000}"/>
          </ac:spMkLst>
        </pc:spChg>
        <pc:spChg chg="mod">
          <ac:chgData name="Hamlet Markarian" userId="4926d2b407f31d77" providerId="LiveId" clId="{1A634700-36B3-4455-A058-5071D9319E52}" dt="2020-05-19T23:29:02.826" v="2632"/>
          <ac:spMkLst>
            <pc:docMk/>
            <pc:sldMk cId="4089194918" sldId="588"/>
            <ac:spMk id="54" creationId="{00000000-0000-0000-0000-000000000000}"/>
          </ac:spMkLst>
        </pc:spChg>
      </pc:sldChg>
      <pc:sldChg chg="modSp">
        <pc:chgData name="Hamlet Markarian" userId="4926d2b407f31d77" providerId="LiveId" clId="{1A634700-36B3-4455-A058-5071D9319E52}" dt="2020-05-19T23:29:02.826" v="2632"/>
        <pc:sldMkLst>
          <pc:docMk/>
          <pc:sldMk cId="1001835753" sldId="589"/>
        </pc:sldMkLst>
        <pc:spChg chg="mod">
          <ac:chgData name="Hamlet Markarian" userId="4926d2b407f31d77" providerId="LiveId" clId="{1A634700-36B3-4455-A058-5071D9319E52}" dt="2020-05-19T23:29:02.826" v="2632"/>
          <ac:spMkLst>
            <pc:docMk/>
            <pc:sldMk cId="1001835753" sldId="589"/>
            <ac:spMk id="2" creationId="{00000000-0000-0000-0000-000000000000}"/>
          </ac:spMkLst>
        </pc:spChg>
        <pc:spChg chg="mod">
          <ac:chgData name="Hamlet Markarian" userId="4926d2b407f31d77" providerId="LiveId" clId="{1A634700-36B3-4455-A058-5071D9319E52}" dt="2020-05-19T23:29:02.826" v="2632"/>
          <ac:spMkLst>
            <pc:docMk/>
            <pc:sldMk cId="1001835753" sldId="589"/>
            <ac:spMk id="54" creationId="{00000000-0000-0000-0000-000000000000}"/>
          </ac:spMkLst>
        </pc:spChg>
      </pc:sldChg>
      <pc:sldChg chg="modSp">
        <pc:chgData name="Hamlet Markarian" userId="4926d2b407f31d77" providerId="LiveId" clId="{1A634700-36B3-4455-A058-5071D9319E52}" dt="2020-05-19T23:29:02.826" v="2632"/>
        <pc:sldMkLst>
          <pc:docMk/>
          <pc:sldMk cId="2245482129" sldId="593"/>
        </pc:sldMkLst>
        <pc:spChg chg="mod">
          <ac:chgData name="Hamlet Markarian" userId="4926d2b407f31d77" providerId="LiveId" clId="{1A634700-36B3-4455-A058-5071D9319E52}" dt="2020-05-19T23:29:02.826" v="2632"/>
          <ac:spMkLst>
            <pc:docMk/>
            <pc:sldMk cId="2245482129" sldId="593"/>
            <ac:spMk id="2" creationId="{00000000-0000-0000-0000-000000000000}"/>
          </ac:spMkLst>
        </pc:spChg>
        <pc:spChg chg="mod">
          <ac:chgData name="Hamlet Markarian" userId="4926d2b407f31d77" providerId="LiveId" clId="{1A634700-36B3-4455-A058-5071D9319E52}" dt="2020-05-19T23:29:02.826" v="2632"/>
          <ac:spMkLst>
            <pc:docMk/>
            <pc:sldMk cId="2245482129" sldId="593"/>
            <ac:spMk id="3" creationId="{00000000-0000-0000-0000-000000000000}"/>
          </ac:spMkLst>
        </pc:spChg>
      </pc:sldChg>
      <pc:sldChg chg="modSp">
        <pc:chgData name="Hamlet Markarian" userId="4926d2b407f31d77" providerId="LiveId" clId="{1A634700-36B3-4455-A058-5071D9319E52}" dt="2020-05-19T23:29:02.826" v="2632"/>
        <pc:sldMkLst>
          <pc:docMk/>
          <pc:sldMk cId="2522683751" sldId="594"/>
        </pc:sldMkLst>
        <pc:spChg chg="mod">
          <ac:chgData name="Hamlet Markarian" userId="4926d2b407f31d77" providerId="LiveId" clId="{1A634700-36B3-4455-A058-5071D9319E52}" dt="2020-05-19T23:29:02.826" v="2632"/>
          <ac:spMkLst>
            <pc:docMk/>
            <pc:sldMk cId="2522683751" sldId="594"/>
            <ac:spMk id="2" creationId="{00000000-0000-0000-0000-000000000000}"/>
          </ac:spMkLst>
        </pc:spChg>
        <pc:spChg chg="mod">
          <ac:chgData name="Hamlet Markarian" userId="4926d2b407f31d77" providerId="LiveId" clId="{1A634700-36B3-4455-A058-5071D9319E52}" dt="2020-05-19T23:29:02.826" v="2632"/>
          <ac:spMkLst>
            <pc:docMk/>
            <pc:sldMk cId="2522683751" sldId="594"/>
            <ac:spMk id="3" creationId="{00000000-0000-0000-0000-000000000000}"/>
          </ac:spMkLst>
        </pc:spChg>
      </pc:sldChg>
      <pc:sldChg chg="modSp">
        <pc:chgData name="Hamlet Markarian" userId="4926d2b407f31d77" providerId="LiveId" clId="{1A634700-36B3-4455-A058-5071D9319E52}" dt="2020-05-19T23:29:02.826" v="2632"/>
        <pc:sldMkLst>
          <pc:docMk/>
          <pc:sldMk cId="748232475" sldId="595"/>
        </pc:sldMkLst>
        <pc:spChg chg="mod">
          <ac:chgData name="Hamlet Markarian" userId="4926d2b407f31d77" providerId="LiveId" clId="{1A634700-36B3-4455-A058-5071D9319E52}" dt="2020-05-19T23:29:02.826" v="2632"/>
          <ac:spMkLst>
            <pc:docMk/>
            <pc:sldMk cId="748232475" sldId="595"/>
            <ac:spMk id="2" creationId="{00000000-0000-0000-0000-000000000000}"/>
          </ac:spMkLst>
        </pc:spChg>
        <pc:spChg chg="mod">
          <ac:chgData name="Hamlet Markarian" userId="4926d2b407f31d77" providerId="LiveId" clId="{1A634700-36B3-4455-A058-5071D9319E52}" dt="2020-05-19T23:29:02.826" v="2632"/>
          <ac:spMkLst>
            <pc:docMk/>
            <pc:sldMk cId="748232475" sldId="595"/>
            <ac:spMk id="3" creationId="{00000000-0000-0000-0000-000000000000}"/>
          </ac:spMkLst>
        </pc:spChg>
      </pc:sldChg>
      <pc:sldChg chg="modSp">
        <pc:chgData name="Hamlet Markarian" userId="4926d2b407f31d77" providerId="LiveId" clId="{1A634700-36B3-4455-A058-5071D9319E52}" dt="2020-05-19T23:29:02.826" v="2632"/>
        <pc:sldMkLst>
          <pc:docMk/>
          <pc:sldMk cId="1842707296" sldId="606"/>
        </pc:sldMkLst>
        <pc:spChg chg="mod">
          <ac:chgData name="Hamlet Markarian" userId="4926d2b407f31d77" providerId="LiveId" clId="{1A634700-36B3-4455-A058-5071D9319E52}" dt="2020-05-19T23:29:02.826" v="2632"/>
          <ac:spMkLst>
            <pc:docMk/>
            <pc:sldMk cId="1842707296" sldId="606"/>
            <ac:spMk id="2" creationId="{00000000-0000-0000-0000-000000000000}"/>
          </ac:spMkLst>
        </pc:spChg>
        <pc:spChg chg="mod">
          <ac:chgData name="Hamlet Markarian" userId="4926d2b407f31d77" providerId="LiveId" clId="{1A634700-36B3-4455-A058-5071D9319E52}" dt="2020-05-19T23:29:02.826" v="2632"/>
          <ac:spMkLst>
            <pc:docMk/>
            <pc:sldMk cId="1842707296" sldId="606"/>
            <ac:spMk id="3" creationId="{00000000-0000-0000-0000-000000000000}"/>
          </ac:spMkLst>
        </pc:spChg>
      </pc:sldChg>
      <pc:sldChg chg="modSp">
        <pc:chgData name="Hamlet Markarian" userId="4926d2b407f31d77" providerId="LiveId" clId="{1A634700-36B3-4455-A058-5071D9319E52}" dt="2020-05-19T23:29:02.826" v="2632"/>
        <pc:sldMkLst>
          <pc:docMk/>
          <pc:sldMk cId="630382367" sldId="607"/>
        </pc:sldMkLst>
        <pc:spChg chg="mod">
          <ac:chgData name="Hamlet Markarian" userId="4926d2b407f31d77" providerId="LiveId" clId="{1A634700-36B3-4455-A058-5071D9319E52}" dt="2020-05-19T23:29:02.826" v="2632"/>
          <ac:spMkLst>
            <pc:docMk/>
            <pc:sldMk cId="630382367" sldId="607"/>
            <ac:spMk id="2" creationId="{00000000-0000-0000-0000-000000000000}"/>
          </ac:spMkLst>
        </pc:spChg>
        <pc:spChg chg="mod">
          <ac:chgData name="Hamlet Markarian" userId="4926d2b407f31d77" providerId="LiveId" clId="{1A634700-36B3-4455-A058-5071D9319E52}" dt="2020-05-19T23:29:02.826" v="2632"/>
          <ac:spMkLst>
            <pc:docMk/>
            <pc:sldMk cId="630382367" sldId="607"/>
            <ac:spMk id="3" creationId="{00000000-0000-0000-0000-000000000000}"/>
          </ac:spMkLst>
        </pc:spChg>
      </pc:sldChg>
      <pc:sldChg chg="modSp">
        <pc:chgData name="Hamlet Markarian" userId="4926d2b407f31d77" providerId="LiveId" clId="{1A634700-36B3-4455-A058-5071D9319E52}" dt="2020-05-19T23:29:02.826" v="2632"/>
        <pc:sldMkLst>
          <pc:docMk/>
          <pc:sldMk cId="3673793608" sldId="609"/>
        </pc:sldMkLst>
        <pc:spChg chg="mod">
          <ac:chgData name="Hamlet Markarian" userId="4926d2b407f31d77" providerId="LiveId" clId="{1A634700-36B3-4455-A058-5071D9319E52}" dt="2020-05-19T23:29:02.826" v="2632"/>
          <ac:spMkLst>
            <pc:docMk/>
            <pc:sldMk cId="3673793608" sldId="609"/>
            <ac:spMk id="2" creationId="{00000000-0000-0000-0000-000000000000}"/>
          </ac:spMkLst>
        </pc:spChg>
        <pc:spChg chg="mod">
          <ac:chgData name="Hamlet Markarian" userId="4926d2b407f31d77" providerId="LiveId" clId="{1A634700-36B3-4455-A058-5071D9319E52}" dt="2020-05-19T23:29:02.826" v="2632"/>
          <ac:spMkLst>
            <pc:docMk/>
            <pc:sldMk cId="3673793608" sldId="609"/>
            <ac:spMk id="3" creationId="{00000000-0000-0000-0000-000000000000}"/>
          </ac:spMkLst>
        </pc:spChg>
      </pc:sldChg>
      <pc:sldChg chg="modSp">
        <pc:chgData name="Hamlet Markarian" userId="4926d2b407f31d77" providerId="LiveId" clId="{1A634700-36B3-4455-A058-5071D9319E52}" dt="2020-05-19T23:29:02.826" v="2632"/>
        <pc:sldMkLst>
          <pc:docMk/>
          <pc:sldMk cId="2725339315" sldId="611"/>
        </pc:sldMkLst>
        <pc:spChg chg="mod">
          <ac:chgData name="Hamlet Markarian" userId="4926d2b407f31d77" providerId="LiveId" clId="{1A634700-36B3-4455-A058-5071D9319E52}" dt="2020-05-19T23:29:02.826" v="2632"/>
          <ac:spMkLst>
            <pc:docMk/>
            <pc:sldMk cId="2725339315" sldId="611"/>
            <ac:spMk id="2" creationId="{00000000-0000-0000-0000-000000000000}"/>
          </ac:spMkLst>
        </pc:spChg>
        <pc:spChg chg="mod">
          <ac:chgData name="Hamlet Markarian" userId="4926d2b407f31d77" providerId="LiveId" clId="{1A634700-36B3-4455-A058-5071D9319E52}" dt="2020-05-19T23:29:02.826" v="2632"/>
          <ac:spMkLst>
            <pc:docMk/>
            <pc:sldMk cId="2725339315" sldId="611"/>
            <ac:spMk id="3" creationId="{00000000-0000-0000-0000-000000000000}"/>
          </ac:spMkLst>
        </pc:spChg>
      </pc:sldChg>
      <pc:sldChg chg="modSp">
        <pc:chgData name="Hamlet Markarian" userId="4926d2b407f31d77" providerId="LiveId" clId="{1A634700-36B3-4455-A058-5071D9319E52}" dt="2020-05-19T23:29:02.826" v="2632"/>
        <pc:sldMkLst>
          <pc:docMk/>
          <pc:sldMk cId="2978978168" sldId="614"/>
        </pc:sldMkLst>
        <pc:spChg chg="mod">
          <ac:chgData name="Hamlet Markarian" userId="4926d2b407f31d77" providerId="LiveId" clId="{1A634700-36B3-4455-A058-5071D9319E52}" dt="2020-05-19T23:29:02.826" v="2632"/>
          <ac:spMkLst>
            <pc:docMk/>
            <pc:sldMk cId="2978978168" sldId="614"/>
            <ac:spMk id="2" creationId="{00000000-0000-0000-0000-000000000000}"/>
          </ac:spMkLst>
        </pc:spChg>
        <pc:spChg chg="mod">
          <ac:chgData name="Hamlet Markarian" userId="4926d2b407f31d77" providerId="LiveId" clId="{1A634700-36B3-4455-A058-5071D9319E52}" dt="2020-05-19T23:29:02.826" v="2632"/>
          <ac:spMkLst>
            <pc:docMk/>
            <pc:sldMk cId="2978978168" sldId="614"/>
            <ac:spMk id="9" creationId="{00000000-0000-0000-0000-000000000000}"/>
          </ac:spMkLst>
        </pc:spChg>
      </pc:sldChg>
      <pc:sldChg chg="modSp">
        <pc:chgData name="Hamlet Markarian" userId="4926d2b407f31d77" providerId="LiveId" clId="{1A634700-36B3-4455-A058-5071D9319E52}" dt="2020-05-19T23:29:02.826" v="2632"/>
        <pc:sldMkLst>
          <pc:docMk/>
          <pc:sldMk cId="1348514537" sldId="615"/>
        </pc:sldMkLst>
        <pc:spChg chg="mod">
          <ac:chgData name="Hamlet Markarian" userId="4926d2b407f31d77" providerId="LiveId" clId="{1A634700-36B3-4455-A058-5071D9319E52}" dt="2020-05-19T23:29:02.826" v="2632"/>
          <ac:spMkLst>
            <pc:docMk/>
            <pc:sldMk cId="1348514537" sldId="615"/>
            <ac:spMk id="2" creationId="{00000000-0000-0000-0000-000000000000}"/>
          </ac:spMkLst>
        </pc:spChg>
      </pc:sldChg>
      <pc:sldChg chg="modSp">
        <pc:chgData name="Hamlet Markarian" userId="4926d2b407f31d77" providerId="LiveId" clId="{1A634700-36B3-4455-A058-5071D9319E52}" dt="2020-05-19T23:29:02.826" v="2632"/>
        <pc:sldMkLst>
          <pc:docMk/>
          <pc:sldMk cId="4087382123" sldId="618"/>
        </pc:sldMkLst>
        <pc:spChg chg="mod">
          <ac:chgData name="Hamlet Markarian" userId="4926d2b407f31d77" providerId="LiveId" clId="{1A634700-36B3-4455-A058-5071D9319E52}" dt="2020-05-19T23:29:02.826" v="2632"/>
          <ac:spMkLst>
            <pc:docMk/>
            <pc:sldMk cId="4087382123" sldId="618"/>
            <ac:spMk id="2" creationId="{00000000-0000-0000-0000-000000000000}"/>
          </ac:spMkLst>
        </pc:spChg>
        <pc:spChg chg="mod">
          <ac:chgData name="Hamlet Markarian" userId="4926d2b407f31d77" providerId="LiveId" clId="{1A634700-36B3-4455-A058-5071D9319E52}" dt="2020-05-19T23:29:02.826" v="2632"/>
          <ac:spMkLst>
            <pc:docMk/>
            <pc:sldMk cId="4087382123" sldId="618"/>
            <ac:spMk id="3" creationId="{00000000-0000-0000-0000-000000000000}"/>
          </ac:spMkLst>
        </pc:spChg>
      </pc:sldChg>
      <pc:sldChg chg="modSp">
        <pc:chgData name="Hamlet Markarian" userId="4926d2b407f31d77" providerId="LiveId" clId="{1A634700-36B3-4455-A058-5071D9319E52}" dt="2020-05-19T23:29:02.826" v="2632"/>
        <pc:sldMkLst>
          <pc:docMk/>
          <pc:sldMk cId="2267175060" sldId="619"/>
        </pc:sldMkLst>
        <pc:spChg chg="mod">
          <ac:chgData name="Hamlet Markarian" userId="4926d2b407f31d77" providerId="LiveId" clId="{1A634700-36B3-4455-A058-5071D9319E52}" dt="2020-05-19T23:29:02.826" v="2632"/>
          <ac:spMkLst>
            <pc:docMk/>
            <pc:sldMk cId="2267175060" sldId="619"/>
            <ac:spMk id="2" creationId="{00000000-0000-0000-0000-000000000000}"/>
          </ac:spMkLst>
        </pc:spChg>
        <pc:spChg chg="mod">
          <ac:chgData name="Hamlet Markarian" userId="4926d2b407f31d77" providerId="LiveId" clId="{1A634700-36B3-4455-A058-5071D9319E52}" dt="2020-05-19T23:29:02.826" v="2632"/>
          <ac:spMkLst>
            <pc:docMk/>
            <pc:sldMk cId="2267175060" sldId="619"/>
            <ac:spMk id="72" creationId="{00000000-0000-0000-0000-000000000000}"/>
          </ac:spMkLst>
        </pc:spChg>
      </pc:sldChg>
      <pc:sldChg chg="modSp">
        <pc:chgData name="Hamlet Markarian" userId="4926d2b407f31d77" providerId="LiveId" clId="{1A634700-36B3-4455-A058-5071D9319E52}" dt="2020-05-19T23:29:02.826" v="2632"/>
        <pc:sldMkLst>
          <pc:docMk/>
          <pc:sldMk cId="868441627" sldId="621"/>
        </pc:sldMkLst>
        <pc:spChg chg="mod">
          <ac:chgData name="Hamlet Markarian" userId="4926d2b407f31d77" providerId="LiveId" clId="{1A634700-36B3-4455-A058-5071D9319E52}" dt="2020-05-19T23:29:02.826" v="2632"/>
          <ac:spMkLst>
            <pc:docMk/>
            <pc:sldMk cId="868441627" sldId="621"/>
            <ac:spMk id="2" creationId="{00000000-0000-0000-0000-000000000000}"/>
          </ac:spMkLst>
        </pc:spChg>
      </pc:sldChg>
      <pc:sldChg chg="modSp">
        <pc:chgData name="Hamlet Markarian" userId="4926d2b407f31d77" providerId="LiveId" clId="{1A634700-36B3-4455-A058-5071D9319E52}" dt="2020-05-19T23:29:02.826" v="2632"/>
        <pc:sldMkLst>
          <pc:docMk/>
          <pc:sldMk cId="2908207491" sldId="629"/>
        </pc:sldMkLst>
        <pc:spChg chg="mod">
          <ac:chgData name="Hamlet Markarian" userId="4926d2b407f31d77" providerId="LiveId" clId="{1A634700-36B3-4455-A058-5071D9319E52}" dt="2020-05-19T23:29:02.826" v="2632"/>
          <ac:spMkLst>
            <pc:docMk/>
            <pc:sldMk cId="2908207491" sldId="629"/>
            <ac:spMk id="58" creationId="{00000000-0000-0000-0000-000000000000}"/>
          </ac:spMkLst>
        </pc:spChg>
      </pc:sldChg>
      <pc:sldChg chg="modSp">
        <pc:chgData name="Hamlet Markarian" userId="4926d2b407f31d77" providerId="LiveId" clId="{1A634700-36B3-4455-A058-5071D9319E52}" dt="2020-05-19T23:29:02.826" v="2632"/>
        <pc:sldMkLst>
          <pc:docMk/>
          <pc:sldMk cId="1187459977" sldId="635"/>
        </pc:sldMkLst>
        <pc:spChg chg="mod">
          <ac:chgData name="Hamlet Markarian" userId="4926d2b407f31d77" providerId="LiveId" clId="{1A634700-36B3-4455-A058-5071D9319E52}" dt="2020-05-19T23:29:02.826" v="2632"/>
          <ac:spMkLst>
            <pc:docMk/>
            <pc:sldMk cId="1187459977" sldId="635"/>
            <ac:spMk id="2" creationId="{00000000-0000-0000-0000-000000000000}"/>
          </ac:spMkLst>
        </pc:spChg>
      </pc:sldChg>
      <pc:sldChg chg="modSp">
        <pc:chgData name="Hamlet Markarian" userId="4926d2b407f31d77" providerId="LiveId" clId="{1A634700-36B3-4455-A058-5071D9319E52}" dt="2020-05-19T23:29:02.826" v="2632"/>
        <pc:sldMkLst>
          <pc:docMk/>
          <pc:sldMk cId="4143804339" sldId="637"/>
        </pc:sldMkLst>
        <pc:spChg chg="mod">
          <ac:chgData name="Hamlet Markarian" userId="4926d2b407f31d77" providerId="LiveId" clId="{1A634700-36B3-4455-A058-5071D9319E52}" dt="2020-05-19T23:29:02.826" v="2632"/>
          <ac:spMkLst>
            <pc:docMk/>
            <pc:sldMk cId="4143804339" sldId="637"/>
            <ac:spMk id="2" creationId="{00000000-0000-0000-0000-000000000000}"/>
          </ac:spMkLst>
        </pc:spChg>
      </pc:sldChg>
      <pc:sldChg chg="modSp">
        <pc:chgData name="Hamlet Markarian" userId="4926d2b407f31d77" providerId="LiveId" clId="{1A634700-36B3-4455-A058-5071D9319E52}" dt="2020-05-19T23:29:02.826" v="2632"/>
        <pc:sldMkLst>
          <pc:docMk/>
          <pc:sldMk cId="4083235144" sldId="639"/>
        </pc:sldMkLst>
        <pc:spChg chg="mod">
          <ac:chgData name="Hamlet Markarian" userId="4926d2b407f31d77" providerId="LiveId" clId="{1A634700-36B3-4455-A058-5071D9319E52}" dt="2020-05-19T23:29:02.826" v="2632"/>
          <ac:spMkLst>
            <pc:docMk/>
            <pc:sldMk cId="4083235144" sldId="639"/>
            <ac:spMk id="2" creationId="{00000000-0000-0000-0000-000000000000}"/>
          </ac:spMkLst>
        </pc:spChg>
      </pc:sldChg>
      <pc:sldChg chg="modSp">
        <pc:chgData name="Hamlet Markarian" userId="4926d2b407f31d77" providerId="LiveId" clId="{1A634700-36B3-4455-A058-5071D9319E52}" dt="2020-05-19T23:29:02.826" v="2632"/>
        <pc:sldMkLst>
          <pc:docMk/>
          <pc:sldMk cId="3889528813" sldId="641"/>
        </pc:sldMkLst>
        <pc:spChg chg="mod">
          <ac:chgData name="Hamlet Markarian" userId="4926d2b407f31d77" providerId="LiveId" clId="{1A634700-36B3-4455-A058-5071D9319E52}" dt="2020-05-19T23:29:02.826" v="2632"/>
          <ac:spMkLst>
            <pc:docMk/>
            <pc:sldMk cId="3889528813" sldId="641"/>
            <ac:spMk id="2" creationId="{00000000-0000-0000-0000-000000000000}"/>
          </ac:spMkLst>
        </pc:spChg>
        <pc:spChg chg="mod">
          <ac:chgData name="Hamlet Markarian" userId="4926d2b407f31d77" providerId="LiveId" clId="{1A634700-36B3-4455-A058-5071D9319E52}" dt="2020-05-19T23:29:02.826" v="2632"/>
          <ac:spMkLst>
            <pc:docMk/>
            <pc:sldMk cId="3889528813" sldId="641"/>
            <ac:spMk id="161" creationId="{00000000-0000-0000-0000-000000000000}"/>
          </ac:spMkLst>
        </pc:spChg>
      </pc:sldChg>
      <pc:sldChg chg="modSp">
        <pc:chgData name="Hamlet Markarian" userId="4926d2b407f31d77" providerId="LiveId" clId="{1A634700-36B3-4455-A058-5071D9319E52}" dt="2020-05-19T23:29:02.826" v="2632"/>
        <pc:sldMkLst>
          <pc:docMk/>
          <pc:sldMk cId="3891685059" sldId="645"/>
        </pc:sldMkLst>
        <pc:spChg chg="mod">
          <ac:chgData name="Hamlet Markarian" userId="4926d2b407f31d77" providerId="LiveId" clId="{1A634700-36B3-4455-A058-5071D9319E52}" dt="2020-05-19T23:29:02.826" v="2632"/>
          <ac:spMkLst>
            <pc:docMk/>
            <pc:sldMk cId="3891685059" sldId="645"/>
            <ac:spMk id="15" creationId="{00000000-0000-0000-0000-000000000000}"/>
          </ac:spMkLst>
        </pc:spChg>
      </pc:sldChg>
      <pc:sldChg chg="modSp">
        <pc:chgData name="Hamlet Markarian" userId="4926d2b407f31d77" providerId="LiveId" clId="{1A634700-36B3-4455-A058-5071D9319E52}" dt="2020-05-19T23:29:02.826" v="2632"/>
        <pc:sldMkLst>
          <pc:docMk/>
          <pc:sldMk cId="1190238317" sldId="647"/>
        </pc:sldMkLst>
        <pc:spChg chg="mod">
          <ac:chgData name="Hamlet Markarian" userId="4926d2b407f31d77" providerId="LiveId" clId="{1A634700-36B3-4455-A058-5071D9319E52}" dt="2020-05-19T23:29:02.826" v="2632"/>
          <ac:spMkLst>
            <pc:docMk/>
            <pc:sldMk cId="1190238317" sldId="647"/>
            <ac:spMk id="2" creationId="{00000000-0000-0000-0000-000000000000}"/>
          </ac:spMkLst>
        </pc:spChg>
      </pc:sldChg>
      <pc:sldChg chg="modSp">
        <pc:chgData name="Hamlet Markarian" userId="4926d2b407f31d77" providerId="LiveId" clId="{1A634700-36B3-4455-A058-5071D9319E52}" dt="2020-05-19T23:29:02.826" v="2632"/>
        <pc:sldMkLst>
          <pc:docMk/>
          <pc:sldMk cId="802781199" sldId="652"/>
        </pc:sldMkLst>
        <pc:spChg chg="mod">
          <ac:chgData name="Hamlet Markarian" userId="4926d2b407f31d77" providerId="LiveId" clId="{1A634700-36B3-4455-A058-5071D9319E52}" dt="2020-05-19T23:29:02.826" v="2632"/>
          <ac:spMkLst>
            <pc:docMk/>
            <pc:sldMk cId="802781199" sldId="652"/>
            <ac:spMk id="34" creationId="{00000000-0000-0000-0000-000000000000}"/>
          </ac:spMkLst>
        </pc:spChg>
        <pc:spChg chg="mod">
          <ac:chgData name="Hamlet Markarian" userId="4926d2b407f31d77" providerId="LiveId" clId="{1A634700-36B3-4455-A058-5071D9319E52}" dt="2020-05-19T23:29:02.826" v="2632"/>
          <ac:spMkLst>
            <pc:docMk/>
            <pc:sldMk cId="802781199" sldId="652"/>
            <ac:spMk id="35" creationId="{00000000-0000-0000-0000-000000000000}"/>
          </ac:spMkLst>
        </pc:spChg>
      </pc:sldChg>
      <pc:sldChg chg="modSp">
        <pc:chgData name="Hamlet Markarian" userId="4926d2b407f31d77" providerId="LiveId" clId="{1A634700-36B3-4455-A058-5071D9319E52}" dt="2020-05-19T23:29:02.826" v="2632"/>
        <pc:sldMkLst>
          <pc:docMk/>
          <pc:sldMk cId="543762596" sldId="655"/>
        </pc:sldMkLst>
        <pc:spChg chg="mod">
          <ac:chgData name="Hamlet Markarian" userId="4926d2b407f31d77" providerId="LiveId" clId="{1A634700-36B3-4455-A058-5071D9319E52}" dt="2020-05-19T23:29:02.826" v="2632"/>
          <ac:spMkLst>
            <pc:docMk/>
            <pc:sldMk cId="543762596" sldId="655"/>
            <ac:spMk id="27" creationId="{00000000-0000-0000-0000-000000000000}"/>
          </ac:spMkLst>
        </pc:spChg>
      </pc:sldChg>
      <pc:sldChg chg="modSp">
        <pc:chgData name="Hamlet Markarian" userId="4926d2b407f31d77" providerId="LiveId" clId="{1A634700-36B3-4455-A058-5071D9319E52}" dt="2020-05-19T23:29:02.826" v="2632"/>
        <pc:sldMkLst>
          <pc:docMk/>
          <pc:sldMk cId="4019258394" sldId="657"/>
        </pc:sldMkLst>
        <pc:spChg chg="mod">
          <ac:chgData name="Hamlet Markarian" userId="4926d2b407f31d77" providerId="LiveId" clId="{1A634700-36B3-4455-A058-5071D9319E52}" dt="2020-05-19T23:29:02.826" v="2632"/>
          <ac:spMkLst>
            <pc:docMk/>
            <pc:sldMk cId="4019258394" sldId="657"/>
            <ac:spMk id="2" creationId="{00000000-0000-0000-0000-000000000000}"/>
          </ac:spMkLst>
        </pc:spChg>
        <pc:spChg chg="mod">
          <ac:chgData name="Hamlet Markarian" userId="4926d2b407f31d77" providerId="LiveId" clId="{1A634700-36B3-4455-A058-5071D9319E52}" dt="2020-05-19T23:29:02.826" v="2632"/>
          <ac:spMkLst>
            <pc:docMk/>
            <pc:sldMk cId="4019258394" sldId="657"/>
            <ac:spMk id="3" creationId="{00000000-0000-0000-0000-000000000000}"/>
          </ac:spMkLst>
        </pc:spChg>
      </pc:sldChg>
      <pc:sldChg chg="modSp">
        <pc:chgData name="Hamlet Markarian" userId="4926d2b407f31d77" providerId="LiveId" clId="{1A634700-36B3-4455-A058-5071D9319E52}" dt="2020-05-19T23:29:02.826" v="2632"/>
        <pc:sldMkLst>
          <pc:docMk/>
          <pc:sldMk cId="1255281837" sldId="665"/>
        </pc:sldMkLst>
        <pc:spChg chg="mod">
          <ac:chgData name="Hamlet Markarian" userId="4926d2b407f31d77" providerId="LiveId" clId="{1A634700-36B3-4455-A058-5071D9319E52}" dt="2020-05-19T23:29:02.826" v="2632"/>
          <ac:spMkLst>
            <pc:docMk/>
            <pc:sldMk cId="1255281837" sldId="665"/>
            <ac:spMk id="111" creationId="{00000000-0000-0000-0000-000000000000}"/>
          </ac:spMkLst>
        </pc:spChg>
        <pc:spChg chg="mod">
          <ac:chgData name="Hamlet Markarian" userId="4926d2b407f31d77" providerId="LiveId" clId="{1A634700-36B3-4455-A058-5071D9319E52}" dt="2020-05-19T23:29:02.826" v="2632"/>
          <ac:spMkLst>
            <pc:docMk/>
            <pc:sldMk cId="1255281837" sldId="665"/>
            <ac:spMk id="112" creationId="{00000000-0000-0000-0000-000000000000}"/>
          </ac:spMkLst>
        </pc:spChg>
      </pc:sldChg>
      <pc:sldChg chg="modSp">
        <pc:chgData name="Hamlet Markarian" userId="4926d2b407f31d77" providerId="LiveId" clId="{1A634700-36B3-4455-A058-5071D9319E52}" dt="2020-05-19T23:29:02.826" v="2632"/>
        <pc:sldMkLst>
          <pc:docMk/>
          <pc:sldMk cId="2747465614" sldId="668"/>
        </pc:sldMkLst>
        <pc:spChg chg="mod">
          <ac:chgData name="Hamlet Markarian" userId="4926d2b407f31d77" providerId="LiveId" clId="{1A634700-36B3-4455-A058-5071D9319E52}" dt="2020-05-19T23:29:02.826" v="2632"/>
          <ac:spMkLst>
            <pc:docMk/>
            <pc:sldMk cId="2747465614" sldId="668"/>
            <ac:spMk id="41" creationId="{00000000-0000-0000-0000-000000000000}"/>
          </ac:spMkLst>
        </pc:spChg>
        <pc:spChg chg="mod">
          <ac:chgData name="Hamlet Markarian" userId="4926d2b407f31d77" providerId="LiveId" clId="{1A634700-36B3-4455-A058-5071D9319E52}" dt="2020-05-19T23:29:02.826" v="2632"/>
          <ac:spMkLst>
            <pc:docMk/>
            <pc:sldMk cId="2747465614" sldId="668"/>
            <ac:spMk id="42" creationId="{00000000-0000-0000-0000-000000000000}"/>
          </ac:spMkLst>
        </pc:spChg>
      </pc:sldChg>
      <pc:sldChg chg="modSp">
        <pc:chgData name="Hamlet Markarian" userId="4926d2b407f31d77" providerId="LiveId" clId="{1A634700-36B3-4455-A058-5071D9319E52}" dt="2020-05-19T23:29:02.826" v="2632"/>
        <pc:sldMkLst>
          <pc:docMk/>
          <pc:sldMk cId="3479276877" sldId="669"/>
        </pc:sldMkLst>
        <pc:spChg chg="mod">
          <ac:chgData name="Hamlet Markarian" userId="4926d2b407f31d77" providerId="LiveId" clId="{1A634700-36B3-4455-A058-5071D9319E52}" dt="2020-05-19T23:29:02.826" v="2632"/>
          <ac:spMkLst>
            <pc:docMk/>
            <pc:sldMk cId="3479276877" sldId="669"/>
            <ac:spMk id="30" creationId="{00000000-0000-0000-0000-000000000000}"/>
          </ac:spMkLst>
        </pc:spChg>
      </pc:sldChg>
      <pc:sldChg chg="modSp">
        <pc:chgData name="Hamlet Markarian" userId="4926d2b407f31d77" providerId="LiveId" clId="{1A634700-36B3-4455-A058-5071D9319E52}" dt="2020-05-19T23:29:02.826" v="2632"/>
        <pc:sldMkLst>
          <pc:docMk/>
          <pc:sldMk cId="1003528442" sldId="671"/>
        </pc:sldMkLst>
        <pc:spChg chg="mod">
          <ac:chgData name="Hamlet Markarian" userId="4926d2b407f31d77" providerId="LiveId" clId="{1A634700-36B3-4455-A058-5071D9319E52}" dt="2020-05-19T23:29:02.826" v="2632"/>
          <ac:spMkLst>
            <pc:docMk/>
            <pc:sldMk cId="1003528442" sldId="671"/>
            <ac:spMk id="2" creationId="{00000000-0000-0000-0000-000000000000}"/>
          </ac:spMkLst>
        </pc:spChg>
        <pc:spChg chg="mod">
          <ac:chgData name="Hamlet Markarian" userId="4926d2b407f31d77" providerId="LiveId" clId="{1A634700-36B3-4455-A058-5071D9319E52}" dt="2020-05-19T23:29:02.826" v="2632"/>
          <ac:spMkLst>
            <pc:docMk/>
            <pc:sldMk cId="1003528442" sldId="671"/>
            <ac:spMk id="138" creationId="{00000000-0000-0000-0000-000000000000}"/>
          </ac:spMkLst>
        </pc:spChg>
      </pc:sldChg>
      <pc:sldChg chg="modSp">
        <pc:chgData name="Hamlet Markarian" userId="4926d2b407f31d77" providerId="LiveId" clId="{1A634700-36B3-4455-A058-5071D9319E52}" dt="2020-05-19T23:29:02.826" v="2632"/>
        <pc:sldMkLst>
          <pc:docMk/>
          <pc:sldMk cId="491955743" sldId="673"/>
        </pc:sldMkLst>
        <pc:spChg chg="mod">
          <ac:chgData name="Hamlet Markarian" userId="4926d2b407f31d77" providerId="LiveId" clId="{1A634700-36B3-4455-A058-5071D9319E52}" dt="2020-05-19T23:29:02.826" v="2632"/>
          <ac:spMkLst>
            <pc:docMk/>
            <pc:sldMk cId="491955743" sldId="673"/>
            <ac:spMk id="2" creationId="{00000000-0000-0000-0000-000000000000}"/>
          </ac:spMkLst>
        </pc:spChg>
        <pc:spChg chg="mod">
          <ac:chgData name="Hamlet Markarian" userId="4926d2b407f31d77" providerId="LiveId" clId="{1A634700-36B3-4455-A058-5071D9319E52}" dt="2020-05-19T23:29:02.826" v="2632"/>
          <ac:spMkLst>
            <pc:docMk/>
            <pc:sldMk cId="491955743" sldId="673"/>
            <ac:spMk id="3" creationId="{00000000-0000-0000-0000-000000000000}"/>
          </ac:spMkLst>
        </pc:spChg>
      </pc:sldChg>
      <pc:sldChg chg="modSp">
        <pc:chgData name="Hamlet Markarian" userId="4926d2b407f31d77" providerId="LiveId" clId="{1A634700-36B3-4455-A058-5071D9319E52}" dt="2020-05-19T23:29:02.826" v="2632"/>
        <pc:sldMkLst>
          <pc:docMk/>
          <pc:sldMk cId="3983522532" sldId="675"/>
        </pc:sldMkLst>
        <pc:spChg chg="mod">
          <ac:chgData name="Hamlet Markarian" userId="4926d2b407f31d77" providerId="LiveId" clId="{1A634700-36B3-4455-A058-5071D9319E52}" dt="2020-05-19T23:29:02.826" v="2632"/>
          <ac:spMkLst>
            <pc:docMk/>
            <pc:sldMk cId="3983522532" sldId="675"/>
            <ac:spMk id="2" creationId="{00000000-0000-0000-0000-000000000000}"/>
          </ac:spMkLst>
        </pc:spChg>
        <pc:spChg chg="mod">
          <ac:chgData name="Hamlet Markarian" userId="4926d2b407f31d77" providerId="LiveId" clId="{1A634700-36B3-4455-A058-5071D9319E52}" dt="2020-05-19T23:29:02.826" v="2632"/>
          <ac:spMkLst>
            <pc:docMk/>
            <pc:sldMk cId="3983522532" sldId="675"/>
            <ac:spMk id="3" creationId="{00000000-0000-0000-0000-000000000000}"/>
          </ac:spMkLst>
        </pc:spChg>
      </pc:sldChg>
      <pc:sldChg chg="modSp">
        <pc:chgData name="Hamlet Markarian" userId="4926d2b407f31d77" providerId="LiveId" clId="{1A634700-36B3-4455-A058-5071D9319E52}" dt="2020-05-19T23:29:02.826" v="2632"/>
        <pc:sldMkLst>
          <pc:docMk/>
          <pc:sldMk cId="396208828" sldId="685"/>
        </pc:sldMkLst>
        <pc:spChg chg="mod">
          <ac:chgData name="Hamlet Markarian" userId="4926d2b407f31d77" providerId="LiveId" clId="{1A634700-36B3-4455-A058-5071D9319E52}" dt="2020-05-19T23:29:02.826" v="2632"/>
          <ac:spMkLst>
            <pc:docMk/>
            <pc:sldMk cId="396208828" sldId="685"/>
            <ac:spMk id="2" creationId="{00000000-0000-0000-0000-000000000000}"/>
          </ac:spMkLst>
        </pc:spChg>
      </pc:sldChg>
      <pc:sldChg chg="modSp">
        <pc:chgData name="Hamlet Markarian" userId="4926d2b407f31d77" providerId="LiveId" clId="{1A634700-36B3-4455-A058-5071D9319E52}" dt="2020-05-19T23:29:02.826" v="2632"/>
        <pc:sldMkLst>
          <pc:docMk/>
          <pc:sldMk cId="2252212661" sldId="692"/>
        </pc:sldMkLst>
        <pc:spChg chg="mod">
          <ac:chgData name="Hamlet Markarian" userId="4926d2b407f31d77" providerId="LiveId" clId="{1A634700-36B3-4455-A058-5071D9319E52}" dt="2020-05-19T23:29:02.826" v="2632"/>
          <ac:spMkLst>
            <pc:docMk/>
            <pc:sldMk cId="2252212661" sldId="692"/>
            <ac:spMk id="2" creationId="{00000000-0000-0000-0000-000000000000}"/>
          </ac:spMkLst>
        </pc:spChg>
        <pc:spChg chg="mod">
          <ac:chgData name="Hamlet Markarian" userId="4926d2b407f31d77" providerId="LiveId" clId="{1A634700-36B3-4455-A058-5071D9319E52}" dt="2020-05-19T23:29:02.826" v="2632"/>
          <ac:spMkLst>
            <pc:docMk/>
            <pc:sldMk cId="2252212661" sldId="692"/>
            <ac:spMk id="3" creationId="{00000000-0000-0000-0000-000000000000}"/>
          </ac:spMkLst>
        </pc:spChg>
      </pc:sldChg>
      <pc:sldChg chg="modSp">
        <pc:chgData name="Hamlet Markarian" userId="4926d2b407f31d77" providerId="LiveId" clId="{1A634700-36B3-4455-A058-5071D9319E52}" dt="2020-05-19T23:29:02.826" v="2632"/>
        <pc:sldMkLst>
          <pc:docMk/>
          <pc:sldMk cId="2334544598" sldId="696"/>
        </pc:sldMkLst>
        <pc:spChg chg="mod">
          <ac:chgData name="Hamlet Markarian" userId="4926d2b407f31d77" providerId="LiveId" clId="{1A634700-36B3-4455-A058-5071D9319E52}" dt="2020-05-19T23:29:02.826" v="2632"/>
          <ac:spMkLst>
            <pc:docMk/>
            <pc:sldMk cId="2334544598" sldId="696"/>
            <ac:spMk id="2" creationId="{00000000-0000-0000-0000-000000000000}"/>
          </ac:spMkLst>
        </pc:spChg>
        <pc:spChg chg="mod">
          <ac:chgData name="Hamlet Markarian" userId="4926d2b407f31d77" providerId="LiveId" clId="{1A634700-36B3-4455-A058-5071D9319E52}" dt="2020-05-19T23:29:02.826" v="2632"/>
          <ac:spMkLst>
            <pc:docMk/>
            <pc:sldMk cId="2334544598" sldId="696"/>
            <ac:spMk id="3" creationId="{00000000-0000-0000-0000-000000000000}"/>
          </ac:spMkLst>
        </pc:spChg>
      </pc:sldChg>
      <pc:sldChg chg="modSp mod">
        <pc:chgData name="Hamlet Markarian" userId="4926d2b407f31d77" providerId="LiveId" clId="{1A634700-36B3-4455-A058-5071D9319E52}" dt="2020-05-18T21:54:38.110" v="566" actId="1076"/>
        <pc:sldMkLst>
          <pc:docMk/>
          <pc:sldMk cId="2578486810" sldId="698"/>
        </pc:sldMkLst>
        <pc:spChg chg="mod">
          <ac:chgData name="Hamlet Markarian" userId="4926d2b407f31d77" providerId="LiveId" clId="{1A634700-36B3-4455-A058-5071D9319E52}" dt="2020-05-18T21:54:38.110" v="566" actId="1076"/>
          <ac:spMkLst>
            <pc:docMk/>
            <pc:sldMk cId="2578486810" sldId="698"/>
            <ac:spMk id="16" creationId="{00000000-0000-0000-0000-000000000000}"/>
          </ac:spMkLst>
        </pc:spChg>
        <pc:grpChg chg="mod">
          <ac:chgData name="Hamlet Markarian" userId="4926d2b407f31d77" providerId="LiveId" clId="{1A634700-36B3-4455-A058-5071D9319E52}" dt="2020-05-18T21:54:33.841" v="564" actId="1076"/>
          <ac:grpSpMkLst>
            <pc:docMk/>
            <pc:sldMk cId="2578486810" sldId="698"/>
            <ac:grpSpMk id="41" creationId="{00000000-0000-0000-0000-000000000000}"/>
          </ac:grpSpMkLst>
        </pc:grpChg>
        <pc:cxnChg chg="mod">
          <ac:chgData name="Hamlet Markarian" userId="4926d2b407f31d77" providerId="LiveId" clId="{1A634700-36B3-4455-A058-5071D9319E52}" dt="2020-05-18T21:54:33.841" v="564" actId="1076"/>
          <ac:cxnSpMkLst>
            <pc:docMk/>
            <pc:sldMk cId="2578486810" sldId="698"/>
            <ac:cxnSpMk id="46" creationId="{00000000-0000-0000-0000-000000000000}"/>
          </ac:cxnSpMkLst>
        </pc:cxnChg>
      </pc:sldChg>
      <pc:sldChg chg="modSp">
        <pc:chgData name="Hamlet Markarian" userId="4926d2b407f31d77" providerId="LiveId" clId="{1A634700-36B3-4455-A058-5071D9319E52}" dt="2020-05-19T23:29:02.826" v="2632"/>
        <pc:sldMkLst>
          <pc:docMk/>
          <pc:sldMk cId="3648654537" sldId="706"/>
        </pc:sldMkLst>
        <pc:spChg chg="mod">
          <ac:chgData name="Hamlet Markarian" userId="4926d2b407f31d77" providerId="LiveId" clId="{1A634700-36B3-4455-A058-5071D9319E52}" dt="2020-05-19T23:29:02.826" v="2632"/>
          <ac:spMkLst>
            <pc:docMk/>
            <pc:sldMk cId="3648654537" sldId="706"/>
            <ac:spMk id="2" creationId="{00000000-0000-0000-0000-000000000000}"/>
          </ac:spMkLst>
        </pc:spChg>
        <pc:spChg chg="mod">
          <ac:chgData name="Hamlet Markarian" userId="4926d2b407f31d77" providerId="LiveId" clId="{1A634700-36B3-4455-A058-5071D9319E52}" dt="2020-05-19T23:29:02.826" v="2632"/>
          <ac:spMkLst>
            <pc:docMk/>
            <pc:sldMk cId="3648654537" sldId="706"/>
            <ac:spMk id="3" creationId="{00000000-0000-0000-0000-000000000000}"/>
          </ac:spMkLst>
        </pc:spChg>
      </pc:sldChg>
      <pc:sldChg chg="modSp">
        <pc:chgData name="Hamlet Markarian" userId="4926d2b407f31d77" providerId="LiveId" clId="{1A634700-36B3-4455-A058-5071D9319E52}" dt="2020-05-19T23:29:02.826" v="2632"/>
        <pc:sldMkLst>
          <pc:docMk/>
          <pc:sldMk cId="1228963456" sldId="712"/>
        </pc:sldMkLst>
        <pc:spChg chg="mod">
          <ac:chgData name="Hamlet Markarian" userId="4926d2b407f31d77" providerId="LiveId" clId="{1A634700-36B3-4455-A058-5071D9319E52}" dt="2020-05-19T23:29:02.826" v="2632"/>
          <ac:spMkLst>
            <pc:docMk/>
            <pc:sldMk cId="1228963456" sldId="712"/>
            <ac:spMk id="16" creationId="{00000000-0000-0000-0000-000000000000}"/>
          </ac:spMkLst>
        </pc:spChg>
      </pc:sldChg>
      <pc:sldChg chg="modSp">
        <pc:chgData name="Hamlet Markarian" userId="4926d2b407f31d77" providerId="LiveId" clId="{1A634700-36B3-4455-A058-5071D9319E52}" dt="2020-05-19T23:29:02.826" v="2632"/>
        <pc:sldMkLst>
          <pc:docMk/>
          <pc:sldMk cId="3929914339" sldId="715"/>
        </pc:sldMkLst>
        <pc:spChg chg="mod">
          <ac:chgData name="Hamlet Markarian" userId="4926d2b407f31d77" providerId="LiveId" clId="{1A634700-36B3-4455-A058-5071D9319E52}" dt="2020-05-19T23:29:02.826" v="2632"/>
          <ac:spMkLst>
            <pc:docMk/>
            <pc:sldMk cId="3929914339" sldId="715"/>
            <ac:spMk id="34" creationId="{00000000-0000-0000-0000-000000000000}"/>
          </ac:spMkLst>
        </pc:spChg>
      </pc:sldChg>
      <pc:sldChg chg="modSp">
        <pc:chgData name="Hamlet Markarian" userId="4926d2b407f31d77" providerId="LiveId" clId="{1A634700-36B3-4455-A058-5071D9319E52}" dt="2020-05-19T23:29:02.826" v="2632"/>
        <pc:sldMkLst>
          <pc:docMk/>
          <pc:sldMk cId="305874331" sldId="722"/>
        </pc:sldMkLst>
        <pc:spChg chg="mod">
          <ac:chgData name="Hamlet Markarian" userId="4926d2b407f31d77" providerId="LiveId" clId="{1A634700-36B3-4455-A058-5071D9319E52}" dt="2020-05-19T23:29:02.826" v="2632"/>
          <ac:spMkLst>
            <pc:docMk/>
            <pc:sldMk cId="305874331" sldId="722"/>
            <ac:spMk id="38" creationId="{00000000-0000-0000-0000-000000000000}"/>
          </ac:spMkLst>
        </pc:spChg>
        <pc:spChg chg="mod">
          <ac:chgData name="Hamlet Markarian" userId="4926d2b407f31d77" providerId="LiveId" clId="{1A634700-36B3-4455-A058-5071D9319E52}" dt="2020-05-19T23:29:02.826" v="2632"/>
          <ac:spMkLst>
            <pc:docMk/>
            <pc:sldMk cId="305874331" sldId="722"/>
            <ac:spMk id="39" creationId="{00000000-0000-0000-0000-000000000000}"/>
          </ac:spMkLst>
        </pc:spChg>
      </pc:sldChg>
      <pc:sldChg chg="modSp">
        <pc:chgData name="Hamlet Markarian" userId="4926d2b407f31d77" providerId="LiveId" clId="{1A634700-36B3-4455-A058-5071D9319E52}" dt="2020-05-19T23:29:02.826" v="2632"/>
        <pc:sldMkLst>
          <pc:docMk/>
          <pc:sldMk cId="1001889623" sldId="724"/>
        </pc:sldMkLst>
        <pc:spChg chg="mod">
          <ac:chgData name="Hamlet Markarian" userId="4926d2b407f31d77" providerId="LiveId" clId="{1A634700-36B3-4455-A058-5071D9319E52}" dt="2020-05-19T23:29:02.826" v="2632"/>
          <ac:spMkLst>
            <pc:docMk/>
            <pc:sldMk cId="1001889623" sldId="724"/>
            <ac:spMk id="7" creationId="{00000000-0000-0000-0000-000000000000}"/>
          </ac:spMkLst>
        </pc:spChg>
        <pc:spChg chg="mod">
          <ac:chgData name="Hamlet Markarian" userId="4926d2b407f31d77" providerId="LiveId" clId="{1A634700-36B3-4455-A058-5071D9319E52}" dt="2020-05-19T23:29:02.826" v="2632"/>
          <ac:spMkLst>
            <pc:docMk/>
            <pc:sldMk cId="1001889623" sldId="724"/>
            <ac:spMk id="8" creationId="{00000000-0000-0000-0000-000000000000}"/>
          </ac:spMkLst>
        </pc:spChg>
      </pc:sldChg>
      <pc:sldChg chg="modSp">
        <pc:chgData name="Hamlet Markarian" userId="4926d2b407f31d77" providerId="LiveId" clId="{1A634700-36B3-4455-A058-5071D9319E52}" dt="2020-05-19T23:29:02.826" v="2632"/>
        <pc:sldMkLst>
          <pc:docMk/>
          <pc:sldMk cId="2550537783" sldId="726"/>
        </pc:sldMkLst>
        <pc:spChg chg="mod">
          <ac:chgData name="Hamlet Markarian" userId="4926d2b407f31d77" providerId="LiveId" clId="{1A634700-36B3-4455-A058-5071D9319E52}" dt="2020-05-19T23:29:02.826" v="2632"/>
          <ac:spMkLst>
            <pc:docMk/>
            <pc:sldMk cId="2550537783" sldId="726"/>
            <ac:spMk id="7" creationId="{00000000-0000-0000-0000-000000000000}"/>
          </ac:spMkLst>
        </pc:spChg>
        <pc:spChg chg="mod">
          <ac:chgData name="Hamlet Markarian" userId="4926d2b407f31d77" providerId="LiveId" clId="{1A634700-36B3-4455-A058-5071D9319E52}" dt="2020-05-19T23:29:02.826" v="2632"/>
          <ac:spMkLst>
            <pc:docMk/>
            <pc:sldMk cId="2550537783" sldId="726"/>
            <ac:spMk id="8" creationId="{00000000-0000-0000-0000-000000000000}"/>
          </ac:spMkLst>
        </pc:spChg>
      </pc:sldChg>
      <pc:sldChg chg="modSp">
        <pc:chgData name="Hamlet Markarian" userId="4926d2b407f31d77" providerId="LiveId" clId="{1A634700-36B3-4455-A058-5071D9319E52}" dt="2020-05-19T23:29:02.826" v="2632"/>
        <pc:sldMkLst>
          <pc:docMk/>
          <pc:sldMk cId="4250374085" sldId="728"/>
        </pc:sldMkLst>
        <pc:spChg chg="mod">
          <ac:chgData name="Hamlet Markarian" userId="4926d2b407f31d77" providerId="LiveId" clId="{1A634700-36B3-4455-A058-5071D9319E52}" dt="2020-05-19T23:29:02.826" v="2632"/>
          <ac:spMkLst>
            <pc:docMk/>
            <pc:sldMk cId="4250374085" sldId="728"/>
            <ac:spMk id="7" creationId="{00000000-0000-0000-0000-000000000000}"/>
          </ac:spMkLst>
        </pc:spChg>
        <pc:spChg chg="mod">
          <ac:chgData name="Hamlet Markarian" userId="4926d2b407f31d77" providerId="LiveId" clId="{1A634700-36B3-4455-A058-5071D9319E52}" dt="2020-05-19T23:29:02.826" v="2632"/>
          <ac:spMkLst>
            <pc:docMk/>
            <pc:sldMk cId="4250374085" sldId="728"/>
            <ac:spMk id="8" creationId="{00000000-0000-0000-0000-000000000000}"/>
          </ac:spMkLst>
        </pc:spChg>
      </pc:sldChg>
      <pc:sldChg chg="modSp">
        <pc:chgData name="Hamlet Markarian" userId="4926d2b407f31d77" providerId="LiveId" clId="{1A634700-36B3-4455-A058-5071D9319E52}" dt="2020-05-19T23:29:02.826" v="2632"/>
        <pc:sldMkLst>
          <pc:docMk/>
          <pc:sldMk cId="4178500038" sldId="730"/>
        </pc:sldMkLst>
        <pc:graphicFrameChg chg="mod">
          <ac:chgData name="Hamlet Markarian" userId="4926d2b407f31d77" providerId="LiveId" clId="{1A634700-36B3-4455-A058-5071D9319E52}" dt="2020-05-19T23:29:02.826" v="2632"/>
          <ac:graphicFrameMkLst>
            <pc:docMk/>
            <pc:sldMk cId="4178500038" sldId="730"/>
            <ac:graphicFrameMk id="5" creationId="{00000000-0000-0000-0000-000000000000}"/>
          </ac:graphicFrameMkLst>
        </pc:graphicFrameChg>
      </pc:sldChg>
      <pc:sldChg chg="modSp">
        <pc:chgData name="Hamlet Markarian" userId="4926d2b407f31d77" providerId="LiveId" clId="{1A634700-36B3-4455-A058-5071D9319E52}" dt="2020-05-19T23:29:02.826" v="2632"/>
        <pc:sldMkLst>
          <pc:docMk/>
          <pc:sldMk cId="2048084226" sldId="732"/>
        </pc:sldMkLst>
        <pc:spChg chg="mod">
          <ac:chgData name="Hamlet Markarian" userId="4926d2b407f31d77" providerId="LiveId" clId="{1A634700-36B3-4455-A058-5071D9319E52}" dt="2020-05-19T23:29:02.826" v="2632"/>
          <ac:spMkLst>
            <pc:docMk/>
            <pc:sldMk cId="2048084226" sldId="732"/>
            <ac:spMk id="2" creationId="{00000000-0000-0000-0000-000000000000}"/>
          </ac:spMkLst>
        </pc:spChg>
        <pc:spChg chg="mod">
          <ac:chgData name="Hamlet Markarian" userId="4926d2b407f31d77" providerId="LiveId" clId="{1A634700-36B3-4455-A058-5071D9319E52}" dt="2020-05-19T23:29:02.826" v="2632"/>
          <ac:spMkLst>
            <pc:docMk/>
            <pc:sldMk cId="2048084226" sldId="732"/>
            <ac:spMk id="3" creationId="{00000000-0000-0000-0000-000000000000}"/>
          </ac:spMkLst>
        </pc:spChg>
      </pc:sldChg>
      <pc:sldChg chg="modSp">
        <pc:chgData name="Hamlet Markarian" userId="4926d2b407f31d77" providerId="LiveId" clId="{1A634700-36B3-4455-A058-5071D9319E52}" dt="2020-05-19T23:29:02.826" v="2632"/>
        <pc:sldMkLst>
          <pc:docMk/>
          <pc:sldMk cId="1230094953" sldId="734"/>
        </pc:sldMkLst>
        <pc:spChg chg="mod">
          <ac:chgData name="Hamlet Markarian" userId="4926d2b407f31d77" providerId="LiveId" clId="{1A634700-36B3-4455-A058-5071D9319E52}" dt="2020-05-19T23:29:02.826" v="2632"/>
          <ac:spMkLst>
            <pc:docMk/>
            <pc:sldMk cId="1230094953" sldId="734"/>
            <ac:spMk id="2" creationId="{00000000-0000-0000-0000-000000000000}"/>
          </ac:spMkLst>
        </pc:spChg>
        <pc:spChg chg="mod">
          <ac:chgData name="Hamlet Markarian" userId="4926d2b407f31d77" providerId="LiveId" clId="{1A634700-36B3-4455-A058-5071D9319E52}" dt="2020-05-19T23:29:02.826" v="2632"/>
          <ac:spMkLst>
            <pc:docMk/>
            <pc:sldMk cId="1230094953" sldId="734"/>
            <ac:spMk id="3" creationId="{00000000-0000-0000-0000-000000000000}"/>
          </ac:spMkLst>
        </pc:spChg>
      </pc:sldChg>
      <pc:sldChg chg="modSp">
        <pc:chgData name="Hamlet Markarian" userId="4926d2b407f31d77" providerId="LiveId" clId="{1A634700-36B3-4455-A058-5071D9319E52}" dt="2020-05-19T23:29:02.826" v="2632"/>
        <pc:sldMkLst>
          <pc:docMk/>
          <pc:sldMk cId="1915496131" sldId="736"/>
        </pc:sldMkLst>
        <pc:spChg chg="mod">
          <ac:chgData name="Hamlet Markarian" userId="4926d2b407f31d77" providerId="LiveId" clId="{1A634700-36B3-4455-A058-5071D9319E52}" dt="2020-05-19T23:29:02.826" v="2632"/>
          <ac:spMkLst>
            <pc:docMk/>
            <pc:sldMk cId="1915496131" sldId="736"/>
            <ac:spMk id="2" creationId="{00000000-0000-0000-0000-000000000000}"/>
          </ac:spMkLst>
        </pc:spChg>
        <pc:spChg chg="mod">
          <ac:chgData name="Hamlet Markarian" userId="4926d2b407f31d77" providerId="LiveId" clId="{1A634700-36B3-4455-A058-5071D9319E52}" dt="2020-05-19T23:29:02.826" v="2632"/>
          <ac:spMkLst>
            <pc:docMk/>
            <pc:sldMk cId="1915496131" sldId="736"/>
            <ac:spMk id="3" creationId="{00000000-0000-0000-0000-000000000000}"/>
          </ac:spMkLst>
        </pc:spChg>
      </pc:sldChg>
      <pc:sldChg chg="modSp">
        <pc:chgData name="Hamlet Markarian" userId="4926d2b407f31d77" providerId="LiveId" clId="{1A634700-36B3-4455-A058-5071D9319E52}" dt="2020-05-19T23:29:02.826" v="2632"/>
        <pc:sldMkLst>
          <pc:docMk/>
          <pc:sldMk cId="1950356230" sldId="740"/>
        </pc:sldMkLst>
        <pc:spChg chg="mod">
          <ac:chgData name="Hamlet Markarian" userId="4926d2b407f31d77" providerId="LiveId" clId="{1A634700-36B3-4455-A058-5071D9319E52}" dt="2020-05-19T23:29:02.826" v="2632"/>
          <ac:spMkLst>
            <pc:docMk/>
            <pc:sldMk cId="1950356230" sldId="740"/>
            <ac:spMk id="2" creationId="{00000000-0000-0000-0000-000000000000}"/>
          </ac:spMkLst>
        </pc:spChg>
        <pc:spChg chg="mod">
          <ac:chgData name="Hamlet Markarian" userId="4926d2b407f31d77" providerId="LiveId" clId="{1A634700-36B3-4455-A058-5071D9319E52}" dt="2020-05-19T23:29:02.826" v="2632"/>
          <ac:spMkLst>
            <pc:docMk/>
            <pc:sldMk cId="1950356230" sldId="740"/>
            <ac:spMk id="4" creationId="{00000000-0000-0000-0000-000000000000}"/>
          </ac:spMkLst>
        </pc:spChg>
      </pc:sldChg>
      <pc:sldChg chg="modSp">
        <pc:chgData name="Hamlet Markarian" userId="4926d2b407f31d77" providerId="LiveId" clId="{1A634700-36B3-4455-A058-5071D9319E52}" dt="2020-05-19T23:29:02.826" v="2632"/>
        <pc:sldMkLst>
          <pc:docMk/>
          <pc:sldMk cId="806235126" sldId="742"/>
        </pc:sldMkLst>
        <pc:spChg chg="mod">
          <ac:chgData name="Hamlet Markarian" userId="4926d2b407f31d77" providerId="LiveId" clId="{1A634700-36B3-4455-A058-5071D9319E52}" dt="2020-05-19T23:29:02.826" v="2632"/>
          <ac:spMkLst>
            <pc:docMk/>
            <pc:sldMk cId="806235126" sldId="742"/>
            <ac:spMk id="2" creationId="{00000000-0000-0000-0000-000000000000}"/>
          </ac:spMkLst>
        </pc:spChg>
        <pc:spChg chg="mod">
          <ac:chgData name="Hamlet Markarian" userId="4926d2b407f31d77" providerId="LiveId" clId="{1A634700-36B3-4455-A058-5071D9319E52}" dt="2020-05-19T23:29:02.826" v="2632"/>
          <ac:spMkLst>
            <pc:docMk/>
            <pc:sldMk cId="806235126" sldId="742"/>
            <ac:spMk id="3" creationId="{00000000-0000-0000-0000-000000000000}"/>
          </ac:spMkLst>
        </pc:spChg>
        <pc:spChg chg="mod">
          <ac:chgData name="Hamlet Markarian" userId="4926d2b407f31d77" providerId="LiveId" clId="{1A634700-36B3-4455-A058-5071D9319E52}" dt="2020-05-19T23:29:02.826" v="2632"/>
          <ac:spMkLst>
            <pc:docMk/>
            <pc:sldMk cId="806235126" sldId="742"/>
            <ac:spMk id="4" creationId="{00000000-0000-0000-0000-000000000000}"/>
          </ac:spMkLst>
        </pc:spChg>
      </pc:sldChg>
      <pc:sldChg chg="modSp">
        <pc:chgData name="Hamlet Markarian" userId="4926d2b407f31d77" providerId="LiveId" clId="{1A634700-36B3-4455-A058-5071D9319E52}" dt="2020-05-19T23:29:02.826" v="2632"/>
        <pc:sldMkLst>
          <pc:docMk/>
          <pc:sldMk cId="2592776296" sldId="744"/>
        </pc:sldMkLst>
        <pc:spChg chg="mod">
          <ac:chgData name="Hamlet Markarian" userId="4926d2b407f31d77" providerId="LiveId" clId="{1A634700-36B3-4455-A058-5071D9319E52}" dt="2020-05-19T23:29:02.826" v="2632"/>
          <ac:spMkLst>
            <pc:docMk/>
            <pc:sldMk cId="2592776296" sldId="744"/>
            <ac:spMk id="2" creationId="{00000000-0000-0000-0000-000000000000}"/>
          </ac:spMkLst>
        </pc:spChg>
        <pc:spChg chg="mod">
          <ac:chgData name="Hamlet Markarian" userId="4926d2b407f31d77" providerId="LiveId" clId="{1A634700-36B3-4455-A058-5071D9319E52}" dt="2020-05-19T23:29:02.826" v="2632"/>
          <ac:spMkLst>
            <pc:docMk/>
            <pc:sldMk cId="2592776296" sldId="744"/>
            <ac:spMk id="4" creationId="{00000000-0000-0000-0000-000000000000}"/>
          </ac:spMkLst>
        </pc:spChg>
      </pc:sldChg>
      <pc:sldChg chg="modSp">
        <pc:chgData name="Hamlet Markarian" userId="4926d2b407f31d77" providerId="LiveId" clId="{1A634700-36B3-4455-A058-5071D9319E52}" dt="2020-05-19T23:29:02.826" v="2632"/>
        <pc:sldMkLst>
          <pc:docMk/>
          <pc:sldMk cId="948501878" sldId="746"/>
        </pc:sldMkLst>
        <pc:spChg chg="mod">
          <ac:chgData name="Hamlet Markarian" userId="4926d2b407f31d77" providerId="LiveId" clId="{1A634700-36B3-4455-A058-5071D9319E52}" dt="2020-05-19T23:29:02.826" v="2632"/>
          <ac:spMkLst>
            <pc:docMk/>
            <pc:sldMk cId="948501878" sldId="746"/>
            <ac:spMk id="2" creationId="{00000000-0000-0000-0000-000000000000}"/>
          </ac:spMkLst>
        </pc:spChg>
        <pc:spChg chg="mod">
          <ac:chgData name="Hamlet Markarian" userId="4926d2b407f31d77" providerId="LiveId" clId="{1A634700-36B3-4455-A058-5071D9319E52}" dt="2020-05-19T23:29:02.826" v="2632"/>
          <ac:spMkLst>
            <pc:docMk/>
            <pc:sldMk cId="948501878" sldId="746"/>
            <ac:spMk id="3" creationId="{00000000-0000-0000-0000-000000000000}"/>
          </ac:spMkLst>
        </pc:spChg>
        <pc:spChg chg="mod">
          <ac:chgData name="Hamlet Markarian" userId="4926d2b407f31d77" providerId="LiveId" clId="{1A634700-36B3-4455-A058-5071D9319E52}" dt="2020-05-19T23:29:02.826" v="2632"/>
          <ac:spMkLst>
            <pc:docMk/>
            <pc:sldMk cId="948501878" sldId="746"/>
            <ac:spMk id="4" creationId="{00000000-0000-0000-0000-000000000000}"/>
          </ac:spMkLst>
        </pc:spChg>
      </pc:sldChg>
      <pc:sldChg chg="modSp">
        <pc:chgData name="Hamlet Markarian" userId="4926d2b407f31d77" providerId="LiveId" clId="{1A634700-36B3-4455-A058-5071D9319E52}" dt="2020-05-19T23:29:02.826" v="2632"/>
        <pc:sldMkLst>
          <pc:docMk/>
          <pc:sldMk cId="4224039799" sldId="748"/>
        </pc:sldMkLst>
        <pc:spChg chg="mod">
          <ac:chgData name="Hamlet Markarian" userId="4926d2b407f31d77" providerId="LiveId" clId="{1A634700-36B3-4455-A058-5071D9319E52}" dt="2020-05-19T23:29:02.826" v="2632"/>
          <ac:spMkLst>
            <pc:docMk/>
            <pc:sldMk cId="4224039799" sldId="748"/>
            <ac:spMk id="2" creationId="{00000000-0000-0000-0000-000000000000}"/>
          </ac:spMkLst>
        </pc:spChg>
      </pc:sldChg>
      <pc:sldChg chg="modSp">
        <pc:chgData name="Hamlet Markarian" userId="4926d2b407f31d77" providerId="LiveId" clId="{1A634700-36B3-4455-A058-5071D9319E52}" dt="2020-05-19T23:29:02.826" v="2632"/>
        <pc:sldMkLst>
          <pc:docMk/>
          <pc:sldMk cId="3289935593" sldId="750"/>
        </pc:sldMkLst>
        <pc:spChg chg="mod">
          <ac:chgData name="Hamlet Markarian" userId="4926d2b407f31d77" providerId="LiveId" clId="{1A634700-36B3-4455-A058-5071D9319E52}" dt="2020-05-19T23:29:02.826" v="2632"/>
          <ac:spMkLst>
            <pc:docMk/>
            <pc:sldMk cId="3289935593" sldId="750"/>
            <ac:spMk id="9" creationId="{00000000-0000-0000-0000-000000000000}"/>
          </ac:spMkLst>
        </pc:spChg>
        <pc:spChg chg="mod">
          <ac:chgData name="Hamlet Markarian" userId="4926d2b407f31d77" providerId="LiveId" clId="{1A634700-36B3-4455-A058-5071D9319E52}" dt="2020-05-19T23:29:02.826" v="2632"/>
          <ac:spMkLst>
            <pc:docMk/>
            <pc:sldMk cId="3289935593" sldId="750"/>
            <ac:spMk id="10" creationId="{00000000-0000-0000-0000-000000000000}"/>
          </ac:spMkLst>
        </pc:spChg>
      </pc:sldChg>
      <pc:sldChg chg="modSp">
        <pc:chgData name="Hamlet Markarian" userId="4926d2b407f31d77" providerId="LiveId" clId="{1A634700-36B3-4455-A058-5071D9319E52}" dt="2020-05-19T23:29:02.826" v="2632"/>
        <pc:sldMkLst>
          <pc:docMk/>
          <pc:sldMk cId="69578575" sldId="752"/>
        </pc:sldMkLst>
        <pc:spChg chg="mod">
          <ac:chgData name="Hamlet Markarian" userId="4926d2b407f31d77" providerId="LiveId" clId="{1A634700-36B3-4455-A058-5071D9319E52}" dt="2020-05-19T23:29:02.826" v="2632"/>
          <ac:spMkLst>
            <pc:docMk/>
            <pc:sldMk cId="69578575" sldId="752"/>
            <ac:spMk id="9" creationId="{00000000-0000-0000-0000-000000000000}"/>
          </ac:spMkLst>
        </pc:spChg>
        <pc:spChg chg="mod">
          <ac:chgData name="Hamlet Markarian" userId="4926d2b407f31d77" providerId="LiveId" clId="{1A634700-36B3-4455-A058-5071D9319E52}" dt="2020-05-19T23:29:02.826" v="2632"/>
          <ac:spMkLst>
            <pc:docMk/>
            <pc:sldMk cId="69578575" sldId="752"/>
            <ac:spMk id="10" creationId="{00000000-0000-0000-0000-000000000000}"/>
          </ac:spMkLst>
        </pc:spChg>
      </pc:sldChg>
      <pc:sldChg chg="modSp">
        <pc:chgData name="Hamlet Markarian" userId="4926d2b407f31d77" providerId="LiveId" clId="{1A634700-36B3-4455-A058-5071D9319E52}" dt="2020-05-19T23:29:02.826" v="2632"/>
        <pc:sldMkLst>
          <pc:docMk/>
          <pc:sldMk cId="2293318662" sldId="754"/>
        </pc:sldMkLst>
        <pc:spChg chg="mod">
          <ac:chgData name="Hamlet Markarian" userId="4926d2b407f31d77" providerId="LiveId" clId="{1A634700-36B3-4455-A058-5071D9319E52}" dt="2020-05-19T23:29:02.826" v="2632"/>
          <ac:spMkLst>
            <pc:docMk/>
            <pc:sldMk cId="2293318662" sldId="754"/>
            <ac:spMk id="2" creationId="{00000000-0000-0000-0000-000000000000}"/>
          </ac:spMkLst>
        </pc:spChg>
        <pc:spChg chg="mod">
          <ac:chgData name="Hamlet Markarian" userId="4926d2b407f31d77" providerId="LiveId" clId="{1A634700-36B3-4455-A058-5071D9319E52}" dt="2020-05-19T23:29:02.826" v="2632"/>
          <ac:spMkLst>
            <pc:docMk/>
            <pc:sldMk cId="2293318662" sldId="754"/>
            <ac:spMk id="3" creationId="{00000000-0000-0000-0000-000000000000}"/>
          </ac:spMkLst>
        </pc:spChg>
      </pc:sldChg>
      <pc:sldChg chg="modSp">
        <pc:chgData name="Hamlet Markarian" userId="4926d2b407f31d77" providerId="LiveId" clId="{1A634700-36B3-4455-A058-5071D9319E52}" dt="2020-05-19T23:29:02.826" v="2632"/>
        <pc:sldMkLst>
          <pc:docMk/>
          <pc:sldMk cId="934499264" sldId="756"/>
        </pc:sldMkLst>
        <pc:spChg chg="mod">
          <ac:chgData name="Hamlet Markarian" userId="4926d2b407f31d77" providerId="LiveId" clId="{1A634700-36B3-4455-A058-5071D9319E52}" dt="2020-05-19T23:29:02.826" v="2632"/>
          <ac:spMkLst>
            <pc:docMk/>
            <pc:sldMk cId="934499264" sldId="756"/>
            <ac:spMk id="2" creationId="{00000000-0000-0000-0000-000000000000}"/>
          </ac:spMkLst>
        </pc:spChg>
        <pc:spChg chg="mod">
          <ac:chgData name="Hamlet Markarian" userId="4926d2b407f31d77" providerId="LiveId" clId="{1A634700-36B3-4455-A058-5071D9319E52}" dt="2020-05-19T23:29:02.826" v="2632"/>
          <ac:spMkLst>
            <pc:docMk/>
            <pc:sldMk cId="934499264" sldId="756"/>
            <ac:spMk id="3" creationId="{00000000-0000-0000-0000-000000000000}"/>
          </ac:spMkLst>
        </pc:spChg>
      </pc:sldChg>
      <pc:sldChg chg="modSp">
        <pc:chgData name="Hamlet Markarian" userId="4926d2b407f31d77" providerId="LiveId" clId="{1A634700-36B3-4455-A058-5071D9319E52}" dt="2020-05-19T23:29:02.826" v="2632"/>
        <pc:sldMkLst>
          <pc:docMk/>
          <pc:sldMk cId="768465818" sldId="760"/>
        </pc:sldMkLst>
        <pc:spChg chg="mod">
          <ac:chgData name="Hamlet Markarian" userId="4926d2b407f31d77" providerId="LiveId" clId="{1A634700-36B3-4455-A058-5071D9319E52}" dt="2020-05-19T23:29:02.826" v="2632"/>
          <ac:spMkLst>
            <pc:docMk/>
            <pc:sldMk cId="768465818" sldId="760"/>
            <ac:spMk id="2" creationId="{00000000-0000-0000-0000-000000000000}"/>
          </ac:spMkLst>
        </pc:spChg>
        <pc:spChg chg="mod">
          <ac:chgData name="Hamlet Markarian" userId="4926d2b407f31d77" providerId="LiveId" clId="{1A634700-36B3-4455-A058-5071D9319E52}" dt="2020-05-19T23:29:02.826" v="2632"/>
          <ac:spMkLst>
            <pc:docMk/>
            <pc:sldMk cId="768465818" sldId="760"/>
            <ac:spMk id="3" creationId="{00000000-0000-0000-0000-000000000000}"/>
          </ac:spMkLst>
        </pc:spChg>
      </pc:sldChg>
      <pc:sldChg chg="modSp">
        <pc:chgData name="Hamlet Markarian" userId="4926d2b407f31d77" providerId="LiveId" clId="{1A634700-36B3-4455-A058-5071D9319E52}" dt="2020-05-19T23:29:02.826" v="2632"/>
        <pc:sldMkLst>
          <pc:docMk/>
          <pc:sldMk cId="4120973328" sldId="762"/>
        </pc:sldMkLst>
        <pc:spChg chg="mod">
          <ac:chgData name="Hamlet Markarian" userId="4926d2b407f31d77" providerId="LiveId" clId="{1A634700-36B3-4455-A058-5071D9319E52}" dt="2020-05-19T23:29:02.826" v="2632"/>
          <ac:spMkLst>
            <pc:docMk/>
            <pc:sldMk cId="4120973328" sldId="762"/>
            <ac:spMk id="2" creationId="{00000000-0000-0000-0000-000000000000}"/>
          </ac:spMkLst>
        </pc:spChg>
        <pc:spChg chg="mod">
          <ac:chgData name="Hamlet Markarian" userId="4926d2b407f31d77" providerId="LiveId" clId="{1A634700-36B3-4455-A058-5071D9319E52}" dt="2020-05-19T23:29:02.826" v="2632"/>
          <ac:spMkLst>
            <pc:docMk/>
            <pc:sldMk cId="4120973328" sldId="762"/>
            <ac:spMk id="3" creationId="{00000000-0000-0000-0000-000000000000}"/>
          </ac:spMkLst>
        </pc:spChg>
      </pc:sldChg>
      <pc:sldChg chg="modSp">
        <pc:chgData name="Hamlet Markarian" userId="4926d2b407f31d77" providerId="LiveId" clId="{1A634700-36B3-4455-A058-5071D9319E52}" dt="2020-05-19T23:29:02.826" v="2632"/>
        <pc:sldMkLst>
          <pc:docMk/>
          <pc:sldMk cId="3811423023" sldId="764"/>
        </pc:sldMkLst>
        <pc:spChg chg="mod">
          <ac:chgData name="Hamlet Markarian" userId="4926d2b407f31d77" providerId="LiveId" clId="{1A634700-36B3-4455-A058-5071D9319E52}" dt="2020-05-19T23:29:02.826" v="2632"/>
          <ac:spMkLst>
            <pc:docMk/>
            <pc:sldMk cId="3811423023" sldId="764"/>
            <ac:spMk id="2" creationId="{00000000-0000-0000-0000-000000000000}"/>
          </ac:spMkLst>
        </pc:spChg>
        <pc:spChg chg="mod">
          <ac:chgData name="Hamlet Markarian" userId="4926d2b407f31d77" providerId="LiveId" clId="{1A634700-36B3-4455-A058-5071D9319E52}" dt="2020-05-19T23:29:02.826" v="2632"/>
          <ac:spMkLst>
            <pc:docMk/>
            <pc:sldMk cId="3811423023" sldId="764"/>
            <ac:spMk id="3" creationId="{00000000-0000-0000-0000-000000000000}"/>
          </ac:spMkLst>
        </pc:spChg>
      </pc:sldChg>
      <pc:sldChg chg="modSp">
        <pc:chgData name="Hamlet Markarian" userId="4926d2b407f31d77" providerId="LiveId" clId="{1A634700-36B3-4455-A058-5071D9319E52}" dt="2020-05-19T23:29:02.826" v="2632"/>
        <pc:sldMkLst>
          <pc:docMk/>
          <pc:sldMk cId="3207257844" sldId="766"/>
        </pc:sldMkLst>
        <pc:spChg chg="mod">
          <ac:chgData name="Hamlet Markarian" userId="4926d2b407f31d77" providerId="LiveId" clId="{1A634700-36B3-4455-A058-5071D9319E52}" dt="2020-05-19T23:29:02.826" v="2632"/>
          <ac:spMkLst>
            <pc:docMk/>
            <pc:sldMk cId="3207257844" sldId="766"/>
            <ac:spMk id="2" creationId="{00000000-0000-0000-0000-000000000000}"/>
          </ac:spMkLst>
        </pc:spChg>
      </pc:sldChg>
      <pc:sldChg chg="modSp">
        <pc:chgData name="Hamlet Markarian" userId="4926d2b407f31d77" providerId="LiveId" clId="{1A634700-36B3-4455-A058-5071D9319E52}" dt="2020-05-19T23:29:02.826" v="2632"/>
        <pc:sldMkLst>
          <pc:docMk/>
          <pc:sldMk cId="2717176603" sldId="768"/>
        </pc:sldMkLst>
        <pc:spChg chg="mod">
          <ac:chgData name="Hamlet Markarian" userId="4926d2b407f31d77" providerId="LiveId" clId="{1A634700-36B3-4455-A058-5071D9319E52}" dt="2020-05-19T23:29:02.826" v="2632"/>
          <ac:spMkLst>
            <pc:docMk/>
            <pc:sldMk cId="2717176603" sldId="768"/>
            <ac:spMk id="2" creationId="{00000000-0000-0000-0000-000000000000}"/>
          </ac:spMkLst>
        </pc:spChg>
        <pc:spChg chg="mod">
          <ac:chgData name="Hamlet Markarian" userId="4926d2b407f31d77" providerId="LiveId" clId="{1A634700-36B3-4455-A058-5071D9319E52}" dt="2020-05-19T23:29:02.826" v="2632"/>
          <ac:spMkLst>
            <pc:docMk/>
            <pc:sldMk cId="2717176603" sldId="768"/>
            <ac:spMk id="3" creationId="{00000000-0000-0000-0000-000000000000}"/>
          </ac:spMkLst>
        </pc:spChg>
      </pc:sldChg>
      <pc:sldChg chg="modSp">
        <pc:chgData name="Hamlet Markarian" userId="4926d2b407f31d77" providerId="LiveId" clId="{1A634700-36B3-4455-A058-5071D9319E52}" dt="2020-05-19T23:29:02.826" v="2632"/>
        <pc:sldMkLst>
          <pc:docMk/>
          <pc:sldMk cId="470694051" sldId="770"/>
        </pc:sldMkLst>
        <pc:spChg chg="mod">
          <ac:chgData name="Hamlet Markarian" userId="4926d2b407f31d77" providerId="LiveId" clId="{1A634700-36B3-4455-A058-5071D9319E52}" dt="2020-05-19T23:29:02.826" v="2632"/>
          <ac:spMkLst>
            <pc:docMk/>
            <pc:sldMk cId="470694051" sldId="770"/>
            <ac:spMk id="2" creationId="{00000000-0000-0000-0000-000000000000}"/>
          </ac:spMkLst>
        </pc:spChg>
        <pc:spChg chg="mod">
          <ac:chgData name="Hamlet Markarian" userId="4926d2b407f31d77" providerId="LiveId" clId="{1A634700-36B3-4455-A058-5071D9319E52}" dt="2020-05-19T23:29:02.826" v="2632"/>
          <ac:spMkLst>
            <pc:docMk/>
            <pc:sldMk cId="470694051" sldId="770"/>
            <ac:spMk id="3" creationId="{00000000-0000-0000-0000-000000000000}"/>
          </ac:spMkLst>
        </pc:spChg>
      </pc:sldChg>
      <pc:sldChg chg="modSp">
        <pc:chgData name="Hamlet Markarian" userId="4926d2b407f31d77" providerId="LiveId" clId="{1A634700-36B3-4455-A058-5071D9319E52}" dt="2020-05-19T23:29:02.826" v="2632"/>
        <pc:sldMkLst>
          <pc:docMk/>
          <pc:sldMk cId="3837600117" sldId="784"/>
        </pc:sldMkLst>
        <pc:spChg chg="mod">
          <ac:chgData name="Hamlet Markarian" userId="4926d2b407f31d77" providerId="LiveId" clId="{1A634700-36B3-4455-A058-5071D9319E52}" dt="2020-05-19T23:29:02.826" v="2632"/>
          <ac:spMkLst>
            <pc:docMk/>
            <pc:sldMk cId="3837600117" sldId="784"/>
            <ac:spMk id="2" creationId="{00000000-0000-0000-0000-000000000000}"/>
          </ac:spMkLst>
        </pc:spChg>
        <pc:spChg chg="mod">
          <ac:chgData name="Hamlet Markarian" userId="4926d2b407f31d77" providerId="LiveId" clId="{1A634700-36B3-4455-A058-5071D9319E52}" dt="2020-05-19T23:29:02.826" v="2632"/>
          <ac:spMkLst>
            <pc:docMk/>
            <pc:sldMk cId="3837600117" sldId="784"/>
            <ac:spMk id="4" creationId="{00000000-0000-0000-0000-000000000000}"/>
          </ac:spMkLst>
        </pc:spChg>
      </pc:sldChg>
      <pc:sldChg chg="modSp">
        <pc:chgData name="Hamlet Markarian" userId="4926d2b407f31d77" providerId="LiveId" clId="{1A634700-36B3-4455-A058-5071D9319E52}" dt="2020-05-19T23:29:02.826" v="2632"/>
        <pc:sldMkLst>
          <pc:docMk/>
          <pc:sldMk cId="2762693821" sldId="786"/>
        </pc:sldMkLst>
        <pc:spChg chg="mod">
          <ac:chgData name="Hamlet Markarian" userId="4926d2b407f31d77" providerId="LiveId" clId="{1A634700-36B3-4455-A058-5071D9319E52}" dt="2020-05-19T23:29:02.826" v="2632"/>
          <ac:spMkLst>
            <pc:docMk/>
            <pc:sldMk cId="2762693821" sldId="786"/>
            <ac:spMk id="7" creationId="{00000000-0000-0000-0000-000000000000}"/>
          </ac:spMkLst>
        </pc:spChg>
      </pc:sldChg>
      <pc:sldChg chg="modSp">
        <pc:chgData name="Hamlet Markarian" userId="4926d2b407f31d77" providerId="LiveId" clId="{1A634700-36B3-4455-A058-5071D9319E52}" dt="2020-05-19T23:29:02.826" v="2632"/>
        <pc:sldMkLst>
          <pc:docMk/>
          <pc:sldMk cId="2306680663" sldId="805"/>
        </pc:sldMkLst>
        <pc:spChg chg="mod">
          <ac:chgData name="Hamlet Markarian" userId="4926d2b407f31d77" providerId="LiveId" clId="{1A634700-36B3-4455-A058-5071D9319E52}" dt="2020-05-19T23:29:02.826" v="2632"/>
          <ac:spMkLst>
            <pc:docMk/>
            <pc:sldMk cId="2306680663" sldId="805"/>
            <ac:spMk id="2" creationId="{00000000-0000-0000-0000-000000000000}"/>
          </ac:spMkLst>
        </pc:spChg>
      </pc:sldChg>
      <pc:sldChg chg="modSp">
        <pc:chgData name="Hamlet Markarian" userId="4926d2b407f31d77" providerId="LiveId" clId="{1A634700-36B3-4455-A058-5071D9319E52}" dt="2020-05-19T23:29:02.826" v="2632"/>
        <pc:sldMkLst>
          <pc:docMk/>
          <pc:sldMk cId="3874913754" sldId="806"/>
        </pc:sldMkLst>
        <pc:spChg chg="mod">
          <ac:chgData name="Hamlet Markarian" userId="4926d2b407f31d77" providerId="LiveId" clId="{1A634700-36B3-4455-A058-5071D9319E52}" dt="2020-05-19T23:29:02.826" v="2632"/>
          <ac:spMkLst>
            <pc:docMk/>
            <pc:sldMk cId="3874913754" sldId="806"/>
            <ac:spMk id="2" creationId="{00000000-0000-0000-0000-000000000000}"/>
          </ac:spMkLst>
        </pc:spChg>
      </pc:sldChg>
      <pc:sldChg chg="modSp">
        <pc:chgData name="Hamlet Markarian" userId="4926d2b407f31d77" providerId="LiveId" clId="{1A634700-36B3-4455-A058-5071D9319E52}" dt="2020-05-19T23:29:02.826" v="2632"/>
        <pc:sldMkLst>
          <pc:docMk/>
          <pc:sldMk cId="2356690522" sldId="807"/>
        </pc:sldMkLst>
        <pc:spChg chg="mod">
          <ac:chgData name="Hamlet Markarian" userId="4926d2b407f31d77" providerId="LiveId" clId="{1A634700-36B3-4455-A058-5071D9319E52}" dt="2020-05-19T23:29:02.826" v="2632"/>
          <ac:spMkLst>
            <pc:docMk/>
            <pc:sldMk cId="2356690522" sldId="807"/>
            <ac:spMk id="2" creationId="{00000000-0000-0000-0000-000000000000}"/>
          </ac:spMkLst>
        </pc:spChg>
      </pc:sldChg>
      <pc:sldChg chg="modSp">
        <pc:chgData name="Hamlet Markarian" userId="4926d2b407f31d77" providerId="LiveId" clId="{1A634700-36B3-4455-A058-5071D9319E52}" dt="2020-05-19T23:29:02.826" v="2632"/>
        <pc:sldMkLst>
          <pc:docMk/>
          <pc:sldMk cId="4256727474" sldId="808"/>
        </pc:sldMkLst>
        <pc:spChg chg="mod">
          <ac:chgData name="Hamlet Markarian" userId="4926d2b407f31d77" providerId="LiveId" clId="{1A634700-36B3-4455-A058-5071D9319E52}" dt="2020-05-19T23:29:02.826" v="2632"/>
          <ac:spMkLst>
            <pc:docMk/>
            <pc:sldMk cId="4256727474" sldId="808"/>
            <ac:spMk id="2" creationId="{00000000-0000-0000-0000-000000000000}"/>
          </ac:spMkLst>
        </pc:spChg>
      </pc:sldChg>
      <pc:sldChg chg="modSp">
        <pc:chgData name="Hamlet Markarian" userId="4926d2b407f31d77" providerId="LiveId" clId="{1A634700-36B3-4455-A058-5071D9319E52}" dt="2020-05-19T23:29:02.826" v="2632"/>
        <pc:sldMkLst>
          <pc:docMk/>
          <pc:sldMk cId="2646791464" sldId="809"/>
        </pc:sldMkLst>
        <pc:spChg chg="mod">
          <ac:chgData name="Hamlet Markarian" userId="4926d2b407f31d77" providerId="LiveId" clId="{1A634700-36B3-4455-A058-5071D9319E52}" dt="2020-05-19T23:29:02.826" v="2632"/>
          <ac:spMkLst>
            <pc:docMk/>
            <pc:sldMk cId="2646791464" sldId="809"/>
            <ac:spMk id="2" creationId="{00000000-0000-0000-0000-000000000000}"/>
          </ac:spMkLst>
        </pc:spChg>
      </pc:sldChg>
      <pc:sldChg chg="modSp">
        <pc:chgData name="Hamlet Markarian" userId="4926d2b407f31d77" providerId="LiveId" clId="{1A634700-36B3-4455-A058-5071D9319E52}" dt="2020-05-19T23:29:02.826" v="2632"/>
        <pc:sldMkLst>
          <pc:docMk/>
          <pc:sldMk cId="3611745421" sldId="815"/>
        </pc:sldMkLst>
        <pc:spChg chg="mod">
          <ac:chgData name="Hamlet Markarian" userId="4926d2b407f31d77" providerId="LiveId" clId="{1A634700-36B3-4455-A058-5071D9319E52}" dt="2020-05-19T23:29:02.826" v="2632"/>
          <ac:spMkLst>
            <pc:docMk/>
            <pc:sldMk cId="3611745421" sldId="815"/>
            <ac:spMk id="12" creationId="{00000000-0000-0000-0000-000000000000}"/>
          </ac:spMkLst>
        </pc:spChg>
      </pc:sldChg>
      <pc:sldChg chg="modSp">
        <pc:chgData name="Hamlet Markarian" userId="4926d2b407f31d77" providerId="LiveId" clId="{1A634700-36B3-4455-A058-5071D9319E52}" dt="2020-05-19T23:29:02.826" v="2632"/>
        <pc:sldMkLst>
          <pc:docMk/>
          <pc:sldMk cId="351926900" sldId="816"/>
        </pc:sldMkLst>
        <pc:spChg chg="mod">
          <ac:chgData name="Hamlet Markarian" userId="4926d2b407f31d77" providerId="LiveId" clId="{1A634700-36B3-4455-A058-5071D9319E52}" dt="2020-05-19T23:29:02.826" v="2632"/>
          <ac:spMkLst>
            <pc:docMk/>
            <pc:sldMk cId="351926900" sldId="816"/>
            <ac:spMk id="33" creationId="{00000000-0000-0000-0000-000000000000}"/>
          </ac:spMkLst>
        </pc:spChg>
      </pc:sldChg>
      <pc:sldChg chg="modSp">
        <pc:chgData name="Hamlet Markarian" userId="4926d2b407f31d77" providerId="LiveId" clId="{1A634700-36B3-4455-A058-5071D9319E52}" dt="2020-05-19T23:29:02.826" v="2632"/>
        <pc:sldMkLst>
          <pc:docMk/>
          <pc:sldMk cId="1242337946" sldId="817"/>
        </pc:sldMkLst>
        <pc:spChg chg="mod">
          <ac:chgData name="Hamlet Markarian" userId="4926d2b407f31d77" providerId="LiveId" clId="{1A634700-36B3-4455-A058-5071D9319E52}" dt="2020-05-19T23:29:02.826" v="2632"/>
          <ac:spMkLst>
            <pc:docMk/>
            <pc:sldMk cId="1242337946" sldId="817"/>
            <ac:spMk id="16" creationId="{00000000-0000-0000-0000-000000000000}"/>
          </ac:spMkLst>
        </pc:spChg>
      </pc:sldChg>
      <pc:sldChg chg="modSp">
        <pc:chgData name="Hamlet Markarian" userId="4926d2b407f31d77" providerId="LiveId" clId="{1A634700-36B3-4455-A058-5071D9319E52}" dt="2020-05-19T23:29:02.826" v="2632"/>
        <pc:sldMkLst>
          <pc:docMk/>
          <pc:sldMk cId="292913322" sldId="818"/>
        </pc:sldMkLst>
        <pc:spChg chg="mod">
          <ac:chgData name="Hamlet Markarian" userId="4926d2b407f31d77" providerId="LiveId" clId="{1A634700-36B3-4455-A058-5071D9319E52}" dt="2020-05-19T23:29:02.826" v="2632"/>
          <ac:spMkLst>
            <pc:docMk/>
            <pc:sldMk cId="292913322" sldId="818"/>
            <ac:spMk id="25" creationId="{00000000-0000-0000-0000-000000000000}"/>
          </ac:spMkLst>
        </pc:spChg>
      </pc:sldChg>
      <pc:sldChg chg="modSp">
        <pc:chgData name="Hamlet Markarian" userId="4926d2b407f31d77" providerId="LiveId" clId="{1A634700-36B3-4455-A058-5071D9319E52}" dt="2020-05-19T23:29:02.826" v="2632"/>
        <pc:sldMkLst>
          <pc:docMk/>
          <pc:sldMk cId="3183616967" sldId="819"/>
        </pc:sldMkLst>
        <pc:spChg chg="mod">
          <ac:chgData name="Hamlet Markarian" userId="4926d2b407f31d77" providerId="LiveId" clId="{1A634700-36B3-4455-A058-5071D9319E52}" dt="2020-05-19T23:29:02.826" v="2632"/>
          <ac:spMkLst>
            <pc:docMk/>
            <pc:sldMk cId="3183616967" sldId="819"/>
            <ac:spMk id="2" creationId="{00000000-0000-0000-0000-000000000000}"/>
          </ac:spMkLst>
        </pc:spChg>
        <pc:spChg chg="mod">
          <ac:chgData name="Hamlet Markarian" userId="4926d2b407f31d77" providerId="LiveId" clId="{1A634700-36B3-4455-A058-5071D9319E52}" dt="2020-05-19T23:29:02.826" v="2632"/>
          <ac:spMkLst>
            <pc:docMk/>
            <pc:sldMk cId="3183616967" sldId="819"/>
            <ac:spMk id="174" creationId="{00000000-0000-0000-0000-000000000000}"/>
          </ac:spMkLst>
        </pc:spChg>
      </pc:sldChg>
      <pc:sldChg chg="modSp">
        <pc:chgData name="Hamlet Markarian" userId="4926d2b407f31d77" providerId="LiveId" clId="{1A634700-36B3-4455-A058-5071D9319E52}" dt="2020-05-19T23:29:02.826" v="2632"/>
        <pc:sldMkLst>
          <pc:docMk/>
          <pc:sldMk cId="25603348" sldId="820"/>
        </pc:sldMkLst>
        <pc:spChg chg="mod">
          <ac:chgData name="Hamlet Markarian" userId="4926d2b407f31d77" providerId="LiveId" clId="{1A634700-36B3-4455-A058-5071D9319E52}" dt="2020-05-19T23:29:02.826" v="2632"/>
          <ac:spMkLst>
            <pc:docMk/>
            <pc:sldMk cId="25603348" sldId="820"/>
            <ac:spMk id="2" creationId="{00000000-0000-0000-0000-000000000000}"/>
          </ac:spMkLst>
        </pc:spChg>
        <pc:spChg chg="mod">
          <ac:chgData name="Hamlet Markarian" userId="4926d2b407f31d77" providerId="LiveId" clId="{1A634700-36B3-4455-A058-5071D9319E52}" dt="2020-05-19T23:29:02.826" v="2632"/>
          <ac:spMkLst>
            <pc:docMk/>
            <pc:sldMk cId="25603348" sldId="820"/>
            <ac:spMk id="3" creationId="{00000000-0000-0000-0000-000000000000}"/>
          </ac:spMkLst>
        </pc:spChg>
      </pc:sldChg>
      <pc:sldChg chg="modSp">
        <pc:chgData name="Hamlet Markarian" userId="4926d2b407f31d77" providerId="LiveId" clId="{1A634700-36B3-4455-A058-5071D9319E52}" dt="2020-05-19T23:29:02.826" v="2632"/>
        <pc:sldMkLst>
          <pc:docMk/>
          <pc:sldMk cId="3302294877" sldId="822"/>
        </pc:sldMkLst>
        <pc:spChg chg="mod">
          <ac:chgData name="Hamlet Markarian" userId="4926d2b407f31d77" providerId="LiveId" clId="{1A634700-36B3-4455-A058-5071D9319E52}" dt="2020-05-19T23:29:02.826" v="2632"/>
          <ac:spMkLst>
            <pc:docMk/>
            <pc:sldMk cId="3302294877" sldId="822"/>
            <ac:spMk id="2" creationId="{00000000-0000-0000-0000-000000000000}"/>
          </ac:spMkLst>
        </pc:spChg>
        <pc:spChg chg="mod">
          <ac:chgData name="Hamlet Markarian" userId="4926d2b407f31d77" providerId="LiveId" clId="{1A634700-36B3-4455-A058-5071D9319E52}" dt="2020-05-19T23:29:02.826" v="2632"/>
          <ac:spMkLst>
            <pc:docMk/>
            <pc:sldMk cId="3302294877" sldId="822"/>
            <ac:spMk id="3" creationId="{00000000-0000-0000-0000-000000000000}"/>
          </ac:spMkLst>
        </pc:spChg>
      </pc:sldChg>
      <pc:sldChg chg="modSp">
        <pc:chgData name="Hamlet Markarian" userId="4926d2b407f31d77" providerId="LiveId" clId="{1A634700-36B3-4455-A058-5071D9319E52}" dt="2020-05-19T23:29:02.826" v="2632"/>
        <pc:sldMkLst>
          <pc:docMk/>
          <pc:sldMk cId="3017997886" sldId="823"/>
        </pc:sldMkLst>
        <pc:spChg chg="mod">
          <ac:chgData name="Hamlet Markarian" userId="4926d2b407f31d77" providerId="LiveId" clId="{1A634700-36B3-4455-A058-5071D9319E52}" dt="2020-05-19T23:29:02.826" v="2632"/>
          <ac:spMkLst>
            <pc:docMk/>
            <pc:sldMk cId="3017997886" sldId="823"/>
            <ac:spMk id="2" creationId="{00000000-0000-0000-0000-000000000000}"/>
          </ac:spMkLst>
        </pc:spChg>
        <pc:spChg chg="mod">
          <ac:chgData name="Hamlet Markarian" userId="4926d2b407f31d77" providerId="LiveId" clId="{1A634700-36B3-4455-A058-5071D9319E52}" dt="2020-05-19T23:29:02.826" v="2632"/>
          <ac:spMkLst>
            <pc:docMk/>
            <pc:sldMk cId="3017997886" sldId="823"/>
            <ac:spMk id="3" creationId="{00000000-0000-0000-0000-000000000000}"/>
          </ac:spMkLst>
        </pc:spChg>
      </pc:sldChg>
      <pc:sldChg chg="modSp">
        <pc:chgData name="Hamlet Markarian" userId="4926d2b407f31d77" providerId="LiveId" clId="{1A634700-36B3-4455-A058-5071D9319E52}" dt="2020-05-19T23:29:02.826" v="2632"/>
        <pc:sldMkLst>
          <pc:docMk/>
          <pc:sldMk cId="2227687328" sldId="824"/>
        </pc:sldMkLst>
        <pc:spChg chg="mod">
          <ac:chgData name="Hamlet Markarian" userId="4926d2b407f31d77" providerId="LiveId" clId="{1A634700-36B3-4455-A058-5071D9319E52}" dt="2020-05-19T23:29:02.826" v="2632"/>
          <ac:spMkLst>
            <pc:docMk/>
            <pc:sldMk cId="2227687328" sldId="824"/>
            <ac:spMk id="13" creationId="{00000000-0000-0000-0000-000000000000}"/>
          </ac:spMkLst>
        </pc:spChg>
      </pc:sldChg>
      <pc:sldChg chg="modSp">
        <pc:chgData name="Hamlet Markarian" userId="4926d2b407f31d77" providerId="LiveId" clId="{1A634700-36B3-4455-A058-5071D9319E52}" dt="2020-05-19T23:29:02.826" v="2632"/>
        <pc:sldMkLst>
          <pc:docMk/>
          <pc:sldMk cId="1001917390" sldId="825"/>
        </pc:sldMkLst>
        <pc:spChg chg="mod">
          <ac:chgData name="Hamlet Markarian" userId="4926d2b407f31d77" providerId="LiveId" clId="{1A634700-36B3-4455-A058-5071D9319E52}" dt="2020-05-19T23:29:02.826" v="2632"/>
          <ac:spMkLst>
            <pc:docMk/>
            <pc:sldMk cId="1001917390" sldId="825"/>
            <ac:spMk id="2" creationId="{00000000-0000-0000-0000-000000000000}"/>
          </ac:spMkLst>
        </pc:spChg>
        <pc:spChg chg="mod">
          <ac:chgData name="Hamlet Markarian" userId="4926d2b407f31d77" providerId="LiveId" clId="{1A634700-36B3-4455-A058-5071D9319E52}" dt="2020-05-19T23:29:02.826" v="2632"/>
          <ac:spMkLst>
            <pc:docMk/>
            <pc:sldMk cId="1001917390" sldId="825"/>
            <ac:spMk id="3" creationId="{00000000-0000-0000-0000-000000000000}"/>
          </ac:spMkLst>
        </pc:spChg>
      </pc:sldChg>
      <pc:sldChg chg="modSp">
        <pc:chgData name="Hamlet Markarian" userId="4926d2b407f31d77" providerId="LiveId" clId="{1A634700-36B3-4455-A058-5071D9319E52}" dt="2020-05-19T23:29:02.826" v="2632"/>
        <pc:sldMkLst>
          <pc:docMk/>
          <pc:sldMk cId="3320994926" sldId="826"/>
        </pc:sldMkLst>
        <pc:spChg chg="mod">
          <ac:chgData name="Hamlet Markarian" userId="4926d2b407f31d77" providerId="LiveId" clId="{1A634700-36B3-4455-A058-5071D9319E52}" dt="2020-05-19T23:29:02.826" v="2632"/>
          <ac:spMkLst>
            <pc:docMk/>
            <pc:sldMk cId="3320994926" sldId="826"/>
            <ac:spMk id="2" creationId="{00000000-0000-0000-0000-000000000000}"/>
          </ac:spMkLst>
        </pc:spChg>
        <pc:spChg chg="mod">
          <ac:chgData name="Hamlet Markarian" userId="4926d2b407f31d77" providerId="LiveId" clId="{1A634700-36B3-4455-A058-5071D9319E52}" dt="2020-05-19T23:29:02.826" v="2632"/>
          <ac:spMkLst>
            <pc:docMk/>
            <pc:sldMk cId="3320994926" sldId="826"/>
            <ac:spMk id="3" creationId="{00000000-0000-0000-0000-000000000000}"/>
          </ac:spMkLst>
        </pc:spChg>
      </pc:sldChg>
      <pc:sldChg chg="modSp">
        <pc:chgData name="Hamlet Markarian" userId="4926d2b407f31d77" providerId="LiveId" clId="{1A634700-36B3-4455-A058-5071D9319E52}" dt="2020-05-19T23:29:02.826" v="2632"/>
        <pc:sldMkLst>
          <pc:docMk/>
          <pc:sldMk cId="2053381982" sldId="827"/>
        </pc:sldMkLst>
        <pc:spChg chg="mod">
          <ac:chgData name="Hamlet Markarian" userId="4926d2b407f31d77" providerId="LiveId" clId="{1A634700-36B3-4455-A058-5071D9319E52}" dt="2020-05-19T23:29:02.826" v="2632"/>
          <ac:spMkLst>
            <pc:docMk/>
            <pc:sldMk cId="2053381982" sldId="827"/>
            <ac:spMk id="2" creationId="{00000000-0000-0000-0000-000000000000}"/>
          </ac:spMkLst>
        </pc:spChg>
        <pc:spChg chg="mod">
          <ac:chgData name="Hamlet Markarian" userId="4926d2b407f31d77" providerId="LiveId" clId="{1A634700-36B3-4455-A058-5071D9319E52}" dt="2020-05-19T23:29:02.826" v="2632"/>
          <ac:spMkLst>
            <pc:docMk/>
            <pc:sldMk cId="2053381982" sldId="827"/>
            <ac:spMk id="3" creationId="{00000000-0000-0000-0000-000000000000}"/>
          </ac:spMkLst>
        </pc:spChg>
      </pc:sldChg>
      <pc:sldChg chg="modSp">
        <pc:chgData name="Hamlet Markarian" userId="4926d2b407f31d77" providerId="LiveId" clId="{1A634700-36B3-4455-A058-5071D9319E52}" dt="2020-05-19T23:29:02.826" v="2632"/>
        <pc:sldMkLst>
          <pc:docMk/>
          <pc:sldMk cId="1837036676" sldId="828"/>
        </pc:sldMkLst>
        <pc:spChg chg="mod">
          <ac:chgData name="Hamlet Markarian" userId="4926d2b407f31d77" providerId="LiveId" clId="{1A634700-36B3-4455-A058-5071D9319E52}" dt="2020-05-19T23:29:02.826" v="2632"/>
          <ac:spMkLst>
            <pc:docMk/>
            <pc:sldMk cId="1837036676" sldId="828"/>
            <ac:spMk id="12" creationId="{00000000-0000-0000-0000-000000000000}"/>
          </ac:spMkLst>
        </pc:spChg>
      </pc:sldChg>
      <pc:sldChg chg="modSp">
        <pc:chgData name="Hamlet Markarian" userId="4926d2b407f31d77" providerId="LiveId" clId="{1A634700-36B3-4455-A058-5071D9319E52}" dt="2020-05-19T23:29:02.826" v="2632"/>
        <pc:sldMkLst>
          <pc:docMk/>
          <pc:sldMk cId="2823617030" sldId="829"/>
        </pc:sldMkLst>
        <pc:spChg chg="mod">
          <ac:chgData name="Hamlet Markarian" userId="4926d2b407f31d77" providerId="LiveId" clId="{1A634700-36B3-4455-A058-5071D9319E52}" dt="2020-05-19T23:29:02.826" v="2632"/>
          <ac:spMkLst>
            <pc:docMk/>
            <pc:sldMk cId="2823617030" sldId="829"/>
            <ac:spMk id="7" creationId="{00000000-0000-0000-0000-000000000000}"/>
          </ac:spMkLst>
        </pc:spChg>
      </pc:sldChg>
      <pc:sldChg chg="modSp">
        <pc:chgData name="Hamlet Markarian" userId="4926d2b407f31d77" providerId="LiveId" clId="{1A634700-36B3-4455-A058-5071D9319E52}" dt="2020-05-19T23:29:02.826" v="2632"/>
        <pc:sldMkLst>
          <pc:docMk/>
          <pc:sldMk cId="998645872" sldId="831"/>
        </pc:sldMkLst>
        <pc:spChg chg="mod">
          <ac:chgData name="Hamlet Markarian" userId="4926d2b407f31d77" providerId="LiveId" clId="{1A634700-36B3-4455-A058-5071D9319E52}" dt="2020-05-19T23:29:02.826" v="2632"/>
          <ac:spMkLst>
            <pc:docMk/>
            <pc:sldMk cId="998645872" sldId="831"/>
            <ac:spMk id="2" creationId="{00000000-0000-0000-0000-000000000000}"/>
          </ac:spMkLst>
        </pc:spChg>
      </pc:sldChg>
      <pc:sldChg chg="modSp">
        <pc:chgData name="Hamlet Markarian" userId="4926d2b407f31d77" providerId="LiveId" clId="{1A634700-36B3-4455-A058-5071D9319E52}" dt="2020-05-19T23:29:02.826" v="2632"/>
        <pc:sldMkLst>
          <pc:docMk/>
          <pc:sldMk cId="2559207080" sldId="835"/>
        </pc:sldMkLst>
        <pc:spChg chg="mod">
          <ac:chgData name="Hamlet Markarian" userId="4926d2b407f31d77" providerId="LiveId" clId="{1A634700-36B3-4455-A058-5071D9319E52}" dt="2020-05-19T23:29:02.826" v="2632"/>
          <ac:spMkLst>
            <pc:docMk/>
            <pc:sldMk cId="2559207080" sldId="835"/>
            <ac:spMk id="2" creationId="{00000000-0000-0000-0000-000000000000}"/>
          </ac:spMkLst>
        </pc:spChg>
      </pc:sldChg>
      <pc:sldChg chg="modSp">
        <pc:chgData name="Hamlet Markarian" userId="4926d2b407f31d77" providerId="LiveId" clId="{1A634700-36B3-4455-A058-5071D9319E52}" dt="2020-05-19T23:29:02.826" v="2632"/>
        <pc:sldMkLst>
          <pc:docMk/>
          <pc:sldMk cId="4102114901" sldId="836"/>
        </pc:sldMkLst>
        <pc:spChg chg="mod">
          <ac:chgData name="Hamlet Markarian" userId="4926d2b407f31d77" providerId="LiveId" clId="{1A634700-36B3-4455-A058-5071D9319E52}" dt="2020-05-19T23:29:02.826" v="2632"/>
          <ac:spMkLst>
            <pc:docMk/>
            <pc:sldMk cId="4102114901" sldId="836"/>
            <ac:spMk id="38" creationId="{00000000-0000-0000-0000-000000000000}"/>
          </ac:spMkLst>
        </pc:spChg>
        <pc:spChg chg="mod">
          <ac:chgData name="Hamlet Markarian" userId="4926d2b407f31d77" providerId="LiveId" clId="{1A634700-36B3-4455-A058-5071D9319E52}" dt="2020-05-19T23:29:02.826" v="2632"/>
          <ac:spMkLst>
            <pc:docMk/>
            <pc:sldMk cId="4102114901" sldId="836"/>
            <ac:spMk id="39" creationId="{00000000-0000-0000-0000-000000000000}"/>
          </ac:spMkLst>
        </pc:spChg>
      </pc:sldChg>
      <pc:sldChg chg="modSp">
        <pc:chgData name="Hamlet Markarian" userId="4926d2b407f31d77" providerId="LiveId" clId="{1A634700-36B3-4455-A058-5071D9319E52}" dt="2020-05-19T23:29:02.826" v="2632"/>
        <pc:sldMkLst>
          <pc:docMk/>
          <pc:sldMk cId="2205637750" sldId="837"/>
        </pc:sldMkLst>
        <pc:spChg chg="mod">
          <ac:chgData name="Hamlet Markarian" userId="4926d2b407f31d77" providerId="LiveId" clId="{1A634700-36B3-4455-A058-5071D9319E52}" dt="2020-05-19T23:29:02.826" v="2632"/>
          <ac:spMkLst>
            <pc:docMk/>
            <pc:sldMk cId="2205637750" sldId="837"/>
            <ac:spMk id="2" creationId="{00000000-0000-0000-0000-000000000000}"/>
          </ac:spMkLst>
        </pc:spChg>
        <pc:spChg chg="mod">
          <ac:chgData name="Hamlet Markarian" userId="4926d2b407f31d77" providerId="LiveId" clId="{1A634700-36B3-4455-A058-5071D9319E52}" dt="2020-05-19T23:29:02.826" v="2632"/>
          <ac:spMkLst>
            <pc:docMk/>
            <pc:sldMk cId="2205637750" sldId="837"/>
            <ac:spMk id="3" creationId="{00000000-0000-0000-0000-000000000000}"/>
          </ac:spMkLst>
        </pc:spChg>
      </pc:sldChg>
      <pc:sldChg chg="modSp">
        <pc:chgData name="Hamlet Markarian" userId="4926d2b407f31d77" providerId="LiveId" clId="{1A634700-36B3-4455-A058-5071D9319E52}" dt="2020-05-19T23:29:02.826" v="2632"/>
        <pc:sldMkLst>
          <pc:docMk/>
          <pc:sldMk cId="4092026967" sldId="838"/>
        </pc:sldMkLst>
        <pc:spChg chg="mod">
          <ac:chgData name="Hamlet Markarian" userId="4926d2b407f31d77" providerId="LiveId" clId="{1A634700-36B3-4455-A058-5071D9319E52}" dt="2020-05-19T23:29:02.826" v="2632"/>
          <ac:spMkLst>
            <pc:docMk/>
            <pc:sldMk cId="4092026967" sldId="838"/>
            <ac:spMk id="2" creationId="{00000000-0000-0000-0000-000000000000}"/>
          </ac:spMkLst>
        </pc:spChg>
        <pc:spChg chg="mod">
          <ac:chgData name="Hamlet Markarian" userId="4926d2b407f31d77" providerId="LiveId" clId="{1A634700-36B3-4455-A058-5071D9319E52}" dt="2020-05-19T23:29:02.826" v="2632"/>
          <ac:spMkLst>
            <pc:docMk/>
            <pc:sldMk cId="4092026967" sldId="838"/>
            <ac:spMk id="3" creationId="{00000000-0000-0000-0000-000000000000}"/>
          </ac:spMkLst>
        </pc:spChg>
      </pc:sldChg>
      <pc:sldChg chg="modSp">
        <pc:chgData name="Hamlet Markarian" userId="4926d2b407f31d77" providerId="LiveId" clId="{1A634700-36B3-4455-A058-5071D9319E52}" dt="2020-05-19T23:29:02.826" v="2632"/>
        <pc:sldMkLst>
          <pc:docMk/>
          <pc:sldMk cId="3192346438" sldId="839"/>
        </pc:sldMkLst>
        <pc:spChg chg="mod">
          <ac:chgData name="Hamlet Markarian" userId="4926d2b407f31d77" providerId="LiveId" clId="{1A634700-36B3-4455-A058-5071D9319E52}" dt="2020-05-19T23:29:02.826" v="2632"/>
          <ac:spMkLst>
            <pc:docMk/>
            <pc:sldMk cId="3192346438" sldId="839"/>
            <ac:spMk id="2" creationId="{00000000-0000-0000-0000-000000000000}"/>
          </ac:spMkLst>
        </pc:spChg>
      </pc:sldChg>
      <pc:sldChg chg="modSp">
        <pc:chgData name="Hamlet Markarian" userId="4926d2b407f31d77" providerId="LiveId" clId="{1A634700-36B3-4455-A058-5071D9319E52}" dt="2020-05-19T23:29:02.826" v="2632"/>
        <pc:sldMkLst>
          <pc:docMk/>
          <pc:sldMk cId="4112769495" sldId="843"/>
        </pc:sldMkLst>
        <pc:spChg chg="mod">
          <ac:chgData name="Hamlet Markarian" userId="4926d2b407f31d77" providerId="LiveId" clId="{1A634700-36B3-4455-A058-5071D9319E52}" dt="2020-05-19T23:29:02.826" v="2632"/>
          <ac:spMkLst>
            <pc:docMk/>
            <pc:sldMk cId="4112769495" sldId="843"/>
            <ac:spMk id="2" creationId="{00000000-0000-0000-0000-000000000000}"/>
          </ac:spMkLst>
        </pc:spChg>
        <pc:spChg chg="mod">
          <ac:chgData name="Hamlet Markarian" userId="4926d2b407f31d77" providerId="LiveId" clId="{1A634700-36B3-4455-A058-5071D9319E52}" dt="2020-05-19T23:29:02.826" v="2632"/>
          <ac:spMkLst>
            <pc:docMk/>
            <pc:sldMk cId="4112769495" sldId="843"/>
            <ac:spMk id="54" creationId="{00000000-0000-0000-0000-000000000000}"/>
          </ac:spMkLst>
        </pc:spChg>
      </pc:sldChg>
      <pc:sldChg chg="modSp">
        <pc:chgData name="Hamlet Markarian" userId="4926d2b407f31d77" providerId="LiveId" clId="{1A634700-36B3-4455-A058-5071D9319E52}" dt="2020-05-19T23:29:02.826" v="2632"/>
        <pc:sldMkLst>
          <pc:docMk/>
          <pc:sldMk cId="3743183543" sldId="848"/>
        </pc:sldMkLst>
        <pc:spChg chg="mod">
          <ac:chgData name="Hamlet Markarian" userId="4926d2b407f31d77" providerId="LiveId" clId="{1A634700-36B3-4455-A058-5071D9319E52}" dt="2020-05-19T23:29:02.826" v="2632"/>
          <ac:spMkLst>
            <pc:docMk/>
            <pc:sldMk cId="3743183543" sldId="848"/>
            <ac:spMk id="2" creationId="{00000000-0000-0000-0000-000000000000}"/>
          </ac:spMkLst>
        </pc:spChg>
        <pc:spChg chg="mod">
          <ac:chgData name="Hamlet Markarian" userId="4926d2b407f31d77" providerId="LiveId" clId="{1A634700-36B3-4455-A058-5071D9319E52}" dt="2020-05-19T23:29:02.826" v="2632"/>
          <ac:spMkLst>
            <pc:docMk/>
            <pc:sldMk cId="3743183543" sldId="848"/>
            <ac:spMk id="3" creationId="{00000000-0000-0000-0000-000000000000}"/>
          </ac:spMkLst>
        </pc:spChg>
      </pc:sldChg>
      <pc:sldChg chg="modSp">
        <pc:chgData name="Hamlet Markarian" userId="4926d2b407f31d77" providerId="LiveId" clId="{1A634700-36B3-4455-A058-5071D9319E52}" dt="2020-05-19T23:29:02.826" v="2632"/>
        <pc:sldMkLst>
          <pc:docMk/>
          <pc:sldMk cId="2518354115" sldId="850"/>
        </pc:sldMkLst>
        <pc:spChg chg="mod">
          <ac:chgData name="Hamlet Markarian" userId="4926d2b407f31d77" providerId="LiveId" clId="{1A634700-36B3-4455-A058-5071D9319E52}" dt="2020-05-19T23:29:02.826" v="2632"/>
          <ac:spMkLst>
            <pc:docMk/>
            <pc:sldMk cId="2518354115" sldId="850"/>
            <ac:spMk id="2" creationId="{00000000-0000-0000-0000-000000000000}"/>
          </ac:spMkLst>
        </pc:spChg>
      </pc:sldChg>
      <pc:sldChg chg="modSp">
        <pc:chgData name="Hamlet Markarian" userId="4926d2b407f31d77" providerId="LiveId" clId="{1A634700-36B3-4455-A058-5071D9319E52}" dt="2020-05-19T23:29:02.826" v="2632"/>
        <pc:sldMkLst>
          <pc:docMk/>
          <pc:sldMk cId="2558085185" sldId="851"/>
        </pc:sldMkLst>
        <pc:spChg chg="mod">
          <ac:chgData name="Hamlet Markarian" userId="4926d2b407f31d77" providerId="LiveId" clId="{1A634700-36B3-4455-A058-5071D9319E52}" dt="2020-05-19T23:29:02.826" v="2632"/>
          <ac:spMkLst>
            <pc:docMk/>
            <pc:sldMk cId="2558085185" sldId="851"/>
            <ac:spMk id="2" creationId="{00000000-0000-0000-0000-000000000000}"/>
          </ac:spMkLst>
        </pc:spChg>
        <pc:spChg chg="mod">
          <ac:chgData name="Hamlet Markarian" userId="4926d2b407f31d77" providerId="LiveId" clId="{1A634700-36B3-4455-A058-5071D9319E52}" dt="2020-05-19T23:29:02.826" v="2632"/>
          <ac:spMkLst>
            <pc:docMk/>
            <pc:sldMk cId="2558085185" sldId="851"/>
            <ac:spMk id="68" creationId="{00000000-0000-0000-0000-000000000000}"/>
          </ac:spMkLst>
        </pc:spChg>
      </pc:sldChg>
      <pc:sldChg chg="modSp">
        <pc:chgData name="Hamlet Markarian" userId="4926d2b407f31d77" providerId="LiveId" clId="{1A634700-36B3-4455-A058-5071D9319E52}" dt="2020-05-19T23:29:02.826" v="2632"/>
        <pc:sldMkLst>
          <pc:docMk/>
          <pc:sldMk cId="310296780" sldId="852"/>
        </pc:sldMkLst>
        <pc:spChg chg="mod">
          <ac:chgData name="Hamlet Markarian" userId="4926d2b407f31d77" providerId="LiveId" clId="{1A634700-36B3-4455-A058-5071D9319E52}" dt="2020-05-19T23:29:02.826" v="2632"/>
          <ac:spMkLst>
            <pc:docMk/>
            <pc:sldMk cId="310296780" sldId="852"/>
            <ac:spMk id="2" creationId="{00000000-0000-0000-0000-000000000000}"/>
          </ac:spMkLst>
        </pc:spChg>
        <pc:spChg chg="mod">
          <ac:chgData name="Hamlet Markarian" userId="4926d2b407f31d77" providerId="LiveId" clId="{1A634700-36B3-4455-A058-5071D9319E52}" dt="2020-05-19T23:29:02.826" v="2632"/>
          <ac:spMkLst>
            <pc:docMk/>
            <pc:sldMk cId="310296780" sldId="852"/>
            <ac:spMk id="4" creationId="{00000000-0000-0000-0000-000000000000}"/>
          </ac:spMkLst>
        </pc:spChg>
      </pc:sldChg>
      <pc:sldChg chg="modSp">
        <pc:chgData name="Hamlet Markarian" userId="4926d2b407f31d77" providerId="LiveId" clId="{1A634700-36B3-4455-A058-5071D9319E52}" dt="2020-05-19T23:29:02.826" v="2632"/>
        <pc:sldMkLst>
          <pc:docMk/>
          <pc:sldMk cId="257157341" sldId="853"/>
        </pc:sldMkLst>
        <pc:spChg chg="mod">
          <ac:chgData name="Hamlet Markarian" userId="4926d2b407f31d77" providerId="LiveId" clId="{1A634700-36B3-4455-A058-5071D9319E52}" dt="2020-05-19T23:29:02.826" v="2632"/>
          <ac:spMkLst>
            <pc:docMk/>
            <pc:sldMk cId="257157341" sldId="853"/>
            <ac:spMk id="2" creationId="{00000000-0000-0000-0000-000000000000}"/>
          </ac:spMkLst>
        </pc:spChg>
        <pc:spChg chg="mod">
          <ac:chgData name="Hamlet Markarian" userId="4926d2b407f31d77" providerId="LiveId" clId="{1A634700-36B3-4455-A058-5071D9319E52}" dt="2020-05-19T23:29:02.826" v="2632"/>
          <ac:spMkLst>
            <pc:docMk/>
            <pc:sldMk cId="257157341" sldId="853"/>
            <ac:spMk id="3" creationId="{00000000-0000-0000-0000-000000000000}"/>
          </ac:spMkLst>
        </pc:spChg>
      </pc:sldChg>
      <pc:sldChg chg="modSp">
        <pc:chgData name="Hamlet Markarian" userId="4926d2b407f31d77" providerId="LiveId" clId="{1A634700-36B3-4455-A058-5071D9319E52}" dt="2020-05-19T23:29:02.826" v="2632"/>
        <pc:sldMkLst>
          <pc:docMk/>
          <pc:sldMk cId="233838015" sldId="854"/>
        </pc:sldMkLst>
        <pc:spChg chg="mod">
          <ac:chgData name="Hamlet Markarian" userId="4926d2b407f31d77" providerId="LiveId" clId="{1A634700-36B3-4455-A058-5071D9319E52}" dt="2020-05-19T23:29:02.826" v="2632"/>
          <ac:spMkLst>
            <pc:docMk/>
            <pc:sldMk cId="233838015" sldId="854"/>
            <ac:spMk id="79" creationId="{00000000-0000-0000-0000-000000000000}"/>
          </ac:spMkLst>
        </pc:spChg>
        <pc:spChg chg="mod">
          <ac:chgData name="Hamlet Markarian" userId="4926d2b407f31d77" providerId="LiveId" clId="{1A634700-36B3-4455-A058-5071D9319E52}" dt="2020-05-19T23:29:02.826" v="2632"/>
          <ac:spMkLst>
            <pc:docMk/>
            <pc:sldMk cId="233838015" sldId="854"/>
            <ac:spMk id="80" creationId="{00000000-0000-0000-0000-000000000000}"/>
          </ac:spMkLst>
        </pc:spChg>
      </pc:sldChg>
      <pc:sldChg chg="modSp">
        <pc:chgData name="Hamlet Markarian" userId="4926d2b407f31d77" providerId="LiveId" clId="{1A634700-36B3-4455-A058-5071D9319E52}" dt="2020-05-19T23:29:02.826" v="2632"/>
        <pc:sldMkLst>
          <pc:docMk/>
          <pc:sldMk cId="642014258" sldId="855"/>
        </pc:sldMkLst>
        <pc:spChg chg="mod">
          <ac:chgData name="Hamlet Markarian" userId="4926d2b407f31d77" providerId="LiveId" clId="{1A634700-36B3-4455-A058-5071D9319E52}" dt="2020-05-19T23:29:02.826" v="2632"/>
          <ac:spMkLst>
            <pc:docMk/>
            <pc:sldMk cId="642014258" sldId="855"/>
            <ac:spMk id="2" creationId="{00000000-0000-0000-0000-000000000000}"/>
          </ac:spMkLst>
        </pc:spChg>
        <pc:spChg chg="mod">
          <ac:chgData name="Hamlet Markarian" userId="4926d2b407f31d77" providerId="LiveId" clId="{1A634700-36B3-4455-A058-5071D9319E52}" dt="2020-05-19T23:29:02.826" v="2632"/>
          <ac:spMkLst>
            <pc:docMk/>
            <pc:sldMk cId="642014258" sldId="855"/>
            <ac:spMk id="3" creationId="{00000000-0000-0000-0000-000000000000}"/>
          </ac:spMkLst>
        </pc:spChg>
      </pc:sldChg>
      <pc:sldChg chg="modSp">
        <pc:chgData name="Hamlet Markarian" userId="4926d2b407f31d77" providerId="LiveId" clId="{1A634700-36B3-4455-A058-5071D9319E52}" dt="2020-05-19T23:29:02.826" v="2632"/>
        <pc:sldMkLst>
          <pc:docMk/>
          <pc:sldMk cId="2780099317" sldId="856"/>
        </pc:sldMkLst>
        <pc:spChg chg="mod">
          <ac:chgData name="Hamlet Markarian" userId="4926d2b407f31d77" providerId="LiveId" clId="{1A634700-36B3-4455-A058-5071D9319E52}" dt="2020-05-19T23:29:02.826" v="2632"/>
          <ac:spMkLst>
            <pc:docMk/>
            <pc:sldMk cId="2780099317" sldId="856"/>
            <ac:spMk id="2" creationId="{00000000-0000-0000-0000-000000000000}"/>
          </ac:spMkLst>
        </pc:spChg>
        <pc:spChg chg="mod">
          <ac:chgData name="Hamlet Markarian" userId="4926d2b407f31d77" providerId="LiveId" clId="{1A634700-36B3-4455-A058-5071D9319E52}" dt="2020-05-19T23:29:02.826" v="2632"/>
          <ac:spMkLst>
            <pc:docMk/>
            <pc:sldMk cId="2780099317" sldId="856"/>
            <ac:spMk id="3" creationId="{00000000-0000-0000-0000-000000000000}"/>
          </ac:spMkLst>
        </pc:spChg>
      </pc:sldChg>
      <pc:sldChg chg="modSp">
        <pc:chgData name="Hamlet Markarian" userId="4926d2b407f31d77" providerId="LiveId" clId="{1A634700-36B3-4455-A058-5071D9319E52}" dt="2020-05-19T23:29:02.826" v="2632"/>
        <pc:sldMkLst>
          <pc:docMk/>
          <pc:sldMk cId="1579309164" sldId="857"/>
        </pc:sldMkLst>
        <pc:spChg chg="mod">
          <ac:chgData name="Hamlet Markarian" userId="4926d2b407f31d77" providerId="LiveId" clId="{1A634700-36B3-4455-A058-5071D9319E52}" dt="2020-05-19T23:29:02.826" v="2632"/>
          <ac:spMkLst>
            <pc:docMk/>
            <pc:sldMk cId="1579309164" sldId="857"/>
            <ac:spMk id="2" creationId="{00000000-0000-0000-0000-000000000000}"/>
          </ac:spMkLst>
        </pc:spChg>
      </pc:sldChg>
      <pc:sldChg chg="modSp">
        <pc:chgData name="Hamlet Markarian" userId="4926d2b407f31d77" providerId="LiveId" clId="{1A634700-36B3-4455-A058-5071D9319E52}" dt="2020-05-19T23:29:02.826" v="2632"/>
        <pc:sldMkLst>
          <pc:docMk/>
          <pc:sldMk cId="1758916258" sldId="859"/>
        </pc:sldMkLst>
        <pc:spChg chg="mod">
          <ac:chgData name="Hamlet Markarian" userId="4926d2b407f31d77" providerId="LiveId" clId="{1A634700-36B3-4455-A058-5071D9319E52}" dt="2020-05-19T23:29:02.826" v="2632"/>
          <ac:spMkLst>
            <pc:docMk/>
            <pc:sldMk cId="1758916258" sldId="859"/>
            <ac:spMk id="2" creationId="{00000000-0000-0000-0000-000000000000}"/>
          </ac:spMkLst>
        </pc:spChg>
        <pc:spChg chg="mod">
          <ac:chgData name="Hamlet Markarian" userId="4926d2b407f31d77" providerId="LiveId" clId="{1A634700-36B3-4455-A058-5071D9319E52}" dt="2020-05-19T23:29:02.826" v="2632"/>
          <ac:spMkLst>
            <pc:docMk/>
            <pc:sldMk cId="1758916258" sldId="859"/>
            <ac:spMk id="3" creationId="{00000000-0000-0000-0000-000000000000}"/>
          </ac:spMkLst>
        </pc:spChg>
      </pc:sldChg>
      <pc:sldChg chg="modSp">
        <pc:chgData name="Hamlet Markarian" userId="4926d2b407f31d77" providerId="LiveId" clId="{1A634700-36B3-4455-A058-5071D9319E52}" dt="2020-05-19T23:29:02.826" v="2632"/>
        <pc:sldMkLst>
          <pc:docMk/>
          <pc:sldMk cId="2347597280" sldId="860"/>
        </pc:sldMkLst>
        <pc:spChg chg="mod">
          <ac:chgData name="Hamlet Markarian" userId="4926d2b407f31d77" providerId="LiveId" clId="{1A634700-36B3-4455-A058-5071D9319E52}" dt="2020-05-19T23:29:02.826" v="2632"/>
          <ac:spMkLst>
            <pc:docMk/>
            <pc:sldMk cId="2347597280" sldId="860"/>
            <ac:spMk id="2" creationId="{00000000-0000-0000-0000-000000000000}"/>
          </ac:spMkLst>
        </pc:spChg>
        <pc:spChg chg="mod">
          <ac:chgData name="Hamlet Markarian" userId="4926d2b407f31d77" providerId="LiveId" clId="{1A634700-36B3-4455-A058-5071D9319E52}" dt="2020-05-19T23:29:02.826" v="2632"/>
          <ac:spMkLst>
            <pc:docMk/>
            <pc:sldMk cId="2347597280" sldId="860"/>
            <ac:spMk id="3" creationId="{00000000-0000-0000-0000-000000000000}"/>
          </ac:spMkLst>
        </pc:spChg>
      </pc:sldChg>
      <pc:sldChg chg="modSp">
        <pc:chgData name="Hamlet Markarian" userId="4926d2b407f31d77" providerId="LiveId" clId="{1A634700-36B3-4455-A058-5071D9319E52}" dt="2020-05-19T23:29:02.826" v="2632"/>
        <pc:sldMkLst>
          <pc:docMk/>
          <pc:sldMk cId="3153832305" sldId="861"/>
        </pc:sldMkLst>
        <pc:spChg chg="mod">
          <ac:chgData name="Hamlet Markarian" userId="4926d2b407f31d77" providerId="LiveId" clId="{1A634700-36B3-4455-A058-5071D9319E52}" dt="2020-05-19T23:29:02.826" v="2632"/>
          <ac:spMkLst>
            <pc:docMk/>
            <pc:sldMk cId="3153832305" sldId="861"/>
            <ac:spMk id="2" creationId="{00000000-0000-0000-0000-000000000000}"/>
          </ac:spMkLst>
        </pc:spChg>
        <pc:spChg chg="mod">
          <ac:chgData name="Hamlet Markarian" userId="4926d2b407f31d77" providerId="LiveId" clId="{1A634700-36B3-4455-A058-5071D9319E52}" dt="2020-05-19T23:29:02.826" v="2632"/>
          <ac:spMkLst>
            <pc:docMk/>
            <pc:sldMk cId="3153832305" sldId="861"/>
            <ac:spMk id="3" creationId="{00000000-0000-0000-0000-000000000000}"/>
          </ac:spMkLst>
        </pc:spChg>
      </pc:sldChg>
      <pc:sldChg chg="modSp">
        <pc:chgData name="Hamlet Markarian" userId="4926d2b407f31d77" providerId="LiveId" clId="{1A634700-36B3-4455-A058-5071D9319E52}" dt="2020-05-19T23:29:02.826" v="2632"/>
        <pc:sldMkLst>
          <pc:docMk/>
          <pc:sldMk cId="1639098132" sldId="862"/>
        </pc:sldMkLst>
        <pc:spChg chg="mod">
          <ac:chgData name="Hamlet Markarian" userId="4926d2b407f31d77" providerId="LiveId" clId="{1A634700-36B3-4455-A058-5071D9319E52}" dt="2020-05-19T23:29:02.826" v="2632"/>
          <ac:spMkLst>
            <pc:docMk/>
            <pc:sldMk cId="1639098132" sldId="862"/>
            <ac:spMk id="2" creationId="{00000000-0000-0000-0000-000000000000}"/>
          </ac:spMkLst>
        </pc:spChg>
        <pc:spChg chg="mod">
          <ac:chgData name="Hamlet Markarian" userId="4926d2b407f31d77" providerId="LiveId" clId="{1A634700-36B3-4455-A058-5071D9319E52}" dt="2020-05-19T23:29:02.826" v="2632"/>
          <ac:spMkLst>
            <pc:docMk/>
            <pc:sldMk cId="1639098132" sldId="862"/>
            <ac:spMk id="3" creationId="{00000000-0000-0000-0000-000000000000}"/>
          </ac:spMkLst>
        </pc:spChg>
      </pc:sldChg>
      <pc:sldChg chg="modSp">
        <pc:chgData name="Hamlet Markarian" userId="4926d2b407f31d77" providerId="LiveId" clId="{1A634700-36B3-4455-A058-5071D9319E52}" dt="2020-05-19T23:29:02.826" v="2632"/>
        <pc:sldMkLst>
          <pc:docMk/>
          <pc:sldMk cId="881574510" sldId="863"/>
        </pc:sldMkLst>
        <pc:spChg chg="mod">
          <ac:chgData name="Hamlet Markarian" userId="4926d2b407f31d77" providerId="LiveId" clId="{1A634700-36B3-4455-A058-5071D9319E52}" dt="2020-05-19T23:29:02.826" v="2632"/>
          <ac:spMkLst>
            <pc:docMk/>
            <pc:sldMk cId="881574510" sldId="863"/>
            <ac:spMk id="2" creationId="{00000000-0000-0000-0000-000000000000}"/>
          </ac:spMkLst>
        </pc:spChg>
        <pc:spChg chg="mod">
          <ac:chgData name="Hamlet Markarian" userId="4926d2b407f31d77" providerId="LiveId" clId="{1A634700-36B3-4455-A058-5071D9319E52}" dt="2020-05-19T23:29:02.826" v="2632"/>
          <ac:spMkLst>
            <pc:docMk/>
            <pc:sldMk cId="881574510" sldId="863"/>
            <ac:spMk id="3" creationId="{00000000-0000-0000-0000-000000000000}"/>
          </ac:spMkLst>
        </pc:spChg>
      </pc:sldChg>
      <pc:sldChg chg="modSp">
        <pc:chgData name="Hamlet Markarian" userId="4926d2b407f31d77" providerId="LiveId" clId="{1A634700-36B3-4455-A058-5071D9319E52}" dt="2020-05-19T23:29:02.826" v="2632"/>
        <pc:sldMkLst>
          <pc:docMk/>
          <pc:sldMk cId="2727391654" sldId="864"/>
        </pc:sldMkLst>
        <pc:spChg chg="mod">
          <ac:chgData name="Hamlet Markarian" userId="4926d2b407f31d77" providerId="LiveId" clId="{1A634700-36B3-4455-A058-5071D9319E52}" dt="2020-05-19T23:29:02.826" v="2632"/>
          <ac:spMkLst>
            <pc:docMk/>
            <pc:sldMk cId="2727391654" sldId="864"/>
            <ac:spMk id="2" creationId="{00000000-0000-0000-0000-000000000000}"/>
          </ac:spMkLst>
        </pc:spChg>
      </pc:sldChg>
      <pc:sldChg chg="modSp">
        <pc:chgData name="Hamlet Markarian" userId="4926d2b407f31d77" providerId="LiveId" clId="{1A634700-36B3-4455-A058-5071D9319E52}" dt="2020-05-19T23:29:02.826" v="2632"/>
        <pc:sldMkLst>
          <pc:docMk/>
          <pc:sldMk cId="2362561995" sldId="865"/>
        </pc:sldMkLst>
        <pc:spChg chg="mod">
          <ac:chgData name="Hamlet Markarian" userId="4926d2b407f31d77" providerId="LiveId" clId="{1A634700-36B3-4455-A058-5071D9319E52}" dt="2020-05-19T23:29:02.826" v="2632"/>
          <ac:spMkLst>
            <pc:docMk/>
            <pc:sldMk cId="2362561995" sldId="865"/>
            <ac:spMk id="6" creationId="{00000000-0000-0000-0000-000000000000}"/>
          </ac:spMkLst>
        </pc:spChg>
      </pc:sldChg>
      <pc:sldChg chg="modSp">
        <pc:chgData name="Hamlet Markarian" userId="4926d2b407f31d77" providerId="LiveId" clId="{1A634700-36B3-4455-A058-5071D9319E52}" dt="2020-05-19T23:29:02.826" v="2632"/>
        <pc:sldMkLst>
          <pc:docMk/>
          <pc:sldMk cId="1717922217" sldId="866"/>
        </pc:sldMkLst>
        <pc:spChg chg="mod">
          <ac:chgData name="Hamlet Markarian" userId="4926d2b407f31d77" providerId="LiveId" clId="{1A634700-36B3-4455-A058-5071D9319E52}" dt="2020-05-19T23:29:02.826" v="2632"/>
          <ac:spMkLst>
            <pc:docMk/>
            <pc:sldMk cId="1717922217" sldId="866"/>
            <ac:spMk id="2" creationId="{00000000-0000-0000-0000-000000000000}"/>
          </ac:spMkLst>
        </pc:spChg>
      </pc:sldChg>
      <pc:sldChg chg="modSp">
        <pc:chgData name="Hamlet Markarian" userId="4926d2b407f31d77" providerId="LiveId" clId="{1A634700-36B3-4455-A058-5071D9319E52}" dt="2020-05-19T23:29:02.826" v="2632"/>
        <pc:sldMkLst>
          <pc:docMk/>
          <pc:sldMk cId="286140256" sldId="869"/>
        </pc:sldMkLst>
        <pc:spChg chg="mod">
          <ac:chgData name="Hamlet Markarian" userId="4926d2b407f31d77" providerId="LiveId" clId="{1A634700-36B3-4455-A058-5071D9319E52}" dt="2020-05-19T23:29:02.826" v="2632"/>
          <ac:spMkLst>
            <pc:docMk/>
            <pc:sldMk cId="286140256" sldId="869"/>
            <ac:spMk id="52" creationId="{00000000-0000-0000-0000-000000000000}"/>
          </ac:spMkLst>
        </pc:spChg>
        <pc:spChg chg="mod">
          <ac:chgData name="Hamlet Markarian" userId="4926d2b407f31d77" providerId="LiveId" clId="{1A634700-36B3-4455-A058-5071D9319E52}" dt="2020-05-19T23:29:02.826" v="2632"/>
          <ac:spMkLst>
            <pc:docMk/>
            <pc:sldMk cId="286140256" sldId="869"/>
            <ac:spMk id="53" creationId="{00000000-0000-0000-0000-000000000000}"/>
          </ac:spMkLst>
        </pc:spChg>
      </pc:sldChg>
      <pc:sldChg chg="modSp">
        <pc:chgData name="Hamlet Markarian" userId="4926d2b407f31d77" providerId="LiveId" clId="{1A634700-36B3-4455-A058-5071D9319E52}" dt="2020-05-19T23:29:02.826" v="2632"/>
        <pc:sldMkLst>
          <pc:docMk/>
          <pc:sldMk cId="721327540" sldId="891"/>
        </pc:sldMkLst>
        <pc:spChg chg="mod">
          <ac:chgData name="Hamlet Markarian" userId="4926d2b407f31d77" providerId="LiveId" clId="{1A634700-36B3-4455-A058-5071D9319E52}" dt="2020-05-19T23:29:02.826" v="2632"/>
          <ac:spMkLst>
            <pc:docMk/>
            <pc:sldMk cId="721327540" sldId="891"/>
            <ac:spMk id="541" creationId="{00000000-0000-0000-0000-000000000000}"/>
          </ac:spMkLst>
        </pc:spChg>
        <pc:spChg chg="mod">
          <ac:chgData name="Hamlet Markarian" userId="4926d2b407f31d77" providerId="LiveId" clId="{1A634700-36B3-4455-A058-5071D9319E52}" dt="2020-05-19T23:29:02.826" v="2632"/>
          <ac:spMkLst>
            <pc:docMk/>
            <pc:sldMk cId="721327540" sldId="891"/>
            <ac:spMk id="542" creationId="{00000000-0000-0000-0000-000000000000}"/>
          </ac:spMkLst>
        </pc:spChg>
      </pc:sldChg>
      <pc:sldChg chg="modSp">
        <pc:chgData name="Hamlet Markarian" userId="4926d2b407f31d77" providerId="LiveId" clId="{1A634700-36B3-4455-A058-5071D9319E52}" dt="2020-05-19T23:29:02.826" v="2632"/>
        <pc:sldMkLst>
          <pc:docMk/>
          <pc:sldMk cId="1590033764" sldId="895"/>
        </pc:sldMkLst>
        <pc:spChg chg="mod">
          <ac:chgData name="Hamlet Markarian" userId="4926d2b407f31d77" providerId="LiveId" clId="{1A634700-36B3-4455-A058-5071D9319E52}" dt="2020-05-19T23:29:02.826" v="2632"/>
          <ac:spMkLst>
            <pc:docMk/>
            <pc:sldMk cId="1590033764" sldId="895"/>
            <ac:spMk id="2" creationId="{00000000-0000-0000-0000-000000000000}"/>
          </ac:spMkLst>
        </pc:spChg>
        <pc:spChg chg="mod">
          <ac:chgData name="Hamlet Markarian" userId="4926d2b407f31d77" providerId="LiveId" clId="{1A634700-36B3-4455-A058-5071D9319E52}" dt="2020-05-19T23:29:02.826" v="2632"/>
          <ac:spMkLst>
            <pc:docMk/>
            <pc:sldMk cId="1590033764" sldId="895"/>
            <ac:spMk id="3" creationId="{00000000-0000-0000-0000-000000000000}"/>
          </ac:spMkLst>
        </pc:spChg>
      </pc:sldChg>
      <pc:sldChg chg="modSp">
        <pc:chgData name="Hamlet Markarian" userId="4926d2b407f31d77" providerId="LiveId" clId="{1A634700-36B3-4455-A058-5071D9319E52}" dt="2020-05-19T23:29:02.826" v="2632"/>
        <pc:sldMkLst>
          <pc:docMk/>
          <pc:sldMk cId="1175119877" sldId="898"/>
        </pc:sldMkLst>
        <pc:spChg chg="mod">
          <ac:chgData name="Hamlet Markarian" userId="4926d2b407f31d77" providerId="LiveId" clId="{1A634700-36B3-4455-A058-5071D9319E52}" dt="2020-05-19T23:29:02.826" v="2632"/>
          <ac:spMkLst>
            <pc:docMk/>
            <pc:sldMk cId="1175119877" sldId="898"/>
            <ac:spMk id="87" creationId="{00000000-0000-0000-0000-000000000000}"/>
          </ac:spMkLst>
        </pc:spChg>
      </pc:sldChg>
      <pc:sldChg chg="modSp">
        <pc:chgData name="Hamlet Markarian" userId="4926d2b407f31d77" providerId="LiveId" clId="{1A634700-36B3-4455-A058-5071D9319E52}" dt="2020-05-19T23:29:02.826" v="2632"/>
        <pc:sldMkLst>
          <pc:docMk/>
          <pc:sldMk cId="359082518" sldId="899"/>
        </pc:sldMkLst>
        <pc:spChg chg="mod">
          <ac:chgData name="Hamlet Markarian" userId="4926d2b407f31d77" providerId="LiveId" clId="{1A634700-36B3-4455-A058-5071D9319E52}" dt="2020-05-19T23:29:02.826" v="2632"/>
          <ac:spMkLst>
            <pc:docMk/>
            <pc:sldMk cId="359082518" sldId="899"/>
            <ac:spMk id="2" creationId="{00000000-0000-0000-0000-000000000000}"/>
          </ac:spMkLst>
        </pc:spChg>
        <pc:spChg chg="mod">
          <ac:chgData name="Hamlet Markarian" userId="4926d2b407f31d77" providerId="LiveId" clId="{1A634700-36B3-4455-A058-5071D9319E52}" dt="2020-05-19T23:29:02.826" v="2632"/>
          <ac:spMkLst>
            <pc:docMk/>
            <pc:sldMk cId="359082518" sldId="899"/>
            <ac:spMk id="3" creationId="{00000000-0000-0000-0000-000000000000}"/>
          </ac:spMkLst>
        </pc:spChg>
      </pc:sldChg>
      <pc:sldChg chg="modSp">
        <pc:chgData name="Hamlet Markarian" userId="4926d2b407f31d77" providerId="LiveId" clId="{1A634700-36B3-4455-A058-5071D9319E52}" dt="2020-05-19T23:29:02.826" v="2632"/>
        <pc:sldMkLst>
          <pc:docMk/>
          <pc:sldMk cId="2684213649" sldId="902"/>
        </pc:sldMkLst>
        <pc:spChg chg="mod">
          <ac:chgData name="Hamlet Markarian" userId="4926d2b407f31d77" providerId="LiveId" clId="{1A634700-36B3-4455-A058-5071D9319E52}" dt="2020-05-19T23:29:02.826" v="2632"/>
          <ac:spMkLst>
            <pc:docMk/>
            <pc:sldMk cId="2684213649" sldId="902"/>
            <ac:spMk id="2" creationId="{00000000-0000-0000-0000-000000000000}"/>
          </ac:spMkLst>
        </pc:spChg>
      </pc:sldChg>
      <pc:sldChg chg="modSp">
        <pc:chgData name="Hamlet Markarian" userId="4926d2b407f31d77" providerId="LiveId" clId="{1A634700-36B3-4455-A058-5071D9319E52}" dt="2020-05-19T23:29:02.826" v="2632"/>
        <pc:sldMkLst>
          <pc:docMk/>
          <pc:sldMk cId="1981176736" sldId="904"/>
        </pc:sldMkLst>
        <pc:spChg chg="mod">
          <ac:chgData name="Hamlet Markarian" userId="4926d2b407f31d77" providerId="LiveId" clId="{1A634700-36B3-4455-A058-5071D9319E52}" dt="2020-05-19T23:29:02.826" v="2632"/>
          <ac:spMkLst>
            <pc:docMk/>
            <pc:sldMk cId="1981176736" sldId="904"/>
            <ac:spMk id="10" creationId="{00000000-0000-0000-0000-000000000000}"/>
          </ac:spMkLst>
        </pc:spChg>
      </pc:sldChg>
      <pc:sldChg chg="modSp">
        <pc:chgData name="Hamlet Markarian" userId="4926d2b407f31d77" providerId="LiveId" clId="{1A634700-36B3-4455-A058-5071D9319E52}" dt="2020-05-19T23:29:02.826" v="2632"/>
        <pc:sldMkLst>
          <pc:docMk/>
          <pc:sldMk cId="3449725474" sldId="905"/>
        </pc:sldMkLst>
        <pc:spChg chg="mod">
          <ac:chgData name="Hamlet Markarian" userId="4926d2b407f31d77" providerId="LiveId" clId="{1A634700-36B3-4455-A058-5071D9319E52}" dt="2020-05-19T23:29:02.826" v="2632"/>
          <ac:spMkLst>
            <pc:docMk/>
            <pc:sldMk cId="3449725474" sldId="905"/>
            <ac:spMk id="16" creationId="{00000000-0000-0000-0000-000000000000}"/>
          </ac:spMkLst>
        </pc:spChg>
      </pc:sldChg>
      <pc:sldChg chg="modSp">
        <pc:chgData name="Hamlet Markarian" userId="4926d2b407f31d77" providerId="LiveId" clId="{1A634700-36B3-4455-A058-5071D9319E52}" dt="2020-05-19T23:29:02.826" v="2632"/>
        <pc:sldMkLst>
          <pc:docMk/>
          <pc:sldMk cId="1617256498" sldId="907"/>
        </pc:sldMkLst>
        <pc:spChg chg="mod">
          <ac:chgData name="Hamlet Markarian" userId="4926d2b407f31d77" providerId="LiveId" clId="{1A634700-36B3-4455-A058-5071D9319E52}" dt="2020-05-19T23:29:02.826" v="2632"/>
          <ac:spMkLst>
            <pc:docMk/>
            <pc:sldMk cId="1617256498" sldId="907"/>
            <ac:spMk id="2" creationId="{00000000-0000-0000-0000-000000000000}"/>
          </ac:spMkLst>
        </pc:spChg>
        <pc:spChg chg="mod">
          <ac:chgData name="Hamlet Markarian" userId="4926d2b407f31d77" providerId="LiveId" clId="{1A634700-36B3-4455-A058-5071D9319E52}" dt="2020-05-19T23:29:02.826" v="2632"/>
          <ac:spMkLst>
            <pc:docMk/>
            <pc:sldMk cId="1617256498" sldId="907"/>
            <ac:spMk id="3" creationId="{00000000-0000-0000-0000-000000000000}"/>
          </ac:spMkLst>
        </pc:spChg>
      </pc:sldChg>
      <pc:sldChg chg="modSp">
        <pc:chgData name="Hamlet Markarian" userId="4926d2b407f31d77" providerId="LiveId" clId="{1A634700-36B3-4455-A058-5071D9319E52}" dt="2020-05-19T23:29:02.826" v="2632"/>
        <pc:sldMkLst>
          <pc:docMk/>
          <pc:sldMk cId="3329566688" sldId="915"/>
        </pc:sldMkLst>
        <pc:spChg chg="mod">
          <ac:chgData name="Hamlet Markarian" userId="4926d2b407f31d77" providerId="LiveId" clId="{1A634700-36B3-4455-A058-5071D9319E52}" dt="2020-05-19T23:29:02.826" v="2632"/>
          <ac:spMkLst>
            <pc:docMk/>
            <pc:sldMk cId="3329566688" sldId="915"/>
            <ac:spMk id="2" creationId="{00000000-0000-0000-0000-000000000000}"/>
          </ac:spMkLst>
        </pc:spChg>
        <pc:spChg chg="mod">
          <ac:chgData name="Hamlet Markarian" userId="4926d2b407f31d77" providerId="LiveId" clId="{1A634700-36B3-4455-A058-5071D9319E52}" dt="2020-05-19T23:29:02.826" v="2632"/>
          <ac:spMkLst>
            <pc:docMk/>
            <pc:sldMk cId="3329566688" sldId="915"/>
            <ac:spMk id="4" creationId="{00000000-0000-0000-0000-000000000000}"/>
          </ac:spMkLst>
        </pc:spChg>
      </pc:sldChg>
      <pc:sldChg chg="modSp">
        <pc:chgData name="Hamlet Markarian" userId="4926d2b407f31d77" providerId="LiveId" clId="{1A634700-36B3-4455-A058-5071D9319E52}" dt="2020-05-19T23:29:02.826" v="2632"/>
        <pc:sldMkLst>
          <pc:docMk/>
          <pc:sldMk cId="2835464586" sldId="916"/>
        </pc:sldMkLst>
        <pc:spChg chg="mod">
          <ac:chgData name="Hamlet Markarian" userId="4926d2b407f31d77" providerId="LiveId" clId="{1A634700-36B3-4455-A058-5071D9319E52}" dt="2020-05-19T23:29:02.826" v="2632"/>
          <ac:spMkLst>
            <pc:docMk/>
            <pc:sldMk cId="2835464586" sldId="916"/>
            <ac:spMk id="2" creationId="{00000000-0000-0000-0000-000000000000}"/>
          </ac:spMkLst>
        </pc:spChg>
        <pc:spChg chg="mod">
          <ac:chgData name="Hamlet Markarian" userId="4926d2b407f31d77" providerId="LiveId" clId="{1A634700-36B3-4455-A058-5071D9319E52}" dt="2020-05-19T23:29:02.826" v="2632"/>
          <ac:spMkLst>
            <pc:docMk/>
            <pc:sldMk cId="2835464586" sldId="916"/>
            <ac:spMk id="3" creationId="{00000000-0000-0000-0000-000000000000}"/>
          </ac:spMkLst>
        </pc:spChg>
      </pc:sldChg>
      <pc:sldChg chg="modSp">
        <pc:chgData name="Hamlet Markarian" userId="4926d2b407f31d77" providerId="LiveId" clId="{1A634700-36B3-4455-A058-5071D9319E52}" dt="2020-05-19T23:29:02.826" v="2632"/>
        <pc:sldMkLst>
          <pc:docMk/>
          <pc:sldMk cId="3260358142" sldId="917"/>
        </pc:sldMkLst>
        <pc:spChg chg="mod">
          <ac:chgData name="Hamlet Markarian" userId="4926d2b407f31d77" providerId="LiveId" clId="{1A634700-36B3-4455-A058-5071D9319E52}" dt="2020-05-19T23:29:02.826" v="2632"/>
          <ac:spMkLst>
            <pc:docMk/>
            <pc:sldMk cId="3260358142" sldId="917"/>
            <ac:spMk id="2" creationId="{00000000-0000-0000-0000-000000000000}"/>
          </ac:spMkLst>
        </pc:spChg>
        <pc:spChg chg="mod">
          <ac:chgData name="Hamlet Markarian" userId="4926d2b407f31d77" providerId="LiveId" clId="{1A634700-36B3-4455-A058-5071D9319E52}" dt="2020-05-19T23:29:02.826" v="2632"/>
          <ac:spMkLst>
            <pc:docMk/>
            <pc:sldMk cId="3260358142" sldId="917"/>
            <ac:spMk id="3" creationId="{00000000-0000-0000-0000-000000000000}"/>
          </ac:spMkLst>
        </pc:spChg>
      </pc:sldChg>
      <pc:sldChg chg="modSp">
        <pc:chgData name="Hamlet Markarian" userId="4926d2b407f31d77" providerId="LiveId" clId="{1A634700-36B3-4455-A058-5071D9319E52}" dt="2020-05-19T23:29:02.826" v="2632"/>
        <pc:sldMkLst>
          <pc:docMk/>
          <pc:sldMk cId="3036554755" sldId="918"/>
        </pc:sldMkLst>
        <pc:spChg chg="mod">
          <ac:chgData name="Hamlet Markarian" userId="4926d2b407f31d77" providerId="LiveId" clId="{1A634700-36B3-4455-A058-5071D9319E52}" dt="2020-05-19T23:29:02.826" v="2632"/>
          <ac:spMkLst>
            <pc:docMk/>
            <pc:sldMk cId="3036554755" sldId="918"/>
            <ac:spMk id="2" creationId="{00000000-0000-0000-0000-000000000000}"/>
          </ac:spMkLst>
        </pc:spChg>
        <pc:spChg chg="mod">
          <ac:chgData name="Hamlet Markarian" userId="4926d2b407f31d77" providerId="LiveId" clId="{1A634700-36B3-4455-A058-5071D9319E52}" dt="2020-05-19T23:29:02.826" v="2632"/>
          <ac:spMkLst>
            <pc:docMk/>
            <pc:sldMk cId="3036554755" sldId="918"/>
            <ac:spMk id="5" creationId="{00000000-0000-0000-0000-000000000000}"/>
          </ac:spMkLst>
        </pc:spChg>
      </pc:sldChg>
      <pc:sldChg chg="modSp">
        <pc:chgData name="Hamlet Markarian" userId="4926d2b407f31d77" providerId="LiveId" clId="{1A634700-36B3-4455-A058-5071D9319E52}" dt="2020-05-19T23:29:02.826" v="2632"/>
        <pc:sldMkLst>
          <pc:docMk/>
          <pc:sldMk cId="3816491881" sldId="919"/>
        </pc:sldMkLst>
        <pc:spChg chg="mod">
          <ac:chgData name="Hamlet Markarian" userId="4926d2b407f31d77" providerId="LiveId" clId="{1A634700-36B3-4455-A058-5071D9319E52}" dt="2020-05-19T23:29:02.826" v="2632"/>
          <ac:spMkLst>
            <pc:docMk/>
            <pc:sldMk cId="3816491881" sldId="919"/>
            <ac:spMk id="2" creationId="{00000000-0000-0000-0000-000000000000}"/>
          </ac:spMkLst>
        </pc:spChg>
        <pc:spChg chg="mod">
          <ac:chgData name="Hamlet Markarian" userId="4926d2b407f31d77" providerId="LiveId" clId="{1A634700-36B3-4455-A058-5071D9319E52}" dt="2020-05-19T23:29:02.826" v="2632"/>
          <ac:spMkLst>
            <pc:docMk/>
            <pc:sldMk cId="3816491881" sldId="919"/>
            <ac:spMk id="5" creationId="{00000000-0000-0000-0000-000000000000}"/>
          </ac:spMkLst>
        </pc:spChg>
      </pc:sldChg>
      <pc:sldChg chg="modSp">
        <pc:chgData name="Hamlet Markarian" userId="4926d2b407f31d77" providerId="LiveId" clId="{1A634700-36B3-4455-A058-5071D9319E52}" dt="2020-05-19T23:29:02.826" v="2632"/>
        <pc:sldMkLst>
          <pc:docMk/>
          <pc:sldMk cId="2326812282" sldId="920"/>
        </pc:sldMkLst>
        <pc:spChg chg="mod">
          <ac:chgData name="Hamlet Markarian" userId="4926d2b407f31d77" providerId="LiveId" clId="{1A634700-36B3-4455-A058-5071D9319E52}" dt="2020-05-19T23:29:02.826" v="2632"/>
          <ac:spMkLst>
            <pc:docMk/>
            <pc:sldMk cId="2326812282" sldId="920"/>
            <ac:spMk id="2" creationId="{00000000-0000-0000-0000-000000000000}"/>
          </ac:spMkLst>
        </pc:spChg>
        <pc:spChg chg="mod">
          <ac:chgData name="Hamlet Markarian" userId="4926d2b407f31d77" providerId="LiveId" clId="{1A634700-36B3-4455-A058-5071D9319E52}" dt="2020-05-19T23:29:02.826" v="2632"/>
          <ac:spMkLst>
            <pc:docMk/>
            <pc:sldMk cId="2326812282" sldId="920"/>
            <ac:spMk id="4" creationId="{00000000-0000-0000-0000-000000000000}"/>
          </ac:spMkLst>
        </pc:spChg>
      </pc:sldChg>
      <pc:sldChg chg="modSp">
        <pc:chgData name="Hamlet Markarian" userId="4926d2b407f31d77" providerId="LiveId" clId="{1A634700-36B3-4455-A058-5071D9319E52}" dt="2020-05-19T23:29:02.826" v="2632"/>
        <pc:sldMkLst>
          <pc:docMk/>
          <pc:sldMk cId="1473840579" sldId="921"/>
        </pc:sldMkLst>
        <pc:spChg chg="mod">
          <ac:chgData name="Hamlet Markarian" userId="4926d2b407f31d77" providerId="LiveId" clId="{1A634700-36B3-4455-A058-5071D9319E52}" dt="2020-05-19T23:29:02.826" v="2632"/>
          <ac:spMkLst>
            <pc:docMk/>
            <pc:sldMk cId="1473840579" sldId="921"/>
            <ac:spMk id="2" creationId="{00000000-0000-0000-0000-000000000000}"/>
          </ac:spMkLst>
        </pc:spChg>
        <pc:spChg chg="mod">
          <ac:chgData name="Hamlet Markarian" userId="4926d2b407f31d77" providerId="LiveId" clId="{1A634700-36B3-4455-A058-5071D9319E52}" dt="2020-05-19T23:29:02.826" v="2632"/>
          <ac:spMkLst>
            <pc:docMk/>
            <pc:sldMk cId="1473840579" sldId="921"/>
            <ac:spMk id="5" creationId="{00000000-0000-0000-0000-000000000000}"/>
          </ac:spMkLst>
        </pc:spChg>
      </pc:sldChg>
      <pc:sldChg chg="modSp">
        <pc:chgData name="Hamlet Markarian" userId="4926d2b407f31d77" providerId="LiveId" clId="{1A634700-36B3-4455-A058-5071D9319E52}" dt="2020-05-19T23:29:02.826" v="2632"/>
        <pc:sldMkLst>
          <pc:docMk/>
          <pc:sldMk cId="1697489959" sldId="922"/>
        </pc:sldMkLst>
        <pc:spChg chg="mod">
          <ac:chgData name="Hamlet Markarian" userId="4926d2b407f31d77" providerId="LiveId" clId="{1A634700-36B3-4455-A058-5071D9319E52}" dt="2020-05-19T23:29:02.826" v="2632"/>
          <ac:spMkLst>
            <pc:docMk/>
            <pc:sldMk cId="1697489959" sldId="922"/>
            <ac:spMk id="2" creationId="{00000000-0000-0000-0000-000000000000}"/>
          </ac:spMkLst>
        </pc:spChg>
        <pc:spChg chg="mod">
          <ac:chgData name="Hamlet Markarian" userId="4926d2b407f31d77" providerId="LiveId" clId="{1A634700-36B3-4455-A058-5071D9319E52}" dt="2020-05-19T23:29:02.826" v="2632"/>
          <ac:spMkLst>
            <pc:docMk/>
            <pc:sldMk cId="1697489959" sldId="922"/>
            <ac:spMk id="5" creationId="{00000000-0000-0000-0000-000000000000}"/>
          </ac:spMkLst>
        </pc:spChg>
      </pc:sldChg>
      <pc:sldChg chg="modSp">
        <pc:chgData name="Hamlet Markarian" userId="4926d2b407f31d77" providerId="LiveId" clId="{1A634700-36B3-4455-A058-5071D9319E52}" dt="2020-05-19T23:29:02.826" v="2632"/>
        <pc:sldMkLst>
          <pc:docMk/>
          <pc:sldMk cId="3296511018" sldId="923"/>
        </pc:sldMkLst>
        <pc:spChg chg="mod">
          <ac:chgData name="Hamlet Markarian" userId="4926d2b407f31d77" providerId="LiveId" clId="{1A634700-36B3-4455-A058-5071D9319E52}" dt="2020-05-19T23:29:02.826" v="2632"/>
          <ac:spMkLst>
            <pc:docMk/>
            <pc:sldMk cId="3296511018" sldId="923"/>
            <ac:spMk id="2" creationId="{00000000-0000-0000-0000-000000000000}"/>
          </ac:spMkLst>
        </pc:spChg>
        <pc:spChg chg="mod">
          <ac:chgData name="Hamlet Markarian" userId="4926d2b407f31d77" providerId="LiveId" clId="{1A634700-36B3-4455-A058-5071D9319E52}" dt="2020-05-19T23:29:02.826" v="2632"/>
          <ac:spMkLst>
            <pc:docMk/>
            <pc:sldMk cId="3296511018" sldId="923"/>
            <ac:spMk id="5" creationId="{00000000-0000-0000-0000-000000000000}"/>
          </ac:spMkLst>
        </pc:spChg>
      </pc:sldChg>
      <pc:sldChg chg="modSp">
        <pc:chgData name="Hamlet Markarian" userId="4926d2b407f31d77" providerId="LiveId" clId="{1A634700-36B3-4455-A058-5071D9319E52}" dt="2020-05-19T23:29:02.826" v="2632"/>
        <pc:sldMkLst>
          <pc:docMk/>
          <pc:sldMk cId="3377094482" sldId="924"/>
        </pc:sldMkLst>
        <pc:spChg chg="mod">
          <ac:chgData name="Hamlet Markarian" userId="4926d2b407f31d77" providerId="LiveId" clId="{1A634700-36B3-4455-A058-5071D9319E52}" dt="2020-05-19T23:29:02.826" v="2632"/>
          <ac:spMkLst>
            <pc:docMk/>
            <pc:sldMk cId="3377094482" sldId="924"/>
            <ac:spMk id="4" creationId="{00000000-0000-0000-0000-000000000000}"/>
          </ac:spMkLst>
        </pc:spChg>
        <pc:spChg chg="mod">
          <ac:chgData name="Hamlet Markarian" userId="4926d2b407f31d77" providerId="LiveId" clId="{1A634700-36B3-4455-A058-5071D9319E52}" dt="2020-05-19T23:29:02.826" v="2632"/>
          <ac:spMkLst>
            <pc:docMk/>
            <pc:sldMk cId="3377094482" sldId="924"/>
            <ac:spMk id="6" creationId="{00000000-0000-0000-0000-000000000000}"/>
          </ac:spMkLst>
        </pc:spChg>
      </pc:sldChg>
      <pc:sldChg chg="modSp">
        <pc:chgData name="Hamlet Markarian" userId="4926d2b407f31d77" providerId="LiveId" clId="{1A634700-36B3-4455-A058-5071D9319E52}" dt="2020-05-19T23:29:02.826" v="2632"/>
        <pc:sldMkLst>
          <pc:docMk/>
          <pc:sldMk cId="3029071869" sldId="925"/>
        </pc:sldMkLst>
        <pc:spChg chg="mod">
          <ac:chgData name="Hamlet Markarian" userId="4926d2b407f31d77" providerId="LiveId" clId="{1A634700-36B3-4455-A058-5071D9319E52}" dt="2020-05-19T23:29:02.826" v="2632"/>
          <ac:spMkLst>
            <pc:docMk/>
            <pc:sldMk cId="3029071869" sldId="925"/>
            <ac:spMk id="2" creationId="{00000000-0000-0000-0000-000000000000}"/>
          </ac:spMkLst>
        </pc:spChg>
        <pc:spChg chg="mod">
          <ac:chgData name="Hamlet Markarian" userId="4926d2b407f31d77" providerId="LiveId" clId="{1A634700-36B3-4455-A058-5071D9319E52}" dt="2020-05-19T23:29:02.826" v="2632"/>
          <ac:spMkLst>
            <pc:docMk/>
            <pc:sldMk cId="3029071869" sldId="925"/>
            <ac:spMk id="3" creationId="{00000000-0000-0000-0000-000000000000}"/>
          </ac:spMkLst>
        </pc:spChg>
      </pc:sldChg>
      <pc:sldChg chg="modSp">
        <pc:chgData name="Hamlet Markarian" userId="4926d2b407f31d77" providerId="LiveId" clId="{1A634700-36B3-4455-A058-5071D9319E52}" dt="2020-05-19T23:29:02.826" v="2632"/>
        <pc:sldMkLst>
          <pc:docMk/>
          <pc:sldMk cId="2768330235" sldId="926"/>
        </pc:sldMkLst>
        <pc:spChg chg="mod">
          <ac:chgData name="Hamlet Markarian" userId="4926d2b407f31d77" providerId="LiveId" clId="{1A634700-36B3-4455-A058-5071D9319E52}" dt="2020-05-19T23:29:02.826" v="2632"/>
          <ac:spMkLst>
            <pc:docMk/>
            <pc:sldMk cId="2768330235" sldId="926"/>
            <ac:spMk id="2" creationId="{00000000-0000-0000-0000-000000000000}"/>
          </ac:spMkLst>
        </pc:spChg>
        <pc:spChg chg="mod">
          <ac:chgData name="Hamlet Markarian" userId="4926d2b407f31d77" providerId="LiveId" clId="{1A634700-36B3-4455-A058-5071D9319E52}" dt="2020-05-19T23:29:02.826" v="2632"/>
          <ac:spMkLst>
            <pc:docMk/>
            <pc:sldMk cId="2768330235" sldId="926"/>
            <ac:spMk id="9" creationId="{00000000-0000-0000-0000-000000000000}"/>
          </ac:spMkLst>
        </pc:spChg>
      </pc:sldChg>
      <pc:sldChg chg="modSp">
        <pc:chgData name="Hamlet Markarian" userId="4926d2b407f31d77" providerId="LiveId" clId="{1A634700-36B3-4455-A058-5071D9319E52}" dt="2020-05-19T23:29:02.826" v="2632"/>
        <pc:sldMkLst>
          <pc:docMk/>
          <pc:sldMk cId="3655238635" sldId="927"/>
        </pc:sldMkLst>
        <pc:spChg chg="mod">
          <ac:chgData name="Hamlet Markarian" userId="4926d2b407f31d77" providerId="LiveId" clId="{1A634700-36B3-4455-A058-5071D9319E52}" dt="2020-05-19T23:29:02.826" v="2632"/>
          <ac:spMkLst>
            <pc:docMk/>
            <pc:sldMk cId="3655238635" sldId="927"/>
            <ac:spMk id="2" creationId="{00000000-0000-0000-0000-000000000000}"/>
          </ac:spMkLst>
        </pc:spChg>
        <pc:spChg chg="mod">
          <ac:chgData name="Hamlet Markarian" userId="4926d2b407f31d77" providerId="LiveId" clId="{1A634700-36B3-4455-A058-5071D9319E52}" dt="2020-05-19T23:29:02.826" v="2632"/>
          <ac:spMkLst>
            <pc:docMk/>
            <pc:sldMk cId="3655238635" sldId="927"/>
            <ac:spMk id="9" creationId="{00000000-0000-0000-0000-000000000000}"/>
          </ac:spMkLst>
        </pc:spChg>
      </pc:sldChg>
      <pc:sldChg chg="modSp">
        <pc:chgData name="Hamlet Markarian" userId="4926d2b407f31d77" providerId="LiveId" clId="{1A634700-36B3-4455-A058-5071D9319E52}" dt="2020-05-19T23:29:02.826" v="2632"/>
        <pc:sldMkLst>
          <pc:docMk/>
          <pc:sldMk cId="581689238" sldId="928"/>
        </pc:sldMkLst>
        <pc:spChg chg="mod">
          <ac:chgData name="Hamlet Markarian" userId="4926d2b407f31d77" providerId="LiveId" clId="{1A634700-36B3-4455-A058-5071D9319E52}" dt="2020-05-19T23:29:02.826" v="2632"/>
          <ac:spMkLst>
            <pc:docMk/>
            <pc:sldMk cId="581689238" sldId="928"/>
            <ac:spMk id="2" creationId="{00000000-0000-0000-0000-000000000000}"/>
          </ac:spMkLst>
        </pc:spChg>
        <pc:spChg chg="mod">
          <ac:chgData name="Hamlet Markarian" userId="4926d2b407f31d77" providerId="LiveId" clId="{1A634700-36B3-4455-A058-5071D9319E52}" dt="2020-05-19T23:29:02.826" v="2632"/>
          <ac:spMkLst>
            <pc:docMk/>
            <pc:sldMk cId="581689238" sldId="928"/>
            <ac:spMk id="3" creationId="{00000000-0000-0000-0000-000000000000}"/>
          </ac:spMkLst>
        </pc:spChg>
      </pc:sldChg>
      <pc:sldChg chg="modSp">
        <pc:chgData name="Hamlet Markarian" userId="4926d2b407f31d77" providerId="LiveId" clId="{1A634700-36B3-4455-A058-5071D9319E52}" dt="2020-05-19T23:29:02.826" v="2632"/>
        <pc:sldMkLst>
          <pc:docMk/>
          <pc:sldMk cId="3277397392" sldId="943"/>
        </pc:sldMkLst>
        <pc:spChg chg="mod">
          <ac:chgData name="Hamlet Markarian" userId="4926d2b407f31d77" providerId="LiveId" clId="{1A634700-36B3-4455-A058-5071D9319E52}" dt="2020-05-19T23:29:02.826" v="2632"/>
          <ac:spMkLst>
            <pc:docMk/>
            <pc:sldMk cId="3277397392" sldId="943"/>
            <ac:spMk id="2" creationId="{00000000-0000-0000-0000-000000000000}"/>
          </ac:spMkLst>
        </pc:spChg>
        <pc:spChg chg="mod">
          <ac:chgData name="Hamlet Markarian" userId="4926d2b407f31d77" providerId="LiveId" clId="{1A634700-36B3-4455-A058-5071D9319E52}" dt="2020-05-19T23:29:02.826" v="2632"/>
          <ac:spMkLst>
            <pc:docMk/>
            <pc:sldMk cId="3277397392" sldId="943"/>
            <ac:spMk id="3" creationId="{00000000-0000-0000-0000-000000000000}"/>
          </ac:spMkLst>
        </pc:spChg>
        <pc:spChg chg="mod">
          <ac:chgData name="Hamlet Markarian" userId="4926d2b407f31d77" providerId="LiveId" clId="{1A634700-36B3-4455-A058-5071D9319E52}" dt="2020-05-19T23:29:02.826" v="2632"/>
          <ac:spMkLst>
            <pc:docMk/>
            <pc:sldMk cId="3277397392" sldId="943"/>
            <ac:spMk id="4" creationId="{00000000-0000-0000-0000-000000000000}"/>
          </ac:spMkLst>
        </pc:spChg>
        <pc:spChg chg="mod">
          <ac:chgData name="Hamlet Markarian" userId="4926d2b407f31d77" providerId="LiveId" clId="{1A634700-36B3-4455-A058-5071D9319E52}" dt="2020-05-19T23:29:02.826" v="2632"/>
          <ac:spMkLst>
            <pc:docMk/>
            <pc:sldMk cId="3277397392" sldId="943"/>
            <ac:spMk id="5" creationId="{00000000-0000-0000-0000-000000000000}"/>
          </ac:spMkLst>
        </pc:spChg>
        <pc:spChg chg="mod">
          <ac:chgData name="Hamlet Markarian" userId="4926d2b407f31d77" providerId="LiveId" clId="{1A634700-36B3-4455-A058-5071D9319E52}" dt="2020-05-19T23:29:02.826" v="2632"/>
          <ac:spMkLst>
            <pc:docMk/>
            <pc:sldMk cId="3277397392" sldId="943"/>
            <ac:spMk id="32" creationId="{00000000-0000-0000-0000-000000000000}"/>
          </ac:spMkLst>
        </pc:spChg>
        <pc:spChg chg="mod">
          <ac:chgData name="Hamlet Markarian" userId="4926d2b407f31d77" providerId="LiveId" clId="{1A634700-36B3-4455-A058-5071D9319E52}" dt="2020-05-19T23:29:02.826" v="2632"/>
          <ac:spMkLst>
            <pc:docMk/>
            <pc:sldMk cId="3277397392" sldId="943"/>
            <ac:spMk id="51" creationId="{00000000-0000-0000-0000-000000000000}"/>
          </ac:spMkLst>
        </pc:spChg>
        <pc:spChg chg="mod">
          <ac:chgData name="Hamlet Markarian" userId="4926d2b407f31d77" providerId="LiveId" clId="{1A634700-36B3-4455-A058-5071D9319E52}" dt="2020-05-19T23:29:02.826" v="2632"/>
          <ac:spMkLst>
            <pc:docMk/>
            <pc:sldMk cId="3277397392" sldId="943"/>
            <ac:spMk id="70" creationId="{00000000-0000-0000-0000-000000000000}"/>
          </ac:spMkLst>
        </pc:spChg>
        <pc:spChg chg="mod">
          <ac:chgData name="Hamlet Markarian" userId="4926d2b407f31d77" providerId="LiveId" clId="{1A634700-36B3-4455-A058-5071D9319E52}" dt="2020-05-19T23:29:02.826" v="2632"/>
          <ac:spMkLst>
            <pc:docMk/>
            <pc:sldMk cId="3277397392" sldId="943"/>
            <ac:spMk id="89" creationId="{00000000-0000-0000-0000-000000000000}"/>
          </ac:spMkLst>
        </pc:spChg>
        <pc:spChg chg="mod">
          <ac:chgData name="Hamlet Markarian" userId="4926d2b407f31d77" providerId="LiveId" clId="{1A634700-36B3-4455-A058-5071D9319E52}" dt="2020-05-19T23:29:02.826" v="2632"/>
          <ac:spMkLst>
            <pc:docMk/>
            <pc:sldMk cId="3277397392" sldId="943"/>
            <ac:spMk id="90" creationId="{00000000-0000-0000-0000-000000000000}"/>
          </ac:spMkLst>
        </pc:spChg>
      </pc:sldChg>
      <pc:sldChg chg="modSp">
        <pc:chgData name="Hamlet Markarian" userId="4926d2b407f31d77" providerId="LiveId" clId="{1A634700-36B3-4455-A058-5071D9319E52}" dt="2020-05-19T23:29:02.826" v="2632"/>
        <pc:sldMkLst>
          <pc:docMk/>
          <pc:sldMk cId="32775985" sldId="947"/>
        </pc:sldMkLst>
        <pc:spChg chg="mod">
          <ac:chgData name="Hamlet Markarian" userId="4926d2b407f31d77" providerId="LiveId" clId="{1A634700-36B3-4455-A058-5071D9319E52}" dt="2020-05-19T23:29:02.826" v="2632"/>
          <ac:spMkLst>
            <pc:docMk/>
            <pc:sldMk cId="32775985" sldId="947"/>
            <ac:spMk id="2" creationId="{00000000-0000-0000-0000-000000000000}"/>
          </ac:spMkLst>
        </pc:spChg>
        <pc:spChg chg="mod">
          <ac:chgData name="Hamlet Markarian" userId="4926d2b407f31d77" providerId="LiveId" clId="{1A634700-36B3-4455-A058-5071D9319E52}" dt="2020-05-19T23:29:02.826" v="2632"/>
          <ac:spMkLst>
            <pc:docMk/>
            <pc:sldMk cId="32775985" sldId="947"/>
            <ac:spMk id="3" creationId="{00000000-0000-0000-0000-000000000000}"/>
          </ac:spMkLst>
        </pc:spChg>
        <pc:spChg chg="mod">
          <ac:chgData name="Hamlet Markarian" userId="4926d2b407f31d77" providerId="LiveId" clId="{1A634700-36B3-4455-A058-5071D9319E52}" dt="2020-05-19T23:29:02.826" v="2632"/>
          <ac:spMkLst>
            <pc:docMk/>
            <pc:sldMk cId="32775985" sldId="947"/>
            <ac:spMk id="4" creationId="{00000000-0000-0000-0000-000000000000}"/>
          </ac:spMkLst>
        </pc:spChg>
        <pc:spChg chg="mod">
          <ac:chgData name="Hamlet Markarian" userId="4926d2b407f31d77" providerId="LiveId" clId="{1A634700-36B3-4455-A058-5071D9319E52}" dt="2020-05-19T23:29:02.826" v="2632"/>
          <ac:spMkLst>
            <pc:docMk/>
            <pc:sldMk cId="32775985" sldId="947"/>
            <ac:spMk id="5" creationId="{00000000-0000-0000-0000-000000000000}"/>
          </ac:spMkLst>
        </pc:spChg>
        <pc:spChg chg="mod">
          <ac:chgData name="Hamlet Markarian" userId="4926d2b407f31d77" providerId="LiveId" clId="{1A634700-36B3-4455-A058-5071D9319E52}" dt="2020-05-19T23:29:02.826" v="2632"/>
          <ac:spMkLst>
            <pc:docMk/>
            <pc:sldMk cId="32775985" sldId="947"/>
            <ac:spMk id="6" creationId="{00000000-0000-0000-0000-000000000000}"/>
          </ac:spMkLst>
        </pc:spChg>
        <pc:spChg chg="mod">
          <ac:chgData name="Hamlet Markarian" userId="4926d2b407f31d77" providerId="LiveId" clId="{1A634700-36B3-4455-A058-5071D9319E52}" dt="2020-05-19T23:29:02.826" v="2632"/>
          <ac:spMkLst>
            <pc:docMk/>
            <pc:sldMk cId="32775985" sldId="947"/>
            <ac:spMk id="9" creationId="{00000000-0000-0000-0000-000000000000}"/>
          </ac:spMkLst>
        </pc:spChg>
        <pc:spChg chg="mod">
          <ac:chgData name="Hamlet Markarian" userId="4926d2b407f31d77" providerId="LiveId" clId="{1A634700-36B3-4455-A058-5071D9319E52}" dt="2020-05-19T23:29:02.826" v="2632"/>
          <ac:spMkLst>
            <pc:docMk/>
            <pc:sldMk cId="32775985" sldId="947"/>
            <ac:spMk id="10" creationId="{00000000-0000-0000-0000-000000000000}"/>
          </ac:spMkLst>
        </pc:spChg>
        <pc:spChg chg="mod">
          <ac:chgData name="Hamlet Markarian" userId="4926d2b407f31d77" providerId="LiveId" clId="{1A634700-36B3-4455-A058-5071D9319E52}" dt="2020-05-19T23:29:02.826" v="2632"/>
          <ac:spMkLst>
            <pc:docMk/>
            <pc:sldMk cId="32775985" sldId="947"/>
            <ac:spMk id="11" creationId="{00000000-0000-0000-0000-000000000000}"/>
          </ac:spMkLst>
        </pc:spChg>
        <pc:spChg chg="mod">
          <ac:chgData name="Hamlet Markarian" userId="4926d2b407f31d77" providerId="LiveId" clId="{1A634700-36B3-4455-A058-5071D9319E52}" dt="2020-05-19T23:29:02.826" v="2632"/>
          <ac:spMkLst>
            <pc:docMk/>
            <pc:sldMk cId="32775985" sldId="947"/>
            <ac:spMk id="12" creationId="{00000000-0000-0000-0000-000000000000}"/>
          </ac:spMkLst>
        </pc:spChg>
      </pc:sldChg>
      <pc:sldChg chg="modSp">
        <pc:chgData name="Hamlet Markarian" userId="4926d2b407f31d77" providerId="LiveId" clId="{1A634700-36B3-4455-A058-5071D9319E52}" dt="2020-05-19T23:29:02.826" v="2632"/>
        <pc:sldMkLst>
          <pc:docMk/>
          <pc:sldMk cId="3564005856" sldId="949"/>
        </pc:sldMkLst>
        <pc:spChg chg="mod">
          <ac:chgData name="Hamlet Markarian" userId="4926d2b407f31d77" providerId="LiveId" clId="{1A634700-36B3-4455-A058-5071D9319E52}" dt="2020-05-19T23:29:02.826" v="2632"/>
          <ac:spMkLst>
            <pc:docMk/>
            <pc:sldMk cId="3564005856" sldId="949"/>
            <ac:spMk id="2" creationId="{00000000-0000-0000-0000-000000000000}"/>
          </ac:spMkLst>
        </pc:spChg>
        <pc:spChg chg="mod">
          <ac:chgData name="Hamlet Markarian" userId="4926d2b407f31d77" providerId="LiveId" clId="{1A634700-36B3-4455-A058-5071D9319E52}" dt="2020-05-19T23:29:02.826" v="2632"/>
          <ac:spMkLst>
            <pc:docMk/>
            <pc:sldMk cId="3564005856" sldId="949"/>
            <ac:spMk id="3" creationId="{00000000-0000-0000-0000-000000000000}"/>
          </ac:spMkLst>
        </pc:spChg>
        <pc:spChg chg="mod">
          <ac:chgData name="Hamlet Markarian" userId="4926d2b407f31d77" providerId="LiveId" clId="{1A634700-36B3-4455-A058-5071D9319E52}" dt="2020-05-19T23:29:02.826" v="2632"/>
          <ac:spMkLst>
            <pc:docMk/>
            <pc:sldMk cId="3564005856" sldId="949"/>
            <ac:spMk id="4" creationId="{00000000-0000-0000-0000-000000000000}"/>
          </ac:spMkLst>
        </pc:spChg>
        <pc:spChg chg="mod">
          <ac:chgData name="Hamlet Markarian" userId="4926d2b407f31d77" providerId="LiveId" clId="{1A634700-36B3-4455-A058-5071D9319E52}" dt="2020-05-19T23:29:02.826" v="2632"/>
          <ac:spMkLst>
            <pc:docMk/>
            <pc:sldMk cId="3564005856" sldId="949"/>
            <ac:spMk id="5" creationId="{00000000-0000-0000-0000-000000000000}"/>
          </ac:spMkLst>
        </pc:spChg>
        <pc:spChg chg="mod">
          <ac:chgData name="Hamlet Markarian" userId="4926d2b407f31d77" providerId="LiveId" clId="{1A634700-36B3-4455-A058-5071D9319E52}" dt="2020-05-19T23:29:02.826" v="2632"/>
          <ac:spMkLst>
            <pc:docMk/>
            <pc:sldMk cId="3564005856" sldId="949"/>
            <ac:spMk id="9" creationId="{00000000-0000-0000-0000-000000000000}"/>
          </ac:spMkLst>
        </pc:spChg>
        <pc:spChg chg="mod">
          <ac:chgData name="Hamlet Markarian" userId="4926d2b407f31d77" providerId="LiveId" clId="{1A634700-36B3-4455-A058-5071D9319E52}" dt="2020-05-19T23:29:02.826" v="2632"/>
          <ac:spMkLst>
            <pc:docMk/>
            <pc:sldMk cId="3564005856" sldId="949"/>
            <ac:spMk id="10" creationId="{00000000-0000-0000-0000-000000000000}"/>
          </ac:spMkLst>
        </pc:spChg>
        <pc:spChg chg="mod">
          <ac:chgData name="Hamlet Markarian" userId="4926d2b407f31d77" providerId="LiveId" clId="{1A634700-36B3-4455-A058-5071D9319E52}" dt="2020-05-19T23:29:02.826" v="2632"/>
          <ac:spMkLst>
            <pc:docMk/>
            <pc:sldMk cId="3564005856" sldId="949"/>
            <ac:spMk id="11" creationId="{00000000-0000-0000-0000-000000000000}"/>
          </ac:spMkLst>
        </pc:spChg>
      </pc:sldChg>
      <pc:sldChg chg="modSp">
        <pc:chgData name="Hamlet Markarian" userId="4926d2b407f31d77" providerId="LiveId" clId="{1A634700-36B3-4455-A058-5071D9319E52}" dt="2020-05-19T23:29:02.826" v="2632"/>
        <pc:sldMkLst>
          <pc:docMk/>
          <pc:sldMk cId="1508024540" sldId="951"/>
        </pc:sldMkLst>
        <pc:spChg chg="mod">
          <ac:chgData name="Hamlet Markarian" userId="4926d2b407f31d77" providerId="LiveId" clId="{1A634700-36B3-4455-A058-5071D9319E52}" dt="2020-05-19T23:29:02.826" v="2632"/>
          <ac:spMkLst>
            <pc:docMk/>
            <pc:sldMk cId="1508024540" sldId="951"/>
            <ac:spMk id="2" creationId="{00000000-0000-0000-0000-000000000000}"/>
          </ac:spMkLst>
        </pc:spChg>
        <pc:spChg chg="mod">
          <ac:chgData name="Hamlet Markarian" userId="4926d2b407f31d77" providerId="LiveId" clId="{1A634700-36B3-4455-A058-5071D9319E52}" dt="2020-05-19T23:29:02.826" v="2632"/>
          <ac:spMkLst>
            <pc:docMk/>
            <pc:sldMk cId="1508024540" sldId="951"/>
            <ac:spMk id="3" creationId="{00000000-0000-0000-0000-000000000000}"/>
          </ac:spMkLst>
        </pc:spChg>
        <pc:spChg chg="mod">
          <ac:chgData name="Hamlet Markarian" userId="4926d2b407f31d77" providerId="LiveId" clId="{1A634700-36B3-4455-A058-5071D9319E52}" dt="2020-05-19T23:29:02.826" v="2632"/>
          <ac:spMkLst>
            <pc:docMk/>
            <pc:sldMk cId="1508024540" sldId="951"/>
            <ac:spMk id="4" creationId="{00000000-0000-0000-0000-000000000000}"/>
          </ac:spMkLst>
        </pc:spChg>
        <pc:spChg chg="mod">
          <ac:chgData name="Hamlet Markarian" userId="4926d2b407f31d77" providerId="LiveId" clId="{1A634700-36B3-4455-A058-5071D9319E52}" dt="2020-05-19T23:29:02.826" v="2632"/>
          <ac:spMkLst>
            <pc:docMk/>
            <pc:sldMk cId="1508024540" sldId="951"/>
            <ac:spMk id="9" creationId="{00000000-0000-0000-0000-000000000000}"/>
          </ac:spMkLst>
        </pc:spChg>
        <pc:spChg chg="mod">
          <ac:chgData name="Hamlet Markarian" userId="4926d2b407f31d77" providerId="LiveId" clId="{1A634700-36B3-4455-A058-5071D9319E52}" dt="2020-05-19T23:29:02.826" v="2632"/>
          <ac:spMkLst>
            <pc:docMk/>
            <pc:sldMk cId="1508024540" sldId="951"/>
            <ac:spMk id="10" creationId="{00000000-0000-0000-0000-000000000000}"/>
          </ac:spMkLst>
        </pc:spChg>
      </pc:sldChg>
      <pc:sldChg chg="modSp">
        <pc:chgData name="Hamlet Markarian" userId="4926d2b407f31d77" providerId="LiveId" clId="{1A634700-36B3-4455-A058-5071D9319E52}" dt="2020-05-19T23:29:02.826" v="2632"/>
        <pc:sldMkLst>
          <pc:docMk/>
          <pc:sldMk cId="2169962227" sldId="953"/>
        </pc:sldMkLst>
        <pc:spChg chg="mod">
          <ac:chgData name="Hamlet Markarian" userId="4926d2b407f31d77" providerId="LiveId" clId="{1A634700-36B3-4455-A058-5071D9319E52}" dt="2020-05-19T23:29:02.826" v="2632"/>
          <ac:spMkLst>
            <pc:docMk/>
            <pc:sldMk cId="2169962227" sldId="953"/>
            <ac:spMk id="2" creationId="{00000000-0000-0000-0000-000000000000}"/>
          </ac:spMkLst>
        </pc:spChg>
        <pc:spChg chg="mod">
          <ac:chgData name="Hamlet Markarian" userId="4926d2b407f31d77" providerId="LiveId" clId="{1A634700-36B3-4455-A058-5071D9319E52}" dt="2020-05-19T23:29:02.826" v="2632"/>
          <ac:spMkLst>
            <pc:docMk/>
            <pc:sldMk cId="2169962227" sldId="953"/>
            <ac:spMk id="3" creationId="{00000000-0000-0000-0000-000000000000}"/>
          </ac:spMkLst>
        </pc:spChg>
        <pc:spChg chg="mod">
          <ac:chgData name="Hamlet Markarian" userId="4926d2b407f31d77" providerId="LiveId" clId="{1A634700-36B3-4455-A058-5071D9319E52}" dt="2020-05-19T23:29:02.826" v="2632"/>
          <ac:spMkLst>
            <pc:docMk/>
            <pc:sldMk cId="2169962227" sldId="953"/>
            <ac:spMk id="4" creationId="{00000000-0000-0000-0000-000000000000}"/>
          </ac:spMkLst>
        </pc:spChg>
        <pc:spChg chg="mod">
          <ac:chgData name="Hamlet Markarian" userId="4926d2b407f31d77" providerId="LiveId" clId="{1A634700-36B3-4455-A058-5071D9319E52}" dt="2020-05-19T23:29:02.826" v="2632"/>
          <ac:spMkLst>
            <pc:docMk/>
            <pc:sldMk cId="2169962227" sldId="953"/>
            <ac:spMk id="5" creationId="{00000000-0000-0000-0000-000000000000}"/>
          </ac:spMkLst>
        </pc:spChg>
        <pc:spChg chg="mod">
          <ac:chgData name="Hamlet Markarian" userId="4926d2b407f31d77" providerId="LiveId" clId="{1A634700-36B3-4455-A058-5071D9319E52}" dt="2020-05-19T23:29:02.826" v="2632"/>
          <ac:spMkLst>
            <pc:docMk/>
            <pc:sldMk cId="2169962227" sldId="953"/>
            <ac:spMk id="10" creationId="{00000000-0000-0000-0000-000000000000}"/>
          </ac:spMkLst>
        </pc:spChg>
        <pc:spChg chg="mod">
          <ac:chgData name="Hamlet Markarian" userId="4926d2b407f31d77" providerId="LiveId" clId="{1A634700-36B3-4455-A058-5071D9319E52}" dt="2020-05-19T23:29:02.826" v="2632"/>
          <ac:spMkLst>
            <pc:docMk/>
            <pc:sldMk cId="2169962227" sldId="953"/>
            <ac:spMk id="12" creationId="{00000000-0000-0000-0000-000000000000}"/>
          </ac:spMkLst>
        </pc:spChg>
        <pc:spChg chg="mod">
          <ac:chgData name="Hamlet Markarian" userId="4926d2b407f31d77" providerId="LiveId" clId="{1A634700-36B3-4455-A058-5071D9319E52}" dt="2020-05-19T23:29:02.826" v="2632"/>
          <ac:spMkLst>
            <pc:docMk/>
            <pc:sldMk cId="2169962227" sldId="953"/>
            <ac:spMk id="29" creationId="{00000000-0000-0000-0000-000000000000}"/>
          </ac:spMkLst>
        </pc:spChg>
        <pc:spChg chg="mod">
          <ac:chgData name="Hamlet Markarian" userId="4926d2b407f31d77" providerId="LiveId" clId="{1A634700-36B3-4455-A058-5071D9319E52}" dt="2020-05-19T23:29:02.826" v="2632"/>
          <ac:spMkLst>
            <pc:docMk/>
            <pc:sldMk cId="2169962227" sldId="953"/>
            <ac:spMk id="30" creationId="{00000000-0000-0000-0000-000000000000}"/>
          </ac:spMkLst>
        </pc:spChg>
        <pc:spChg chg="mod">
          <ac:chgData name="Hamlet Markarian" userId="4926d2b407f31d77" providerId="LiveId" clId="{1A634700-36B3-4455-A058-5071D9319E52}" dt="2020-05-19T23:29:02.826" v="2632"/>
          <ac:spMkLst>
            <pc:docMk/>
            <pc:sldMk cId="2169962227" sldId="953"/>
            <ac:spMk id="31" creationId="{00000000-0000-0000-0000-000000000000}"/>
          </ac:spMkLst>
        </pc:spChg>
        <pc:spChg chg="mod">
          <ac:chgData name="Hamlet Markarian" userId="4926d2b407f31d77" providerId="LiveId" clId="{1A634700-36B3-4455-A058-5071D9319E52}" dt="2020-05-19T23:29:02.826" v="2632"/>
          <ac:spMkLst>
            <pc:docMk/>
            <pc:sldMk cId="2169962227" sldId="953"/>
            <ac:spMk id="32" creationId="{00000000-0000-0000-0000-000000000000}"/>
          </ac:spMkLst>
        </pc:spChg>
      </pc:sldChg>
      <pc:sldChg chg="modSp">
        <pc:chgData name="Hamlet Markarian" userId="4926d2b407f31d77" providerId="LiveId" clId="{1A634700-36B3-4455-A058-5071D9319E52}" dt="2020-05-19T23:29:02.826" v="2632"/>
        <pc:sldMkLst>
          <pc:docMk/>
          <pc:sldMk cId="380115664" sldId="976"/>
        </pc:sldMkLst>
        <pc:spChg chg="mod">
          <ac:chgData name="Hamlet Markarian" userId="4926d2b407f31d77" providerId="LiveId" clId="{1A634700-36B3-4455-A058-5071D9319E52}" dt="2020-05-19T23:29:02.826" v="2632"/>
          <ac:spMkLst>
            <pc:docMk/>
            <pc:sldMk cId="380115664" sldId="976"/>
            <ac:spMk id="2" creationId="{00000000-0000-0000-0000-000000000000}"/>
          </ac:spMkLst>
        </pc:spChg>
        <pc:spChg chg="mod">
          <ac:chgData name="Hamlet Markarian" userId="4926d2b407f31d77" providerId="LiveId" clId="{1A634700-36B3-4455-A058-5071D9319E52}" dt="2020-05-19T23:29:02.826" v="2632"/>
          <ac:spMkLst>
            <pc:docMk/>
            <pc:sldMk cId="380115664" sldId="976"/>
            <ac:spMk id="3" creationId="{00000000-0000-0000-0000-000000000000}"/>
          </ac:spMkLst>
        </pc:spChg>
        <pc:spChg chg="mod">
          <ac:chgData name="Hamlet Markarian" userId="4926d2b407f31d77" providerId="LiveId" clId="{1A634700-36B3-4455-A058-5071D9319E52}" dt="2020-05-19T23:29:02.826" v="2632"/>
          <ac:spMkLst>
            <pc:docMk/>
            <pc:sldMk cId="380115664" sldId="976"/>
            <ac:spMk id="4" creationId="{00000000-0000-0000-0000-000000000000}"/>
          </ac:spMkLst>
        </pc:spChg>
        <pc:spChg chg="mod">
          <ac:chgData name="Hamlet Markarian" userId="4926d2b407f31d77" providerId="LiveId" clId="{1A634700-36B3-4455-A058-5071D9319E52}" dt="2020-05-19T23:29:02.826" v="2632"/>
          <ac:spMkLst>
            <pc:docMk/>
            <pc:sldMk cId="380115664" sldId="976"/>
            <ac:spMk id="5" creationId="{00000000-0000-0000-0000-000000000000}"/>
          </ac:spMkLst>
        </pc:spChg>
        <pc:spChg chg="mod">
          <ac:chgData name="Hamlet Markarian" userId="4926d2b407f31d77" providerId="LiveId" clId="{1A634700-36B3-4455-A058-5071D9319E52}" dt="2020-05-19T23:29:02.826" v="2632"/>
          <ac:spMkLst>
            <pc:docMk/>
            <pc:sldMk cId="380115664" sldId="976"/>
            <ac:spMk id="6" creationId="{00000000-0000-0000-0000-000000000000}"/>
          </ac:spMkLst>
        </pc:spChg>
        <pc:spChg chg="mod">
          <ac:chgData name="Hamlet Markarian" userId="4926d2b407f31d77" providerId="LiveId" clId="{1A634700-36B3-4455-A058-5071D9319E52}" dt="2020-05-19T23:29:02.826" v="2632"/>
          <ac:spMkLst>
            <pc:docMk/>
            <pc:sldMk cId="380115664" sldId="976"/>
            <ac:spMk id="7" creationId="{00000000-0000-0000-0000-000000000000}"/>
          </ac:spMkLst>
        </pc:spChg>
        <pc:spChg chg="mod">
          <ac:chgData name="Hamlet Markarian" userId="4926d2b407f31d77" providerId="LiveId" clId="{1A634700-36B3-4455-A058-5071D9319E52}" dt="2020-05-19T23:29:02.826" v="2632"/>
          <ac:spMkLst>
            <pc:docMk/>
            <pc:sldMk cId="380115664" sldId="976"/>
            <ac:spMk id="8" creationId="{00000000-0000-0000-0000-000000000000}"/>
          </ac:spMkLst>
        </pc:spChg>
        <pc:spChg chg="mod">
          <ac:chgData name="Hamlet Markarian" userId="4926d2b407f31d77" providerId="LiveId" clId="{1A634700-36B3-4455-A058-5071D9319E52}" dt="2020-05-19T23:29:02.826" v="2632"/>
          <ac:spMkLst>
            <pc:docMk/>
            <pc:sldMk cId="380115664" sldId="976"/>
            <ac:spMk id="9" creationId="{00000000-0000-0000-0000-000000000000}"/>
          </ac:spMkLst>
        </pc:spChg>
      </pc:sldChg>
      <pc:sldChg chg="modSp">
        <pc:chgData name="Hamlet Markarian" userId="4926d2b407f31d77" providerId="LiveId" clId="{1A634700-36B3-4455-A058-5071D9319E52}" dt="2020-05-19T23:29:02.826" v="2632"/>
        <pc:sldMkLst>
          <pc:docMk/>
          <pc:sldMk cId="3898632345" sldId="977"/>
        </pc:sldMkLst>
        <pc:spChg chg="mod">
          <ac:chgData name="Hamlet Markarian" userId="4926d2b407f31d77" providerId="LiveId" clId="{1A634700-36B3-4455-A058-5071D9319E52}" dt="2020-05-19T23:29:02.826" v="2632"/>
          <ac:spMkLst>
            <pc:docMk/>
            <pc:sldMk cId="3898632345" sldId="977"/>
            <ac:spMk id="2" creationId="{00000000-0000-0000-0000-000000000000}"/>
          </ac:spMkLst>
        </pc:spChg>
        <pc:spChg chg="mod">
          <ac:chgData name="Hamlet Markarian" userId="4926d2b407f31d77" providerId="LiveId" clId="{1A634700-36B3-4455-A058-5071D9319E52}" dt="2020-05-19T23:29:02.826" v="2632"/>
          <ac:spMkLst>
            <pc:docMk/>
            <pc:sldMk cId="3898632345" sldId="977"/>
            <ac:spMk id="3" creationId="{00000000-0000-0000-0000-000000000000}"/>
          </ac:spMkLst>
        </pc:spChg>
        <pc:spChg chg="mod">
          <ac:chgData name="Hamlet Markarian" userId="4926d2b407f31d77" providerId="LiveId" clId="{1A634700-36B3-4455-A058-5071D9319E52}" dt="2020-05-19T23:29:02.826" v="2632"/>
          <ac:spMkLst>
            <pc:docMk/>
            <pc:sldMk cId="3898632345" sldId="977"/>
            <ac:spMk id="4" creationId="{00000000-0000-0000-0000-000000000000}"/>
          </ac:spMkLst>
        </pc:spChg>
        <pc:spChg chg="mod">
          <ac:chgData name="Hamlet Markarian" userId="4926d2b407f31d77" providerId="LiveId" clId="{1A634700-36B3-4455-A058-5071D9319E52}" dt="2020-05-19T23:29:02.826" v="2632"/>
          <ac:spMkLst>
            <pc:docMk/>
            <pc:sldMk cId="3898632345" sldId="977"/>
            <ac:spMk id="5" creationId="{00000000-0000-0000-0000-000000000000}"/>
          </ac:spMkLst>
        </pc:spChg>
        <pc:spChg chg="mod">
          <ac:chgData name="Hamlet Markarian" userId="4926d2b407f31d77" providerId="LiveId" clId="{1A634700-36B3-4455-A058-5071D9319E52}" dt="2020-05-19T23:29:02.826" v="2632"/>
          <ac:spMkLst>
            <pc:docMk/>
            <pc:sldMk cId="3898632345" sldId="977"/>
            <ac:spMk id="6" creationId="{00000000-0000-0000-0000-000000000000}"/>
          </ac:spMkLst>
        </pc:spChg>
        <pc:spChg chg="mod">
          <ac:chgData name="Hamlet Markarian" userId="4926d2b407f31d77" providerId="LiveId" clId="{1A634700-36B3-4455-A058-5071D9319E52}" dt="2020-05-19T23:29:02.826" v="2632"/>
          <ac:spMkLst>
            <pc:docMk/>
            <pc:sldMk cId="3898632345" sldId="977"/>
            <ac:spMk id="7" creationId="{00000000-0000-0000-0000-000000000000}"/>
          </ac:spMkLst>
        </pc:spChg>
        <pc:spChg chg="mod">
          <ac:chgData name="Hamlet Markarian" userId="4926d2b407f31d77" providerId="LiveId" clId="{1A634700-36B3-4455-A058-5071D9319E52}" dt="2020-05-19T23:29:02.826" v="2632"/>
          <ac:spMkLst>
            <pc:docMk/>
            <pc:sldMk cId="3898632345" sldId="977"/>
            <ac:spMk id="8" creationId="{00000000-0000-0000-0000-000000000000}"/>
          </ac:spMkLst>
        </pc:spChg>
        <pc:spChg chg="mod">
          <ac:chgData name="Hamlet Markarian" userId="4926d2b407f31d77" providerId="LiveId" clId="{1A634700-36B3-4455-A058-5071D9319E52}" dt="2020-05-19T23:29:02.826" v="2632"/>
          <ac:spMkLst>
            <pc:docMk/>
            <pc:sldMk cId="3898632345" sldId="977"/>
            <ac:spMk id="9" creationId="{00000000-0000-0000-0000-000000000000}"/>
          </ac:spMkLst>
        </pc:spChg>
        <pc:spChg chg="mod">
          <ac:chgData name="Hamlet Markarian" userId="4926d2b407f31d77" providerId="LiveId" clId="{1A634700-36B3-4455-A058-5071D9319E52}" dt="2020-05-19T23:29:02.826" v="2632"/>
          <ac:spMkLst>
            <pc:docMk/>
            <pc:sldMk cId="3898632345" sldId="977"/>
            <ac:spMk id="10" creationId="{00000000-0000-0000-0000-000000000000}"/>
          </ac:spMkLst>
        </pc:spChg>
        <pc:spChg chg="mod">
          <ac:chgData name="Hamlet Markarian" userId="4926d2b407f31d77" providerId="LiveId" clId="{1A634700-36B3-4455-A058-5071D9319E52}" dt="2020-05-19T23:29:02.826" v="2632"/>
          <ac:spMkLst>
            <pc:docMk/>
            <pc:sldMk cId="3898632345" sldId="977"/>
            <ac:spMk id="11" creationId="{00000000-0000-0000-0000-000000000000}"/>
          </ac:spMkLst>
        </pc:spChg>
        <pc:spChg chg="mod">
          <ac:chgData name="Hamlet Markarian" userId="4926d2b407f31d77" providerId="LiveId" clId="{1A634700-36B3-4455-A058-5071D9319E52}" dt="2020-05-19T23:29:02.826" v="2632"/>
          <ac:spMkLst>
            <pc:docMk/>
            <pc:sldMk cId="3898632345" sldId="977"/>
            <ac:spMk id="12" creationId="{00000000-0000-0000-0000-000000000000}"/>
          </ac:spMkLst>
        </pc:spChg>
        <pc:spChg chg="mod">
          <ac:chgData name="Hamlet Markarian" userId="4926d2b407f31d77" providerId="LiveId" clId="{1A634700-36B3-4455-A058-5071D9319E52}" dt="2020-05-19T23:29:02.826" v="2632"/>
          <ac:spMkLst>
            <pc:docMk/>
            <pc:sldMk cId="3898632345" sldId="977"/>
            <ac:spMk id="13" creationId="{00000000-0000-0000-0000-000000000000}"/>
          </ac:spMkLst>
        </pc:spChg>
        <pc:spChg chg="mod">
          <ac:chgData name="Hamlet Markarian" userId="4926d2b407f31d77" providerId="LiveId" clId="{1A634700-36B3-4455-A058-5071D9319E52}" dt="2020-05-19T23:29:02.826" v="2632"/>
          <ac:spMkLst>
            <pc:docMk/>
            <pc:sldMk cId="3898632345" sldId="977"/>
            <ac:spMk id="14" creationId="{00000000-0000-0000-0000-000000000000}"/>
          </ac:spMkLst>
        </pc:spChg>
        <pc:spChg chg="mod">
          <ac:chgData name="Hamlet Markarian" userId="4926d2b407f31d77" providerId="LiveId" clId="{1A634700-36B3-4455-A058-5071D9319E52}" dt="2020-05-19T23:29:02.826" v="2632"/>
          <ac:spMkLst>
            <pc:docMk/>
            <pc:sldMk cId="3898632345" sldId="977"/>
            <ac:spMk id="15" creationId="{00000000-0000-0000-0000-000000000000}"/>
          </ac:spMkLst>
        </pc:spChg>
        <pc:spChg chg="mod">
          <ac:chgData name="Hamlet Markarian" userId="4926d2b407f31d77" providerId="LiveId" clId="{1A634700-36B3-4455-A058-5071D9319E52}" dt="2020-05-19T23:29:02.826" v="2632"/>
          <ac:spMkLst>
            <pc:docMk/>
            <pc:sldMk cId="3898632345" sldId="977"/>
            <ac:spMk id="16" creationId="{00000000-0000-0000-0000-000000000000}"/>
          </ac:spMkLst>
        </pc:spChg>
      </pc:sldChg>
      <pc:sldChg chg="modSp">
        <pc:chgData name="Hamlet Markarian" userId="4926d2b407f31d77" providerId="LiveId" clId="{1A634700-36B3-4455-A058-5071D9319E52}" dt="2020-05-19T23:29:02.826" v="2632"/>
        <pc:sldMkLst>
          <pc:docMk/>
          <pc:sldMk cId="2748286867" sldId="978"/>
        </pc:sldMkLst>
        <pc:spChg chg="mod">
          <ac:chgData name="Hamlet Markarian" userId="4926d2b407f31d77" providerId="LiveId" clId="{1A634700-36B3-4455-A058-5071D9319E52}" dt="2020-05-19T23:29:02.826" v="2632"/>
          <ac:spMkLst>
            <pc:docMk/>
            <pc:sldMk cId="2748286867" sldId="978"/>
            <ac:spMk id="2" creationId="{00000000-0000-0000-0000-000000000000}"/>
          </ac:spMkLst>
        </pc:spChg>
        <pc:spChg chg="mod">
          <ac:chgData name="Hamlet Markarian" userId="4926d2b407f31d77" providerId="LiveId" clId="{1A634700-36B3-4455-A058-5071D9319E52}" dt="2020-05-19T23:29:02.826" v="2632"/>
          <ac:spMkLst>
            <pc:docMk/>
            <pc:sldMk cId="2748286867" sldId="978"/>
            <ac:spMk id="3" creationId="{00000000-0000-0000-0000-000000000000}"/>
          </ac:spMkLst>
        </pc:spChg>
        <pc:spChg chg="mod">
          <ac:chgData name="Hamlet Markarian" userId="4926d2b407f31d77" providerId="LiveId" clId="{1A634700-36B3-4455-A058-5071D9319E52}" dt="2020-05-19T23:29:02.826" v="2632"/>
          <ac:spMkLst>
            <pc:docMk/>
            <pc:sldMk cId="2748286867" sldId="978"/>
            <ac:spMk id="4" creationId="{00000000-0000-0000-0000-000000000000}"/>
          </ac:spMkLst>
        </pc:spChg>
        <pc:spChg chg="mod">
          <ac:chgData name="Hamlet Markarian" userId="4926d2b407f31d77" providerId="LiveId" clId="{1A634700-36B3-4455-A058-5071D9319E52}" dt="2020-05-19T23:29:02.826" v="2632"/>
          <ac:spMkLst>
            <pc:docMk/>
            <pc:sldMk cId="2748286867" sldId="978"/>
            <ac:spMk id="5" creationId="{00000000-0000-0000-0000-000000000000}"/>
          </ac:spMkLst>
        </pc:spChg>
        <pc:spChg chg="mod">
          <ac:chgData name="Hamlet Markarian" userId="4926d2b407f31d77" providerId="LiveId" clId="{1A634700-36B3-4455-A058-5071D9319E52}" dt="2020-05-19T23:29:02.826" v="2632"/>
          <ac:spMkLst>
            <pc:docMk/>
            <pc:sldMk cId="2748286867" sldId="978"/>
            <ac:spMk id="6" creationId="{00000000-0000-0000-0000-000000000000}"/>
          </ac:spMkLst>
        </pc:spChg>
        <pc:spChg chg="mod">
          <ac:chgData name="Hamlet Markarian" userId="4926d2b407f31d77" providerId="LiveId" clId="{1A634700-36B3-4455-A058-5071D9319E52}" dt="2020-05-19T23:29:02.826" v="2632"/>
          <ac:spMkLst>
            <pc:docMk/>
            <pc:sldMk cId="2748286867" sldId="978"/>
            <ac:spMk id="7" creationId="{00000000-0000-0000-0000-000000000000}"/>
          </ac:spMkLst>
        </pc:spChg>
        <pc:spChg chg="mod">
          <ac:chgData name="Hamlet Markarian" userId="4926d2b407f31d77" providerId="LiveId" clId="{1A634700-36B3-4455-A058-5071D9319E52}" dt="2020-05-19T23:29:02.826" v="2632"/>
          <ac:spMkLst>
            <pc:docMk/>
            <pc:sldMk cId="2748286867" sldId="978"/>
            <ac:spMk id="8" creationId="{00000000-0000-0000-0000-000000000000}"/>
          </ac:spMkLst>
        </pc:spChg>
        <pc:spChg chg="mod">
          <ac:chgData name="Hamlet Markarian" userId="4926d2b407f31d77" providerId="LiveId" clId="{1A634700-36B3-4455-A058-5071D9319E52}" dt="2020-05-19T23:29:02.826" v="2632"/>
          <ac:spMkLst>
            <pc:docMk/>
            <pc:sldMk cId="2748286867" sldId="978"/>
            <ac:spMk id="9" creationId="{00000000-0000-0000-0000-000000000000}"/>
          </ac:spMkLst>
        </pc:spChg>
        <pc:spChg chg="mod">
          <ac:chgData name="Hamlet Markarian" userId="4926d2b407f31d77" providerId="LiveId" clId="{1A634700-36B3-4455-A058-5071D9319E52}" dt="2020-05-19T23:29:02.826" v="2632"/>
          <ac:spMkLst>
            <pc:docMk/>
            <pc:sldMk cId="2748286867" sldId="978"/>
            <ac:spMk id="10" creationId="{00000000-0000-0000-0000-000000000000}"/>
          </ac:spMkLst>
        </pc:spChg>
        <pc:spChg chg="mod">
          <ac:chgData name="Hamlet Markarian" userId="4926d2b407f31d77" providerId="LiveId" clId="{1A634700-36B3-4455-A058-5071D9319E52}" dt="2020-05-19T23:29:02.826" v="2632"/>
          <ac:spMkLst>
            <pc:docMk/>
            <pc:sldMk cId="2748286867" sldId="978"/>
            <ac:spMk id="11" creationId="{00000000-0000-0000-0000-000000000000}"/>
          </ac:spMkLst>
        </pc:spChg>
        <pc:spChg chg="mod">
          <ac:chgData name="Hamlet Markarian" userId="4926d2b407f31d77" providerId="LiveId" clId="{1A634700-36B3-4455-A058-5071D9319E52}" dt="2020-05-19T23:29:02.826" v="2632"/>
          <ac:spMkLst>
            <pc:docMk/>
            <pc:sldMk cId="2748286867" sldId="978"/>
            <ac:spMk id="12" creationId="{00000000-0000-0000-0000-000000000000}"/>
          </ac:spMkLst>
        </pc:spChg>
        <pc:spChg chg="mod">
          <ac:chgData name="Hamlet Markarian" userId="4926d2b407f31d77" providerId="LiveId" clId="{1A634700-36B3-4455-A058-5071D9319E52}" dt="2020-05-19T23:29:02.826" v="2632"/>
          <ac:spMkLst>
            <pc:docMk/>
            <pc:sldMk cId="2748286867" sldId="978"/>
            <ac:spMk id="13" creationId="{00000000-0000-0000-0000-000000000000}"/>
          </ac:spMkLst>
        </pc:spChg>
        <pc:spChg chg="mod">
          <ac:chgData name="Hamlet Markarian" userId="4926d2b407f31d77" providerId="LiveId" clId="{1A634700-36B3-4455-A058-5071D9319E52}" dt="2020-05-19T23:29:02.826" v="2632"/>
          <ac:spMkLst>
            <pc:docMk/>
            <pc:sldMk cId="2748286867" sldId="978"/>
            <ac:spMk id="14" creationId="{00000000-0000-0000-0000-000000000000}"/>
          </ac:spMkLst>
        </pc:spChg>
        <pc:spChg chg="mod">
          <ac:chgData name="Hamlet Markarian" userId="4926d2b407f31d77" providerId="LiveId" clId="{1A634700-36B3-4455-A058-5071D9319E52}" dt="2020-05-19T23:29:02.826" v="2632"/>
          <ac:spMkLst>
            <pc:docMk/>
            <pc:sldMk cId="2748286867" sldId="978"/>
            <ac:spMk id="15" creationId="{00000000-0000-0000-0000-000000000000}"/>
          </ac:spMkLst>
        </pc:spChg>
        <pc:spChg chg="mod">
          <ac:chgData name="Hamlet Markarian" userId="4926d2b407f31d77" providerId="LiveId" clId="{1A634700-36B3-4455-A058-5071D9319E52}" dt="2020-05-19T23:29:02.826" v="2632"/>
          <ac:spMkLst>
            <pc:docMk/>
            <pc:sldMk cId="2748286867" sldId="978"/>
            <ac:spMk id="16" creationId="{00000000-0000-0000-0000-000000000000}"/>
          </ac:spMkLst>
        </pc:spChg>
        <pc:spChg chg="mod">
          <ac:chgData name="Hamlet Markarian" userId="4926d2b407f31d77" providerId="LiveId" clId="{1A634700-36B3-4455-A058-5071D9319E52}" dt="2020-05-19T23:29:02.826" v="2632"/>
          <ac:spMkLst>
            <pc:docMk/>
            <pc:sldMk cId="2748286867" sldId="978"/>
            <ac:spMk id="17" creationId="{00000000-0000-0000-0000-000000000000}"/>
          </ac:spMkLst>
        </pc:spChg>
        <pc:spChg chg="mod">
          <ac:chgData name="Hamlet Markarian" userId="4926d2b407f31d77" providerId="LiveId" clId="{1A634700-36B3-4455-A058-5071D9319E52}" dt="2020-05-19T23:29:02.826" v="2632"/>
          <ac:spMkLst>
            <pc:docMk/>
            <pc:sldMk cId="2748286867" sldId="978"/>
            <ac:spMk id="18" creationId="{00000000-0000-0000-0000-000000000000}"/>
          </ac:spMkLst>
        </pc:spChg>
        <pc:spChg chg="mod">
          <ac:chgData name="Hamlet Markarian" userId="4926d2b407f31d77" providerId="LiveId" clId="{1A634700-36B3-4455-A058-5071D9319E52}" dt="2020-05-19T23:29:02.826" v="2632"/>
          <ac:spMkLst>
            <pc:docMk/>
            <pc:sldMk cId="2748286867" sldId="978"/>
            <ac:spMk id="19" creationId="{00000000-0000-0000-0000-000000000000}"/>
          </ac:spMkLst>
        </pc:spChg>
        <pc:spChg chg="mod">
          <ac:chgData name="Hamlet Markarian" userId="4926d2b407f31d77" providerId="LiveId" clId="{1A634700-36B3-4455-A058-5071D9319E52}" dt="2020-05-19T23:29:02.826" v="2632"/>
          <ac:spMkLst>
            <pc:docMk/>
            <pc:sldMk cId="2748286867" sldId="978"/>
            <ac:spMk id="20" creationId="{00000000-0000-0000-0000-000000000000}"/>
          </ac:spMkLst>
        </pc:spChg>
        <pc:spChg chg="mod">
          <ac:chgData name="Hamlet Markarian" userId="4926d2b407f31d77" providerId="LiveId" clId="{1A634700-36B3-4455-A058-5071D9319E52}" dt="2020-05-19T23:29:02.826" v="2632"/>
          <ac:spMkLst>
            <pc:docMk/>
            <pc:sldMk cId="2748286867" sldId="978"/>
            <ac:spMk id="21" creationId="{00000000-0000-0000-0000-000000000000}"/>
          </ac:spMkLst>
        </pc:spChg>
        <pc:spChg chg="mod">
          <ac:chgData name="Hamlet Markarian" userId="4926d2b407f31d77" providerId="LiveId" clId="{1A634700-36B3-4455-A058-5071D9319E52}" dt="2020-05-19T23:29:02.826" v="2632"/>
          <ac:spMkLst>
            <pc:docMk/>
            <pc:sldMk cId="2748286867" sldId="978"/>
            <ac:spMk id="22" creationId="{00000000-0000-0000-0000-000000000000}"/>
          </ac:spMkLst>
        </pc:spChg>
        <pc:spChg chg="mod">
          <ac:chgData name="Hamlet Markarian" userId="4926d2b407f31d77" providerId="LiveId" clId="{1A634700-36B3-4455-A058-5071D9319E52}" dt="2020-05-19T23:29:02.826" v="2632"/>
          <ac:spMkLst>
            <pc:docMk/>
            <pc:sldMk cId="2748286867" sldId="978"/>
            <ac:spMk id="23" creationId="{00000000-0000-0000-0000-000000000000}"/>
          </ac:spMkLst>
        </pc:spChg>
        <pc:spChg chg="mod">
          <ac:chgData name="Hamlet Markarian" userId="4926d2b407f31d77" providerId="LiveId" clId="{1A634700-36B3-4455-A058-5071D9319E52}" dt="2020-05-19T23:29:02.826" v="2632"/>
          <ac:spMkLst>
            <pc:docMk/>
            <pc:sldMk cId="2748286867" sldId="978"/>
            <ac:spMk id="24" creationId="{00000000-0000-0000-0000-000000000000}"/>
          </ac:spMkLst>
        </pc:spChg>
        <pc:spChg chg="mod">
          <ac:chgData name="Hamlet Markarian" userId="4926d2b407f31d77" providerId="LiveId" clId="{1A634700-36B3-4455-A058-5071D9319E52}" dt="2020-05-19T23:29:02.826" v="2632"/>
          <ac:spMkLst>
            <pc:docMk/>
            <pc:sldMk cId="2748286867" sldId="978"/>
            <ac:spMk id="25" creationId="{00000000-0000-0000-0000-000000000000}"/>
          </ac:spMkLst>
        </pc:spChg>
      </pc:sldChg>
      <pc:sldChg chg="modSp">
        <pc:chgData name="Hamlet Markarian" userId="4926d2b407f31d77" providerId="LiveId" clId="{1A634700-36B3-4455-A058-5071D9319E52}" dt="2020-05-19T23:29:02.826" v="2632"/>
        <pc:sldMkLst>
          <pc:docMk/>
          <pc:sldMk cId="1381824128" sldId="979"/>
        </pc:sldMkLst>
        <pc:spChg chg="mod">
          <ac:chgData name="Hamlet Markarian" userId="4926d2b407f31d77" providerId="LiveId" clId="{1A634700-36B3-4455-A058-5071D9319E52}" dt="2020-05-19T23:29:02.826" v="2632"/>
          <ac:spMkLst>
            <pc:docMk/>
            <pc:sldMk cId="1381824128" sldId="979"/>
            <ac:spMk id="2" creationId="{00000000-0000-0000-0000-000000000000}"/>
          </ac:spMkLst>
        </pc:spChg>
        <pc:spChg chg="mod">
          <ac:chgData name="Hamlet Markarian" userId="4926d2b407f31d77" providerId="LiveId" clId="{1A634700-36B3-4455-A058-5071D9319E52}" dt="2020-05-19T23:29:02.826" v="2632"/>
          <ac:spMkLst>
            <pc:docMk/>
            <pc:sldMk cId="1381824128" sldId="979"/>
            <ac:spMk id="3" creationId="{00000000-0000-0000-0000-000000000000}"/>
          </ac:spMkLst>
        </pc:spChg>
        <pc:spChg chg="mod">
          <ac:chgData name="Hamlet Markarian" userId="4926d2b407f31d77" providerId="LiveId" clId="{1A634700-36B3-4455-A058-5071D9319E52}" dt="2020-05-19T23:29:02.826" v="2632"/>
          <ac:spMkLst>
            <pc:docMk/>
            <pc:sldMk cId="1381824128" sldId="979"/>
            <ac:spMk id="26" creationId="{00000000-0000-0000-0000-000000000000}"/>
          </ac:spMkLst>
        </pc:spChg>
        <pc:spChg chg="mod">
          <ac:chgData name="Hamlet Markarian" userId="4926d2b407f31d77" providerId="LiveId" clId="{1A634700-36B3-4455-A058-5071D9319E52}" dt="2020-05-19T23:29:02.826" v="2632"/>
          <ac:spMkLst>
            <pc:docMk/>
            <pc:sldMk cId="1381824128" sldId="979"/>
            <ac:spMk id="29" creationId="{00000000-0000-0000-0000-000000000000}"/>
          </ac:spMkLst>
        </pc:spChg>
        <pc:spChg chg="mod">
          <ac:chgData name="Hamlet Markarian" userId="4926d2b407f31d77" providerId="LiveId" clId="{1A634700-36B3-4455-A058-5071D9319E52}" dt="2020-05-19T23:29:02.826" v="2632"/>
          <ac:spMkLst>
            <pc:docMk/>
            <pc:sldMk cId="1381824128" sldId="979"/>
            <ac:spMk id="30" creationId="{00000000-0000-0000-0000-000000000000}"/>
          </ac:spMkLst>
        </pc:spChg>
        <pc:spChg chg="mod">
          <ac:chgData name="Hamlet Markarian" userId="4926d2b407f31d77" providerId="LiveId" clId="{1A634700-36B3-4455-A058-5071D9319E52}" dt="2020-05-19T23:29:02.826" v="2632"/>
          <ac:spMkLst>
            <pc:docMk/>
            <pc:sldMk cId="1381824128" sldId="979"/>
            <ac:spMk id="31" creationId="{00000000-0000-0000-0000-000000000000}"/>
          </ac:spMkLst>
        </pc:spChg>
        <pc:spChg chg="mod">
          <ac:chgData name="Hamlet Markarian" userId="4926d2b407f31d77" providerId="LiveId" clId="{1A634700-36B3-4455-A058-5071D9319E52}" dt="2020-05-19T23:29:02.826" v="2632"/>
          <ac:spMkLst>
            <pc:docMk/>
            <pc:sldMk cId="1381824128" sldId="979"/>
            <ac:spMk id="32" creationId="{00000000-0000-0000-0000-000000000000}"/>
          </ac:spMkLst>
        </pc:spChg>
      </pc:sldChg>
      <pc:sldChg chg="modSp">
        <pc:chgData name="Hamlet Markarian" userId="4926d2b407f31d77" providerId="LiveId" clId="{1A634700-36B3-4455-A058-5071D9319E52}" dt="2020-05-19T23:29:02.826" v="2632"/>
        <pc:sldMkLst>
          <pc:docMk/>
          <pc:sldMk cId="758060151" sldId="980"/>
        </pc:sldMkLst>
        <pc:spChg chg="mod">
          <ac:chgData name="Hamlet Markarian" userId="4926d2b407f31d77" providerId="LiveId" clId="{1A634700-36B3-4455-A058-5071D9319E52}" dt="2020-05-19T23:29:02.826" v="2632"/>
          <ac:spMkLst>
            <pc:docMk/>
            <pc:sldMk cId="758060151" sldId="980"/>
            <ac:spMk id="2" creationId="{00000000-0000-0000-0000-000000000000}"/>
          </ac:spMkLst>
        </pc:spChg>
        <pc:spChg chg="mod">
          <ac:chgData name="Hamlet Markarian" userId="4926d2b407f31d77" providerId="LiveId" clId="{1A634700-36B3-4455-A058-5071D9319E52}" dt="2020-05-19T23:29:02.826" v="2632"/>
          <ac:spMkLst>
            <pc:docMk/>
            <pc:sldMk cId="758060151" sldId="980"/>
            <ac:spMk id="3" creationId="{00000000-0000-0000-0000-000000000000}"/>
          </ac:spMkLst>
        </pc:spChg>
        <pc:spChg chg="mod">
          <ac:chgData name="Hamlet Markarian" userId="4926d2b407f31d77" providerId="LiveId" clId="{1A634700-36B3-4455-A058-5071D9319E52}" dt="2020-05-19T23:29:02.826" v="2632"/>
          <ac:spMkLst>
            <pc:docMk/>
            <pc:sldMk cId="758060151" sldId="980"/>
            <ac:spMk id="4" creationId="{00000000-0000-0000-0000-000000000000}"/>
          </ac:spMkLst>
        </pc:spChg>
        <pc:spChg chg="mod">
          <ac:chgData name="Hamlet Markarian" userId="4926d2b407f31d77" providerId="LiveId" clId="{1A634700-36B3-4455-A058-5071D9319E52}" dt="2020-05-19T23:29:02.826" v="2632"/>
          <ac:spMkLst>
            <pc:docMk/>
            <pc:sldMk cId="758060151" sldId="980"/>
            <ac:spMk id="12" creationId="{00000000-0000-0000-0000-000000000000}"/>
          </ac:spMkLst>
        </pc:spChg>
        <pc:spChg chg="mod">
          <ac:chgData name="Hamlet Markarian" userId="4926d2b407f31d77" providerId="LiveId" clId="{1A634700-36B3-4455-A058-5071D9319E52}" dt="2020-05-19T23:29:02.826" v="2632"/>
          <ac:spMkLst>
            <pc:docMk/>
            <pc:sldMk cId="758060151" sldId="980"/>
            <ac:spMk id="29" creationId="{00000000-0000-0000-0000-000000000000}"/>
          </ac:spMkLst>
        </pc:spChg>
        <pc:spChg chg="mod">
          <ac:chgData name="Hamlet Markarian" userId="4926d2b407f31d77" providerId="LiveId" clId="{1A634700-36B3-4455-A058-5071D9319E52}" dt="2020-05-19T23:29:02.826" v="2632"/>
          <ac:spMkLst>
            <pc:docMk/>
            <pc:sldMk cId="758060151" sldId="980"/>
            <ac:spMk id="30" creationId="{00000000-0000-0000-0000-000000000000}"/>
          </ac:spMkLst>
        </pc:spChg>
        <pc:spChg chg="mod">
          <ac:chgData name="Hamlet Markarian" userId="4926d2b407f31d77" providerId="LiveId" clId="{1A634700-36B3-4455-A058-5071D9319E52}" dt="2020-05-19T23:29:02.826" v="2632"/>
          <ac:spMkLst>
            <pc:docMk/>
            <pc:sldMk cId="758060151" sldId="980"/>
            <ac:spMk id="31" creationId="{00000000-0000-0000-0000-000000000000}"/>
          </ac:spMkLst>
        </pc:spChg>
        <pc:spChg chg="mod">
          <ac:chgData name="Hamlet Markarian" userId="4926d2b407f31d77" providerId="LiveId" clId="{1A634700-36B3-4455-A058-5071D9319E52}" dt="2020-05-19T23:29:02.826" v="2632"/>
          <ac:spMkLst>
            <pc:docMk/>
            <pc:sldMk cId="758060151" sldId="980"/>
            <ac:spMk id="32" creationId="{00000000-0000-0000-0000-000000000000}"/>
          </ac:spMkLst>
        </pc:spChg>
      </pc:sldChg>
      <pc:sldChg chg="modSp">
        <pc:chgData name="Hamlet Markarian" userId="4926d2b407f31d77" providerId="LiveId" clId="{1A634700-36B3-4455-A058-5071D9319E52}" dt="2020-05-19T23:29:02.826" v="2632"/>
        <pc:sldMkLst>
          <pc:docMk/>
          <pc:sldMk cId="938740028" sldId="981"/>
        </pc:sldMkLst>
        <pc:spChg chg="mod">
          <ac:chgData name="Hamlet Markarian" userId="4926d2b407f31d77" providerId="LiveId" clId="{1A634700-36B3-4455-A058-5071D9319E52}" dt="2020-05-19T23:29:02.826" v="2632"/>
          <ac:spMkLst>
            <pc:docMk/>
            <pc:sldMk cId="938740028" sldId="981"/>
            <ac:spMk id="2" creationId="{00000000-0000-0000-0000-000000000000}"/>
          </ac:spMkLst>
        </pc:spChg>
        <pc:spChg chg="mod">
          <ac:chgData name="Hamlet Markarian" userId="4926d2b407f31d77" providerId="LiveId" clId="{1A634700-36B3-4455-A058-5071D9319E52}" dt="2020-05-19T23:29:02.826" v="2632"/>
          <ac:spMkLst>
            <pc:docMk/>
            <pc:sldMk cId="938740028" sldId="981"/>
            <ac:spMk id="3" creationId="{00000000-0000-0000-0000-000000000000}"/>
          </ac:spMkLst>
        </pc:spChg>
        <pc:spChg chg="mod">
          <ac:chgData name="Hamlet Markarian" userId="4926d2b407f31d77" providerId="LiveId" clId="{1A634700-36B3-4455-A058-5071D9319E52}" dt="2020-05-19T23:29:02.826" v="2632"/>
          <ac:spMkLst>
            <pc:docMk/>
            <pc:sldMk cId="938740028" sldId="981"/>
            <ac:spMk id="12" creationId="{00000000-0000-0000-0000-000000000000}"/>
          </ac:spMkLst>
        </pc:spChg>
        <pc:spChg chg="mod">
          <ac:chgData name="Hamlet Markarian" userId="4926d2b407f31d77" providerId="LiveId" clId="{1A634700-36B3-4455-A058-5071D9319E52}" dt="2020-05-19T23:29:02.826" v="2632"/>
          <ac:spMkLst>
            <pc:docMk/>
            <pc:sldMk cId="938740028" sldId="981"/>
            <ac:spMk id="29" creationId="{00000000-0000-0000-0000-000000000000}"/>
          </ac:spMkLst>
        </pc:spChg>
        <pc:spChg chg="mod">
          <ac:chgData name="Hamlet Markarian" userId="4926d2b407f31d77" providerId="LiveId" clId="{1A634700-36B3-4455-A058-5071D9319E52}" dt="2020-05-19T23:29:02.826" v="2632"/>
          <ac:spMkLst>
            <pc:docMk/>
            <pc:sldMk cId="938740028" sldId="981"/>
            <ac:spMk id="30" creationId="{00000000-0000-0000-0000-000000000000}"/>
          </ac:spMkLst>
        </pc:spChg>
        <pc:spChg chg="mod">
          <ac:chgData name="Hamlet Markarian" userId="4926d2b407f31d77" providerId="LiveId" clId="{1A634700-36B3-4455-A058-5071D9319E52}" dt="2020-05-19T23:29:02.826" v="2632"/>
          <ac:spMkLst>
            <pc:docMk/>
            <pc:sldMk cId="938740028" sldId="981"/>
            <ac:spMk id="32" creationId="{00000000-0000-0000-0000-000000000000}"/>
          </ac:spMkLst>
        </pc:spChg>
      </pc:sldChg>
      <pc:sldChg chg="modSp">
        <pc:chgData name="Hamlet Markarian" userId="4926d2b407f31d77" providerId="LiveId" clId="{1A634700-36B3-4455-A058-5071D9319E52}" dt="2020-05-19T23:29:02.826" v="2632"/>
        <pc:sldMkLst>
          <pc:docMk/>
          <pc:sldMk cId="553828325" sldId="982"/>
        </pc:sldMkLst>
        <pc:spChg chg="mod">
          <ac:chgData name="Hamlet Markarian" userId="4926d2b407f31d77" providerId="LiveId" clId="{1A634700-36B3-4455-A058-5071D9319E52}" dt="2020-05-19T23:29:02.826" v="2632"/>
          <ac:spMkLst>
            <pc:docMk/>
            <pc:sldMk cId="553828325" sldId="982"/>
            <ac:spMk id="2" creationId="{00000000-0000-0000-0000-000000000000}"/>
          </ac:spMkLst>
        </pc:spChg>
        <pc:spChg chg="mod">
          <ac:chgData name="Hamlet Markarian" userId="4926d2b407f31d77" providerId="LiveId" clId="{1A634700-36B3-4455-A058-5071D9319E52}" dt="2020-05-19T23:29:02.826" v="2632"/>
          <ac:spMkLst>
            <pc:docMk/>
            <pc:sldMk cId="553828325" sldId="982"/>
            <ac:spMk id="3" creationId="{00000000-0000-0000-0000-000000000000}"/>
          </ac:spMkLst>
        </pc:spChg>
        <pc:spChg chg="mod">
          <ac:chgData name="Hamlet Markarian" userId="4926d2b407f31d77" providerId="LiveId" clId="{1A634700-36B3-4455-A058-5071D9319E52}" dt="2020-05-19T23:29:02.826" v="2632"/>
          <ac:spMkLst>
            <pc:docMk/>
            <pc:sldMk cId="553828325" sldId="982"/>
            <ac:spMk id="4" creationId="{00000000-0000-0000-0000-000000000000}"/>
          </ac:spMkLst>
        </pc:spChg>
        <pc:spChg chg="mod">
          <ac:chgData name="Hamlet Markarian" userId="4926d2b407f31d77" providerId="LiveId" clId="{1A634700-36B3-4455-A058-5071D9319E52}" dt="2020-05-19T23:29:02.826" v="2632"/>
          <ac:spMkLst>
            <pc:docMk/>
            <pc:sldMk cId="553828325" sldId="982"/>
            <ac:spMk id="5" creationId="{00000000-0000-0000-0000-000000000000}"/>
          </ac:spMkLst>
        </pc:spChg>
        <pc:spChg chg="mod">
          <ac:chgData name="Hamlet Markarian" userId="4926d2b407f31d77" providerId="LiveId" clId="{1A634700-36B3-4455-A058-5071D9319E52}" dt="2020-05-19T23:29:02.826" v="2632"/>
          <ac:spMkLst>
            <pc:docMk/>
            <pc:sldMk cId="553828325" sldId="982"/>
            <ac:spMk id="6" creationId="{00000000-0000-0000-0000-000000000000}"/>
          </ac:spMkLst>
        </pc:spChg>
        <pc:spChg chg="mod">
          <ac:chgData name="Hamlet Markarian" userId="4926d2b407f31d77" providerId="LiveId" clId="{1A634700-36B3-4455-A058-5071D9319E52}" dt="2020-05-19T23:29:02.826" v="2632"/>
          <ac:spMkLst>
            <pc:docMk/>
            <pc:sldMk cId="553828325" sldId="982"/>
            <ac:spMk id="7" creationId="{00000000-0000-0000-0000-000000000000}"/>
          </ac:spMkLst>
        </pc:spChg>
        <pc:spChg chg="mod">
          <ac:chgData name="Hamlet Markarian" userId="4926d2b407f31d77" providerId="LiveId" clId="{1A634700-36B3-4455-A058-5071D9319E52}" dt="2020-05-19T23:29:02.826" v="2632"/>
          <ac:spMkLst>
            <pc:docMk/>
            <pc:sldMk cId="553828325" sldId="982"/>
            <ac:spMk id="8" creationId="{00000000-0000-0000-0000-000000000000}"/>
          </ac:spMkLst>
        </pc:spChg>
        <pc:spChg chg="mod">
          <ac:chgData name="Hamlet Markarian" userId="4926d2b407f31d77" providerId="LiveId" clId="{1A634700-36B3-4455-A058-5071D9319E52}" dt="2020-05-19T23:29:02.826" v="2632"/>
          <ac:spMkLst>
            <pc:docMk/>
            <pc:sldMk cId="553828325" sldId="982"/>
            <ac:spMk id="9" creationId="{00000000-0000-0000-0000-000000000000}"/>
          </ac:spMkLst>
        </pc:spChg>
        <pc:spChg chg="mod">
          <ac:chgData name="Hamlet Markarian" userId="4926d2b407f31d77" providerId="LiveId" clId="{1A634700-36B3-4455-A058-5071D9319E52}" dt="2020-05-19T23:29:02.826" v="2632"/>
          <ac:spMkLst>
            <pc:docMk/>
            <pc:sldMk cId="553828325" sldId="982"/>
            <ac:spMk id="10" creationId="{00000000-0000-0000-0000-000000000000}"/>
          </ac:spMkLst>
        </pc:spChg>
        <pc:spChg chg="mod">
          <ac:chgData name="Hamlet Markarian" userId="4926d2b407f31d77" providerId="LiveId" clId="{1A634700-36B3-4455-A058-5071D9319E52}" dt="2020-05-19T23:29:02.826" v="2632"/>
          <ac:spMkLst>
            <pc:docMk/>
            <pc:sldMk cId="553828325" sldId="982"/>
            <ac:spMk id="11" creationId="{00000000-0000-0000-0000-000000000000}"/>
          </ac:spMkLst>
        </pc:spChg>
        <pc:spChg chg="mod">
          <ac:chgData name="Hamlet Markarian" userId="4926d2b407f31d77" providerId="LiveId" clId="{1A634700-36B3-4455-A058-5071D9319E52}" dt="2020-05-19T23:29:02.826" v="2632"/>
          <ac:spMkLst>
            <pc:docMk/>
            <pc:sldMk cId="553828325" sldId="982"/>
            <ac:spMk id="12" creationId="{00000000-0000-0000-0000-000000000000}"/>
          </ac:spMkLst>
        </pc:spChg>
        <pc:spChg chg="mod">
          <ac:chgData name="Hamlet Markarian" userId="4926d2b407f31d77" providerId="LiveId" clId="{1A634700-36B3-4455-A058-5071D9319E52}" dt="2020-05-19T23:29:02.826" v="2632"/>
          <ac:spMkLst>
            <pc:docMk/>
            <pc:sldMk cId="553828325" sldId="982"/>
            <ac:spMk id="13" creationId="{00000000-0000-0000-0000-000000000000}"/>
          </ac:spMkLst>
        </pc:spChg>
        <pc:spChg chg="mod">
          <ac:chgData name="Hamlet Markarian" userId="4926d2b407f31d77" providerId="LiveId" clId="{1A634700-36B3-4455-A058-5071D9319E52}" dt="2020-05-19T23:29:02.826" v="2632"/>
          <ac:spMkLst>
            <pc:docMk/>
            <pc:sldMk cId="553828325" sldId="982"/>
            <ac:spMk id="14" creationId="{00000000-0000-0000-0000-000000000000}"/>
          </ac:spMkLst>
        </pc:spChg>
        <pc:spChg chg="mod">
          <ac:chgData name="Hamlet Markarian" userId="4926d2b407f31d77" providerId="LiveId" clId="{1A634700-36B3-4455-A058-5071D9319E52}" dt="2020-05-19T23:29:02.826" v="2632"/>
          <ac:spMkLst>
            <pc:docMk/>
            <pc:sldMk cId="553828325" sldId="982"/>
            <ac:spMk id="27" creationId="{00000000-0000-0000-0000-000000000000}"/>
          </ac:spMkLst>
        </pc:spChg>
      </pc:sldChg>
      <pc:sldChg chg="modSp">
        <pc:chgData name="Hamlet Markarian" userId="4926d2b407f31d77" providerId="LiveId" clId="{1A634700-36B3-4455-A058-5071D9319E52}" dt="2020-05-19T23:29:02.826" v="2632"/>
        <pc:sldMkLst>
          <pc:docMk/>
          <pc:sldMk cId="3535218031" sldId="983"/>
        </pc:sldMkLst>
        <pc:spChg chg="mod">
          <ac:chgData name="Hamlet Markarian" userId="4926d2b407f31d77" providerId="LiveId" clId="{1A634700-36B3-4455-A058-5071D9319E52}" dt="2020-05-19T23:29:02.826" v="2632"/>
          <ac:spMkLst>
            <pc:docMk/>
            <pc:sldMk cId="3535218031" sldId="983"/>
            <ac:spMk id="2" creationId="{00000000-0000-0000-0000-000000000000}"/>
          </ac:spMkLst>
        </pc:spChg>
        <pc:spChg chg="mod">
          <ac:chgData name="Hamlet Markarian" userId="4926d2b407f31d77" providerId="LiveId" clId="{1A634700-36B3-4455-A058-5071D9319E52}" dt="2020-05-19T23:29:02.826" v="2632"/>
          <ac:spMkLst>
            <pc:docMk/>
            <pc:sldMk cId="3535218031" sldId="983"/>
            <ac:spMk id="3" creationId="{00000000-0000-0000-0000-000000000000}"/>
          </ac:spMkLst>
        </pc:spChg>
        <pc:spChg chg="mod">
          <ac:chgData name="Hamlet Markarian" userId="4926d2b407f31d77" providerId="LiveId" clId="{1A634700-36B3-4455-A058-5071D9319E52}" dt="2020-05-19T23:29:02.826" v="2632"/>
          <ac:spMkLst>
            <pc:docMk/>
            <pc:sldMk cId="3535218031" sldId="983"/>
            <ac:spMk id="4" creationId="{00000000-0000-0000-0000-000000000000}"/>
          </ac:spMkLst>
        </pc:spChg>
        <pc:spChg chg="mod">
          <ac:chgData name="Hamlet Markarian" userId="4926d2b407f31d77" providerId="LiveId" clId="{1A634700-36B3-4455-A058-5071D9319E52}" dt="2020-05-19T23:29:02.826" v="2632"/>
          <ac:spMkLst>
            <pc:docMk/>
            <pc:sldMk cId="3535218031" sldId="983"/>
            <ac:spMk id="5" creationId="{00000000-0000-0000-0000-000000000000}"/>
          </ac:spMkLst>
        </pc:spChg>
        <pc:spChg chg="mod">
          <ac:chgData name="Hamlet Markarian" userId="4926d2b407f31d77" providerId="LiveId" clId="{1A634700-36B3-4455-A058-5071D9319E52}" dt="2020-05-19T23:29:02.826" v="2632"/>
          <ac:spMkLst>
            <pc:docMk/>
            <pc:sldMk cId="3535218031" sldId="983"/>
            <ac:spMk id="6" creationId="{00000000-0000-0000-0000-000000000000}"/>
          </ac:spMkLst>
        </pc:spChg>
        <pc:spChg chg="mod">
          <ac:chgData name="Hamlet Markarian" userId="4926d2b407f31d77" providerId="LiveId" clId="{1A634700-36B3-4455-A058-5071D9319E52}" dt="2020-05-19T23:29:02.826" v="2632"/>
          <ac:spMkLst>
            <pc:docMk/>
            <pc:sldMk cId="3535218031" sldId="983"/>
            <ac:spMk id="7" creationId="{00000000-0000-0000-0000-000000000000}"/>
          </ac:spMkLst>
        </pc:spChg>
        <pc:spChg chg="mod">
          <ac:chgData name="Hamlet Markarian" userId="4926d2b407f31d77" providerId="LiveId" clId="{1A634700-36B3-4455-A058-5071D9319E52}" dt="2020-05-19T23:29:02.826" v="2632"/>
          <ac:spMkLst>
            <pc:docMk/>
            <pc:sldMk cId="3535218031" sldId="983"/>
            <ac:spMk id="8" creationId="{00000000-0000-0000-0000-000000000000}"/>
          </ac:spMkLst>
        </pc:spChg>
        <pc:spChg chg="mod">
          <ac:chgData name="Hamlet Markarian" userId="4926d2b407f31d77" providerId="LiveId" clId="{1A634700-36B3-4455-A058-5071D9319E52}" dt="2020-05-19T23:29:02.826" v="2632"/>
          <ac:spMkLst>
            <pc:docMk/>
            <pc:sldMk cId="3535218031" sldId="983"/>
            <ac:spMk id="9" creationId="{00000000-0000-0000-0000-000000000000}"/>
          </ac:spMkLst>
        </pc:spChg>
        <pc:spChg chg="mod">
          <ac:chgData name="Hamlet Markarian" userId="4926d2b407f31d77" providerId="LiveId" clId="{1A634700-36B3-4455-A058-5071D9319E52}" dt="2020-05-19T23:29:02.826" v="2632"/>
          <ac:spMkLst>
            <pc:docMk/>
            <pc:sldMk cId="3535218031" sldId="983"/>
            <ac:spMk id="10" creationId="{00000000-0000-0000-0000-000000000000}"/>
          </ac:spMkLst>
        </pc:spChg>
        <pc:spChg chg="mod">
          <ac:chgData name="Hamlet Markarian" userId="4926d2b407f31d77" providerId="LiveId" clId="{1A634700-36B3-4455-A058-5071D9319E52}" dt="2020-05-19T23:29:02.826" v="2632"/>
          <ac:spMkLst>
            <pc:docMk/>
            <pc:sldMk cId="3535218031" sldId="983"/>
            <ac:spMk id="13" creationId="{00000000-0000-0000-0000-000000000000}"/>
          </ac:spMkLst>
        </pc:spChg>
        <pc:spChg chg="mod">
          <ac:chgData name="Hamlet Markarian" userId="4926d2b407f31d77" providerId="LiveId" clId="{1A634700-36B3-4455-A058-5071D9319E52}" dt="2020-05-19T23:29:02.826" v="2632"/>
          <ac:spMkLst>
            <pc:docMk/>
            <pc:sldMk cId="3535218031" sldId="983"/>
            <ac:spMk id="27" creationId="{00000000-0000-0000-0000-000000000000}"/>
          </ac:spMkLst>
        </pc:spChg>
      </pc:sldChg>
      <pc:sldChg chg="modSp">
        <pc:chgData name="Hamlet Markarian" userId="4926d2b407f31d77" providerId="LiveId" clId="{1A634700-36B3-4455-A058-5071D9319E52}" dt="2020-05-19T23:29:02.826" v="2632"/>
        <pc:sldMkLst>
          <pc:docMk/>
          <pc:sldMk cId="2895088591" sldId="984"/>
        </pc:sldMkLst>
        <pc:spChg chg="mod">
          <ac:chgData name="Hamlet Markarian" userId="4926d2b407f31d77" providerId="LiveId" clId="{1A634700-36B3-4455-A058-5071D9319E52}" dt="2020-05-19T23:29:02.826" v="2632"/>
          <ac:spMkLst>
            <pc:docMk/>
            <pc:sldMk cId="2895088591" sldId="984"/>
            <ac:spMk id="2" creationId="{00000000-0000-0000-0000-000000000000}"/>
          </ac:spMkLst>
        </pc:spChg>
        <pc:spChg chg="mod">
          <ac:chgData name="Hamlet Markarian" userId="4926d2b407f31d77" providerId="LiveId" clId="{1A634700-36B3-4455-A058-5071D9319E52}" dt="2020-05-19T23:29:02.826" v="2632"/>
          <ac:spMkLst>
            <pc:docMk/>
            <pc:sldMk cId="2895088591" sldId="984"/>
            <ac:spMk id="3" creationId="{00000000-0000-0000-0000-000000000000}"/>
          </ac:spMkLst>
        </pc:spChg>
        <pc:spChg chg="mod">
          <ac:chgData name="Hamlet Markarian" userId="4926d2b407f31d77" providerId="LiveId" clId="{1A634700-36B3-4455-A058-5071D9319E52}" dt="2020-05-19T23:29:02.826" v="2632"/>
          <ac:spMkLst>
            <pc:docMk/>
            <pc:sldMk cId="2895088591" sldId="984"/>
            <ac:spMk id="4" creationId="{00000000-0000-0000-0000-000000000000}"/>
          </ac:spMkLst>
        </pc:spChg>
        <pc:spChg chg="mod">
          <ac:chgData name="Hamlet Markarian" userId="4926d2b407f31d77" providerId="LiveId" clId="{1A634700-36B3-4455-A058-5071D9319E52}" dt="2020-05-19T23:29:02.826" v="2632"/>
          <ac:spMkLst>
            <pc:docMk/>
            <pc:sldMk cId="2895088591" sldId="984"/>
            <ac:spMk id="5" creationId="{00000000-0000-0000-0000-000000000000}"/>
          </ac:spMkLst>
        </pc:spChg>
        <pc:spChg chg="mod">
          <ac:chgData name="Hamlet Markarian" userId="4926d2b407f31d77" providerId="LiveId" clId="{1A634700-36B3-4455-A058-5071D9319E52}" dt="2020-05-19T23:29:02.826" v="2632"/>
          <ac:spMkLst>
            <pc:docMk/>
            <pc:sldMk cId="2895088591" sldId="984"/>
            <ac:spMk id="6" creationId="{00000000-0000-0000-0000-000000000000}"/>
          </ac:spMkLst>
        </pc:spChg>
        <pc:spChg chg="mod">
          <ac:chgData name="Hamlet Markarian" userId="4926d2b407f31d77" providerId="LiveId" clId="{1A634700-36B3-4455-A058-5071D9319E52}" dt="2020-05-19T23:29:02.826" v="2632"/>
          <ac:spMkLst>
            <pc:docMk/>
            <pc:sldMk cId="2895088591" sldId="984"/>
            <ac:spMk id="7" creationId="{00000000-0000-0000-0000-000000000000}"/>
          </ac:spMkLst>
        </pc:spChg>
        <pc:spChg chg="mod">
          <ac:chgData name="Hamlet Markarian" userId="4926d2b407f31d77" providerId="LiveId" clId="{1A634700-36B3-4455-A058-5071D9319E52}" dt="2020-05-19T23:29:02.826" v="2632"/>
          <ac:spMkLst>
            <pc:docMk/>
            <pc:sldMk cId="2895088591" sldId="984"/>
            <ac:spMk id="8" creationId="{00000000-0000-0000-0000-000000000000}"/>
          </ac:spMkLst>
        </pc:spChg>
        <pc:spChg chg="mod">
          <ac:chgData name="Hamlet Markarian" userId="4926d2b407f31d77" providerId="LiveId" clId="{1A634700-36B3-4455-A058-5071D9319E52}" dt="2020-05-19T23:29:02.826" v="2632"/>
          <ac:spMkLst>
            <pc:docMk/>
            <pc:sldMk cId="2895088591" sldId="984"/>
            <ac:spMk id="27" creationId="{00000000-0000-0000-0000-000000000000}"/>
          </ac:spMkLst>
        </pc:spChg>
      </pc:sldChg>
      <pc:sldChg chg="modSp">
        <pc:chgData name="Hamlet Markarian" userId="4926d2b407f31d77" providerId="LiveId" clId="{1A634700-36B3-4455-A058-5071D9319E52}" dt="2020-05-19T23:29:02.826" v="2632"/>
        <pc:sldMkLst>
          <pc:docMk/>
          <pc:sldMk cId="3440159104" sldId="985"/>
        </pc:sldMkLst>
        <pc:spChg chg="mod">
          <ac:chgData name="Hamlet Markarian" userId="4926d2b407f31d77" providerId="LiveId" clId="{1A634700-36B3-4455-A058-5071D9319E52}" dt="2020-05-19T23:29:02.826" v="2632"/>
          <ac:spMkLst>
            <pc:docMk/>
            <pc:sldMk cId="3440159104" sldId="985"/>
            <ac:spMk id="2" creationId="{00000000-0000-0000-0000-000000000000}"/>
          </ac:spMkLst>
        </pc:spChg>
        <pc:spChg chg="mod">
          <ac:chgData name="Hamlet Markarian" userId="4926d2b407f31d77" providerId="LiveId" clId="{1A634700-36B3-4455-A058-5071D9319E52}" dt="2020-05-19T23:29:02.826" v="2632"/>
          <ac:spMkLst>
            <pc:docMk/>
            <pc:sldMk cId="3440159104" sldId="985"/>
            <ac:spMk id="3" creationId="{00000000-0000-0000-0000-000000000000}"/>
          </ac:spMkLst>
        </pc:spChg>
        <pc:spChg chg="mod">
          <ac:chgData name="Hamlet Markarian" userId="4926d2b407f31d77" providerId="LiveId" clId="{1A634700-36B3-4455-A058-5071D9319E52}" dt="2020-05-19T23:29:02.826" v="2632"/>
          <ac:spMkLst>
            <pc:docMk/>
            <pc:sldMk cId="3440159104" sldId="985"/>
            <ac:spMk id="4" creationId="{00000000-0000-0000-0000-000000000000}"/>
          </ac:spMkLst>
        </pc:spChg>
        <pc:spChg chg="mod">
          <ac:chgData name="Hamlet Markarian" userId="4926d2b407f31d77" providerId="LiveId" clId="{1A634700-36B3-4455-A058-5071D9319E52}" dt="2020-05-19T23:29:02.826" v="2632"/>
          <ac:spMkLst>
            <pc:docMk/>
            <pc:sldMk cId="3440159104" sldId="985"/>
            <ac:spMk id="5" creationId="{00000000-0000-0000-0000-000000000000}"/>
          </ac:spMkLst>
        </pc:spChg>
        <pc:spChg chg="mod">
          <ac:chgData name="Hamlet Markarian" userId="4926d2b407f31d77" providerId="LiveId" clId="{1A634700-36B3-4455-A058-5071D9319E52}" dt="2020-05-19T23:29:02.826" v="2632"/>
          <ac:spMkLst>
            <pc:docMk/>
            <pc:sldMk cId="3440159104" sldId="985"/>
            <ac:spMk id="10" creationId="{00000000-0000-0000-0000-000000000000}"/>
          </ac:spMkLst>
        </pc:spChg>
        <pc:spChg chg="mod">
          <ac:chgData name="Hamlet Markarian" userId="4926d2b407f31d77" providerId="LiveId" clId="{1A634700-36B3-4455-A058-5071D9319E52}" dt="2020-05-19T23:29:02.826" v="2632"/>
          <ac:spMkLst>
            <pc:docMk/>
            <pc:sldMk cId="3440159104" sldId="985"/>
            <ac:spMk id="15" creationId="{00000000-0000-0000-0000-000000000000}"/>
          </ac:spMkLst>
        </pc:spChg>
      </pc:sldChg>
      <pc:sldChg chg="modSp">
        <pc:chgData name="Hamlet Markarian" userId="4926d2b407f31d77" providerId="LiveId" clId="{1A634700-36B3-4455-A058-5071D9319E52}" dt="2020-05-19T23:29:02.826" v="2632"/>
        <pc:sldMkLst>
          <pc:docMk/>
          <pc:sldMk cId="1797306758" sldId="988"/>
        </pc:sldMkLst>
        <pc:spChg chg="mod">
          <ac:chgData name="Hamlet Markarian" userId="4926d2b407f31d77" providerId="LiveId" clId="{1A634700-36B3-4455-A058-5071D9319E52}" dt="2020-05-19T23:29:02.826" v="2632"/>
          <ac:spMkLst>
            <pc:docMk/>
            <pc:sldMk cId="1797306758" sldId="988"/>
            <ac:spMk id="2" creationId="{00000000-0000-0000-0000-000000000000}"/>
          </ac:spMkLst>
        </pc:spChg>
        <pc:spChg chg="mod">
          <ac:chgData name="Hamlet Markarian" userId="4926d2b407f31d77" providerId="LiveId" clId="{1A634700-36B3-4455-A058-5071D9319E52}" dt="2020-05-19T23:29:02.826" v="2632"/>
          <ac:spMkLst>
            <pc:docMk/>
            <pc:sldMk cId="1797306758" sldId="988"/>
            <ac:spMk id="3" creationId="{00000000-0000-0000-0000-000000000000}"/>
          </ac:spMkLst>
        </pc:spChg>
        <pc:spChg chg="mod">
          <ac:chgData name="Hamlet Markarian" userId="4926d2b407f31d77" providerId="LiveId" clId="{1A634700-36B3-4455-A058-5071D9319E52}" dt="2020-05-19T23:29:02.826" v="2632"/>
          <ac:spMkLst>
            <pc:docMk/>
            <pc:sldMk cId="1797306758" sldId="988"/>
            <ac:spMk id="4" creationId="{00000000-0000-0000-0000-000000000000}"/>
          </ac:spMkLst>
        </pc:spChg>
        <pc:spChg chg="mod">
          <ac:chgData name="Hamlet Markarian" userId="4926d2b407f31d77" providerId="LiveId" clId="{1A634700-36B3-4455-A058-5071D9319E52}" dt="2020-05-19T23:29:02.826" v="2632"/>
          <ac:spMkLst>
            <pc:docMk/>
            <pc:sldMk cId="1797306758" sldId="988"/>
            <ac:spMk id="5" creationId="{00000000-0000-0000-0000-000000000000}"/>
          </ac:spMkLst>
        </pc:spChg>
        <pc:spChg chg="mod">
          <ac:chgData name="Hamlet Markarian" userId="4926d2b407f31d77" providerId="LiveId" clId="{1A634700-36B3-4455-A058-5071D9319E52}" dt="2020-05-19T23:29:02.826" v="2632"/>
          <ac:spMkLst>
            <pc:docMk/>
            <pc:sldMk cId="1797306758" sldId="988"/>
            <ac:spMk id="12" creationId="{00000000-0000-0000-0000-000000000000}"/>
          </ac:spMkLst>
        </pc:spChg>
      </pc:sldChg>
      <pc:sldChg chg="modSp">
        <pc:chgData name="Hamlet Markarian" userId="4926d2b407f31d77" providerId="LiveId" clId="{1A634700-36B3-4455-A058-5071D9319E52}" dt="2020-05-19T23:29:02.826" v="2632"/>
        <pc:sldMkLst>
          <pc:docMk/>
          <pc:sldMk cId="2335986629" sldId="989"/>
        </pc:sldMkLst>
        <pc:spChg chg="mod">
          <ac:chgData name="Hamlet Markarian" userId="4926d2b407f31d77" providerId="LiveId" clId="{1A634700-36B3-4455-A058-5071D9319E52}" dt="2020-05-19T23:29:02.826" v="2632"/>
          <ac:spMkLst>
            <pc:docMk/>
            <pc:sldMk cId="2335986629" sldId="989"/>
            <ac:spMk id="2" creationId="{00000000-0000-0000-0000-000000000000}"/>
          </ac:spMkLst>
        </pc:spChg>
        <pc:spChg chg="mod">
          <ac:chgData name="Hamlet Markarian" userId="4926d2b407f31d77" providerId="LiveId" clId="{1A634700-36B3-4455-A058-5071D9319E52}" dt="2020-05-19T23:29:02.826" v="2632"/>
          <ac:spMkLst>
            <pc:docMk/>
            <pc:sldMk cId="2335986629" sldId="989"/>
            <ac:spMk id="3" creationId="{00000000-0000-0000-0000-000000000000}"/>
          </ac:spMkLst>
        </pc:spChg>
        <pc:spChg chg="mod">
          <ac:chgData name="Hamlet Markarian" userId="4926d2b407f31d77" providerId="LiveId" clId="{1A634700-36B3-4455-A058-5071D9319E52}" dt="2020-05-19T23:29:02.826" v="2632"/>
          <ac:spMkLst>
            <pc:docMk/>
            <pc:sldMk cId="2335986629" sldId="989"/>
            <ac:spMk id="4" creationId="{00000000-0000-0000-0000-000000000000}"/>
          </ac:spMkLst>
        </pc:spChg>
        <pc:spChg chg="mod">
          <ac:chgData name="Hamlet Markarian" userId="4926d2b407f31d77" providerId="LiveId" clId="{1A634700-36B3-4455-A058-5071D9319E52}" dt="2020-05-19T23:29:02.826" v="2632"/>
          <ac:spMkLst>
            <pc:docMk/>
            <pc:sldMk cId="2335986629" sldId="989"/>
            <ac:spMk id="7" creationId="{00000000-0000-0000-0000-000000000000}"/>
          </ac:spMkLst>
        </pc:spChg>
        <pc:spChg chg="mod">
          <ac:chgData name="Hamlet Markarian" userId="4926d2b407f31d77" providerId="LiveId" clId="{1A634700-36B3-4455-A058-5071D9319E52}" dt="2020-05-19T23:29:02.826" v="2632"/>
          <ac:spMkLst>
            <pc:docMk/>
            <pc:sldMk cId="2335986629" sldId="989"/>
            <ac:spMk id="9" creationId="{00000000-0000-0000-0000-000000000000}"/>
          </ac:spMkLst>
        </pc:spChg>
        <pc:spChg chg="mod">
          <ac:chgData name="Hamlet Markarian" userId="4926d2b407f31d77" providerId="LiveId" clId="{1A634700-36B3-4455-A058-5071D9319E52}" dt="2020-05-19T23:29:02.826" v="2632"/>
          <ac:spMkLst>
            <pc:docMk/>
            <pc:sldMk cId="2335986629" sldId="989"/>
            <ac:spMk id="10" creationId="{00000000-0000-0000-0000-000000000000}"/>
          </ac:spMkLst>
        </pc:spChg>
      </pc:sldChg>
      <pc:sldChg chg="modSp">
        <pc:chgData name="Hamlet Markarian" userId="4926d2b407f31d77" providerId="LiveId" clId="{1A634700-36B3-4455-A058-5071D9319E52}" dt="2020-05-19T23:29:02.826" v="2632"/>
        <pc:sldMkLst>
          <pc:docMk/>
          <pc:sldMk cId="3265493611" sldId="993"/>
        </pc:sldMkLst>
        <pc:spChg chg="mod">
          <ac:chgData name="Hamlet Markarian" userId="4926d2b407f31d77" providerId="LiveId" clId="{1A634700-36B3-4455-A058-5071D9319E52}" dt="2020-05-19T23:29:02.826" v="2632"/>
          <ac:spMkLst>
            <pc:docMk/>
            <pc:sldMk cId="3265493611" sldId="993"/>
            <ac:spMk id="2" creationId="{00000000-0000-0000-0000-000000000000}"/>
          </ac:spMkLst>
        </pc:spChg>
        <pc:spChg chg="mod">
          <ac:chgData name="Hamlet Markarian" userId="4926d2b407f31d77" providerId="LiveId" clId="{1A634700-36B3-4455-A058-5071D9319E52}" dt="2020-05-19T23:29:02.826" v="2632"/>
          <ac:spMkLst>
            <pc:docMk/>
            <pc:sldMk cId="3265493611" sldId="993"/>
            <ac:spMk id="3" creationId="{00000000-0000-0000-0000-000000000000}"/>
          </ac:spMkLst>
        </pc:spChg>
        <pc:spChg chg="mod">
          <ac:chgData name="Hamlet Markarian" userId="4926d2b407f31d77" providerId="LiveId" clId="{1A634700-36B3-4455-A058-5071D9319E52}" dt="2020-05-19T23:29:02.826" v="2632"/>
          <ac:spMkLst>
            <pc:docMk/>
            <pc:sldMk cId="3265493611" sldId="993"/>
            <ac:spMk id="4" creationId="{00000000-0000-0000-0000-000000000000}"/>
          </ac:spMkLst>
        </pc:spChg>
        <pc:spChg chg="mod">
          <ac:chgData name="Hamlet Markarian" userId="4926d2b407f31d77" providerId="LiveId" clId="{1A634700-36B3-4455-A058-5071D9319E52}" dt="2020-05-19T23:29:02.826" v="2632"/>
          <ac:spMkLst>
            <pc:docMk/>
            <pc:sldMk cId="3265493611" sldId="993"/>
            <ac:spMk id="10" creationId="{00000000-0000-0000-0000-000000000000}"/>
          </ac:spMkLst>
        </pc:spChg>
        <pc:spChg chg="mod">
          <ac:chgData name="Hamlet Markarian" userId="4926d2b407f31d77" providerId="LiveId" clId="{1A634700-36B3-4455-A058-5071D9319E52}" dt="2020-05-19T23:29:02.826" v="2632"/>
          <ac:spMkLst>
            <pc:docMk/>
            <pc:sldMk cId="3265493611" sldId="993"/>
            <ac:spMk id="18" creationId="{00000000-0000-0000-0000-000000000000}"/>
          </ac:spMkLst>
        </pc:spChg>
        <pc:spChg chg="mod">
          <ac:chgData name="Hamlet Markarian" userId="4926d2b407f31d77" providerId="LiveId" clId="{1A634700-36B3-4455-A058-5071D9319E52}" dt="2020-05-19T23:29:02.826" v="2632"/>
          <ac:spMkLst>
            <pc:docMk/>
            <pc:sldMk cId="3265493611" sldId="993"/>
            <ac:spMk id="19" creationId="{00000000-0000-0000-0000-000000000000}"/>
          </ac:spMkLst>
        </pc:spChg>
        <pc:spChg chg="mod">
          <ac:chgData name="Hamlet Markarian" userId="4926d2b407f31d77" providerId="LiveId" clId="{1A634700-36B3-4455-A058-5071D9319E52}" dt="2020-05-19T23:29:02.826" v="2632"/>
          <ac:spMkLst>
            <pc:docMk/>
            <pc:sldMk cId="3265493611" sldId="993"/>
            <ac:spMk id="23" creationId="{00000000-0000-0000-0000-000000000000}"/>
          </ac:spMkLst>
        </pc:spChg>
        <pc:spChg chg="mod">
          <ac:chgData name="Hamlet Markarian" userId="4926d2b407f31d77" providerId="LiveId" clId="{1A634700-36B3-4455-A058-5071D9319E52}" dt="2020-05-19T23:29:02.826" v="2632"/>
          <ac:spMkLst>
            <pc:docMk/>
            <pc:sldMk cId="3265493611" sldId="993"/>
            <ac:spMk id="24" creationId="{00000000-0000-0000-0000-000000000000}"/>
          </ac:spMkLst>
        </pc:spChg>
      </pc:sldChg>
      <pc:sldChg chg="modSp">
        <pc:chgData name="Hamlet Markarian" userId="4926d2b407f31d77" providerId="LiveId" clId="{1A634700-36B3-4455-A058-5071D9319E52}" dt="2020-05-19T23:29:02.826" v="2632"/>
        <pc:sldMkLst>
          <pc:docMk/>
          <pc:sldMk cId="1790263181" sldId="997"/>
        </pc:sldMkLst>
        <pc:spChg chg="mod">
          <ac:chgData name="Hamlet Markarian" userId="4926d2b407f31d77" providerId="LiveId" clId="{1A634700-36B3-4455-A058-5071D9319E52}" dt="2020-05-19T23:29:02.826" v="2632"/>
          <ac:spMkLst>
            <pc:docMk/>
            <pc:sldMk cId="1790263181" sldId="997"/>
            <ac:spMk id="2" creationId="{00000000-0000-0000-0000-000000000000}"/>
          </ac:spMkLst>
        </pc:spChg>
        <pc:spChg chg="mod">
          <ac:chgData name="Hamlet Markarian" userId="4926d2b407f31d77" providerId="LiveId" clId="{1A634700-36B3-4455-A058-5071D9319E52}" dt="2020-05-19T23:29:02.826" v="2632"/>
          <ac:spMkLst>
            <pc:docMk/>
            <pc:sldMk cId="1790263181" sldId="997"/>
            <ac:spMk id="3" creationId="{00000000-0000-0000-0000-000000000000}"/>
          </ac:spMkLst>
        </pc:spChg>
        <pc:spChg chg="mod">
          <ac:chgData name="Hamlet Markarian" userId="4926d2b407f31d77" providerId="LiveId" clId="{1A634700-36B3-4455-A058-5071D9319E52}" dt="2020-05-19T23:29:02.826" v="2632"/>
          <ac:spMkLst>
            <pc:docMk/>
            <pc:sldMk cId="1790263181" sldId="997"/>
            <ac:spMk id="4" creationId="{00000000-0000-0000-0000-000000000000}"/>
          </ac:spMkLst>
        </pc:spChg>
        <pc:spChg chg="mod">
          <ac:chgData name="Hamlet Markarian" userId="4926d2b407f31d77" providerId="LiveId" clId="{1A634700-36B3-4455-A058-5071D9319E52}" dt="2020-05-19T23:29:02.826" v="2632"/>
          <ac:spMkLst>
            <pc:docMk/>
            <pc:sldMk cId="1790263181" sldId="997"/>
            <ac:spMk id="5" creationId="{00000000-0000-0000-0000-000000000000}"/>
          </ac:spMkLst>
        </pc:spChg>
        <pc:spChg chg="mod">
          <ac:chgData name="Hamlet Markarian" userId="4926d2b407f31d77" providerId="LiveId" clId="{1A634700-36B3-4455-A058-5071D9319E52}" dt="2020-05-19T23:29:02.826" v="2632"/>
          <ac:spMkLst>
            <pc:docMk/>
            <pc:sldMk cId="1790263181" sldId="997"/>
            <ac:spMk id="38" creationId="{00000000-0000-0000-0000-000000000000}"/>
          </ac:spMkLst>
        </pc:spChg>
        <pc:spChg chg="mod">
          <ac:chgData name="Hamlet Markarian" userId="4926d2b407f31d77" providerId="LiveId" clId="{1A634700-36B3-4455-A058-5071D9319E52}" dt="2020-05-19T23:29:02.826" v="2632"/>
          <ac:spMkLst>
            <pc:docMk/>
            <pc:sldMk cId="1790263181" sldId="997"/>
            <ac:spMk id="39" creationId="{00000000-0000-0000-0000-000000000000}"/>
          </ac:spMkLst>
        </pc:spChg>
        <pc:spChg chg="mod">
          <ac:chgData name="Hamlet Markarian" userId="4926d2b407f31d77" providerId="LiveId" clId="{1A634700-36B3-4455-A058-5071D9319E52}" dt="2020-05-19T23:29:02.826" v="2632"/>
          <ac:spMkLst>
            <pc:docMk/>
            <pc:sldMk cId="1790263181" sldId="997"/>
            <ac:spMk id="53" creationId="{00000000-0000-0000-0000-000000000000}"/>
          </ac:spMkLst>
        </pc:spChg>
        <pc:spChg chg="mod">
          <ac:chgData name="Hamlet Markarian" userId="4926d2b407f31d77" providerId="LiveId" clId="{1A634700-36B3-4455-A058-5071D9319E52}" dt="2020-05-19T23:29:02.826" v="2632"/>
          <ac:spMkLst>
            <pc:docMk/>
            <pc:sldMk cId="1790263181" sldId="997"/>
            <ac:spMk id="55" creationId="{00000000-0000-0000-0000-000000000000}"/>
          </ac:spMkLst>
        </pc:spChg>
        <pc:spChg chg="mod">
          <ac:chgData name="Hamlet Markarian" userId="4926d2b407f31d77" providerId="LiveId" clId="{1A634700-36B3-4455-A058-5071D9319E52}" dt="2020-05-19T23:29:02.826" v="2632"/>
          <ac:spMkLst>
            <pc:docMk/>
            <pc:sldMk cId="1790263181" sldId="997"/>
            <ac:spMk id="57" creationId="{00000000-0000-0000-0000-000000000000}"/>
          </ac:spMkLst>
        </pc:spChg>
        <pc:spChg chg="mod">
          <ac:chgData name="Hamlet Markarian" userId="4926d2b407f31d77" providerId="LiveId" clId="{1A634700-36B3-4455-A058-5071D9319E52}" dt="2020-05-19T23:29:02.826" v="2632"/>
          <ac:spMkLst>
            <pc:docMk/>
            <pc:sldMk cId="1790263181" sldId="997"/>
            <ac:spMk id="104" creationId="{00000000-0000-0000-0000-000000000000}"/>
          </ac:spMkLst>
        </pc:spChg>
      </pc:sldChg>
      <pc:sldChg chg="modSp">
        <pc:chgData name="Hamlet Markarian" userId="4926d2b407f31d77" providerId="LiveId" clId="{1A634700-36B3-4455-A058-5071D9319E52}" dt="2020-05-19T23:29:02.826" v="2632"/>
        <pc:sldMkLst>
          <pc:docMk/>
          <pc:sldMk cId="2220850533" sldId="998"/>
        </pc:sldMkLst>
        <pc:spChg chg="mod">
          <ac:chgData name="Hamlet Markarian" userId="4926d2b407f31d77" providerId="LiveId" clId="{1A634700-36B3-4455-A058-5071D9319E52}" dt="2020-05-19T23:29:02.826" v="2632"/>
          <ac:spMkLst>
            <pc:docMk/>
            <pc:sldMk cId="2220850533" sldId="998"/>
            <ac:spMk id="2" creationId="{00000000-0000-0000-0000-000000000000}"/>
          </ac:spMkLst>
        </pc:spChg>
        <pc:spChg chg="mod">
          <ac:chgData name="Hamlet Markarian" userId="4926d2b407f31d77" providerId="LiveId" clId="{1A634700-36B3-4455-A058-5071D9319E52}" dt="2020-05-19T23:29:02.826" v="2632"/>
          <ac:spMkLst>
            <pc:docMk/>
            <pc:sldMk cId="2220850533" sldId="998"/>
            <ac:spMk id="3" creationId="{00000000-0000-0000-0000-000000000000}"/>
          </ac:spMkLst>
        </pc:spChg>
        <pc:spChg chg="mod">
          <ac:chgData name="Hamlet Markarian" userId="4926d2b407f31d77" providerId="LiveId" clId="{1A634700-36B3-4455-A058-5071D9319E52}" dt="2020-05-19T23:29:02.826" v="2632"/>
          <ac:spMkLst>
            <pc:docMk/>
            <pc:sldMk cId="2220850533" sldId="998"/>
            <ac:spMk id="4" creationId="{00000000-0000-0000-0000-000000000000}"/>
          </ac:spMkLst>
        </pc:spChg>
        <pc:spChg chg="mod">
          <ac:chgData name="Hamlet Markarian" userId="4926d2b407f31d77" providerId="LiveId" clId="{1A634700-36B3-4455-A058-5071D9319E52}" dt="2020-05-19T23:29:02.826" v="2632"/>
          <ac:spMkLst>
            <pc:docMk/>
            <pc:sldMk cId="2220850533" sldId="998"/>
            <ac:spMk id="38" creationId="{00000000-0000-0000-0000-000000000000}"/>
          </ac:spMkLst>
        </pc:spChg>
        <pc:spChg chg="mod">
          <ac:chgData name="Hamlet Markarian" userId="4926d2b407f31d77" providerId="LiveId" clId="{1A634700-36B3-4455-A058-5071D9319E52}" dt="2020-05-19T23:29:02.826" v="2632"/>
          <ac:spMkLst>
            <pc:docMk/>
            <pc:sldMk cId="2220850533" sldId="998"/>
            <ac:spMk id="39" creationId="{00000000-0000-0000-0000-000000000000}"/>
          </ac:spMkLst>
        </pc:spChg>
        <pc:spChg chg="mod">
          <ac:chgData name="Hamlet Markarian" userId="4926d2b407f31d77" providerId="LiveId" clId="{1A634700-36B3-4455-A058-5071D9319E52}" dt="2020-05-19T23:29:02.826" v="2632"/>
          <ac:spMkLst>
            <pc:docMk/>
            <pc:sldMk cId="2220850533" sldId="998"/>
            <ac:spMk id="53" creationId="{00000000-0000-0000-0000-000000000000}"/>
          </ac:spMkLst>
        </pc:spChg>
        <pc:spChg chg="mod">
          <ac:chgData name="Hamlet Markarian" userId="4926d2b407f31d77" providerId="LiveId" clId="{1A634700-36B3-4455-A058-5071D9319E52}" dt="2020-05-19T23:29:02.826" v="2632"/>
          <ac:spMkLst>
            <pc:docMk/>
            <pc:sldMk cId="2220850533" sldId="998"/>
            <ac:spMk id="55" creationId="{00000000-0000-0000-0000-000000000000}"/>
          </ac:spMkLst>
        </pc:spChg>
        <pc:spChg chg="mod">
          <ac:chgData name="Hamlet Markarian" userId="4926d2b407f31d77" providerId="LiveId" clId="{1A634700-36B3-4455-A058-5071D9319E52}" dt="2020-05-19T23:29:02.826" v="2632"/>
          <ac:spMkLst>
            <pc:docMk/>
            <pc:sldMk cId="2220850533" sldId="998"/>
            <ac:spMk id="104" creationId="{00000000-0000-0000-0000-000000000000}"/>
          </ac:spMkLst>
        </pc:spChg>
      </pc:sldChg>
      <pc:sldChg chg="modSp">
        <pc:chgData name="Hamlet Markarian" userId="4926d2b407f31d77" providerId="LiveId" clId="{1A634700-36B3-4455-A058-5071D9319E52}" dt="2020-05-19T23:29:02.826" v="2632"/>
        <pc:sldMkLst>
          <pc:docMk/>
          <pc:sldMk cId="3447149576" sldId="999"/>
        </pc:sldMkLst>
        <pc:spChg chg="mod">
          <ac:chgData name="Hamlet Markarian" userId="4926d2b407f31d77" providerId="LiveId" clId="{1A634700-36B3-4455-A058-5071D9319E52}" dt="2020-05-19T23:29:02.826" v="2632"/>
          <ac:spMkLst>
            <pc:docMk/>
            <pc:sldMk cId="3447149576" sldId="999"/>
            <ac:spMk id="2" creationId="{00000000-0000-0000-0000-000000000000}"/>
          </ac:spMkLst>
        </pc:spChg>
        <pc:spChg chg="mod">
          <ac:chgData name="Hamlet Markarian" userId="4926d2b407f31d77" providerId="LiveId" clId="{1A634700-36B3-4455-A058-5071D9319E52}" dt="2020-05-19T23:29:02.826" v="2632"/>
          <ac:spMkLst>
            <pc:docMk/>
            <pc:sldMk cId="3447149576" sldId="999"/>
            <ac:spMk id="3" creationId="{00000000-0000-0000-0000-000000000000}"/>
          </ac:spMkLst>
        </pc:spChg>
        <pc:spChg chg="mod">
          <ac:chgData name="Hamlet Markarian" userId="4926d2b407f31d77" providerId="LiveId" clId="{1A634700-36B3-4455-A058-5071D9319E52}" dt="2020-05-19T23:29:02.826" v="2632"/>
          <ac:spMkLst>
            <pc:docMk/>
            <pc:sldMk cId="3447149576" sldId="999"/>
            <ac:spMk id="4" creationId="{00000000-0000-0000-0000-000000000000}"/>
          </ac:spMkLst>
        </pc:spChg>
        <pc:spChg chg="mod">
          <ac:chgData name="Hamlet Markarian" userId="4926d2b407f31d77" providerId="LiveId" clId="{1A634700-36B3-4455-A058-5071D9319E52}" dt="2020-05-19T23:29:02.826" v="2632"/>
          <ac:spMkLst>
            <pc:docMk/>
            <pc:sldMk cId="3447149576" sldId="999"/>
            <ac:spMk id="8" creationId="{00000000-0000-0000-0000-000000000000}"/>
          </ac:spMkLst>
        </pc:spChg>
        <pc:spChg chg="mod">
          <ac:chgData name="Hamlet Markarian" userId="4926d2b407f31d77" providerId="LiveId" clId="{1A634700-36B3-4455-A058-5071D9319E52}" dt="2020-05-19T23:29:02.826" v="2632"/>
          <ac:spMkLst>
            <pc:docMk/>
            <pc:sldMk cId="3447149576" sldId="999"/>
            <ac:spMk id="16" creationId="{00000000-0000-0000-0000-000000000000}"/>
          </ac:spMkLst>
        </pc:spChg>
        <pc:spChg chg="mod">
          <ac:chgData name="Hamlet Markarian" userId="4926d2b407f31d77" providerId="LiveId" clId="{1A634700-36B3-4455-A058-5071D9319E52}" dt="2020-05-19T23:29:02.826" v="2632"/>
          <ac:spMkLst>
            <pc:docMk/>
            <pc:sldMk cId="3447149576" sldId="999"/>
            <ac:spMk id="38" creationId="{00000000-0000-0000-0000-000000000000}"/>
          </ac:spMkLst>
        </pc:spChg>
        <pc:spChg chg="mod">
          <ac:chgData name="Hamlet Markarian" userId="4926d2b407f31d77" providerId="LiveId" clId="{1A634700-36B3-4455-A058-5071D9319E52}" dt="2020-05-19T23:29:02.826" v="2632"/>
          <ac:spMkLst>
            <pc:docMk/>
            <pc:sldMk cId="3447149576" sldId="999"/>
            <ac:spMk id="39" creationId="{00000000-0000-0000-0000-000000000000}"/>
          </ac:spMkLst>
        </pc:spChg>
        <pc:spChg chg="mod">
          <ac:chgData name="Hamlet Markarian" userId="4926d2b407f31d77" providerId="LiveId" clId="{1A634700-36B3-4455-A058-5071D9319E52}" dt="2020-05-19T23:29:02.826" v="2632"/>
          <ac:spMkLst>
            <pc:docMk/>
            <pc:sldMk cId="3447149576" sldId="999"/>
            <ac:spMk id="53" creationId="{00000000-0000-0000-0000-000000000000}"/>
          </ac:spMkLst>
        </pc:spChg>
        <pc:spChg chg="mod">
          <ac:chgData name="Hamlet Markarian" userId="4926d2b407f31d77" providerId="LiveId" clId="{1A634700-36B3-4455-A058-5071D9319E52}" dt="2020-05-19T23:29:02.826" v="2632"/>
          <ac:spMkLst>
            <pc:docMk/>
            <pc:sldMk cId="3447149576" sldId="999"/>
            <ac:spMk id="55" creationId="{00000000-0000-0000-0000-000000000000}"/>
          </ac:spMkLst>
        </pc:spChg>
        <pc:spChg chg="mod">
          <ac:chgData name="Hamlet Markarian" userId="4926d2b407f31d77" providerId="LiveId" clId="{1A634700-36B3-4455-A058-5071D9319E52}" dt="2020-05-19T23:29:02.826" v="2632"/>
          <ac:spMkLst>
            <pc:docMk/>
            <pc:sldMk cId="3447149576" sldId="999"/>
            <ac:spMk id="104" creationId="{00000000-0000-0000-0000-000000000000}"/>
          </ac:spMkLst>
        </pc:spChg>
      </pc:sldChg>
      <pc:sldChg chg="modSp">
        <pc:chgData name="Hamlet Markarian" userId="4926d2b407f31d77" providerId="LiveId" clId="{1A634700-36B3-4455-A058-5071D9319E52}" dt="2020-05-19T23:29:02.826" v="2632"/>
        <pc:sldMkLst>
          <pc:docMk/>
          <pc:sldMk cId="1889292113" sldId="1001"/>
        </pc:sldMkLst>
        <pc:spChg chg="mod">
          <ac:chgData name="Hamlet Markarian" userId="4926d2b407f31d77" providerId="LiveId" clId="{1A634700-36B3-4455-A058-5071D9319E52}" dt="2020-05-19T23:29:02.826" v="2632"/>
          <ac:spMkLst>
            <pc:docMk/>
            <pc:sldMk cId="1889292113" sldId="1001"/>
            <ac:spMk id="2" creationId="{00000000-0000-0000-0000-000000000000}"/>
          </ac:spMkLst>
        </pc:spChg>
        <pc:spChg chg="mod">
          <ac:chgData name="Hamlet Markarian" userId="4926d2b407f31d77" providerId="LiveId" clId="{1A634700-36B3-4455-A058-5071D9319E52}" dt="2020-05-19T23:29:02.826" v="2632"/>
          <ac:spMkLst>
            <pc:docMk/>
            <pc:sldMk cId="1889292113" sldId="1001"/>
            <ac:spMk id="3" creationId="{00000000-0000-0000-0000-000000000000}"/>
          </ac:spMkLst>
        </pc:spChg>
        <pc:spChg chg="mod">
          <ac:chgData name="Hamlet Markarian" userId="4926d2b407f31d77" providerId="LiveId" clId="{1A634700-36B3-4455-A058-5071D9319E52}" dt="2020-05-19T23:29:02.826" v="2632"/>
          <ac:spMkLst>
            <pc:docMk/>
            <pc:sldMk cId="1889292113" sldId="1001"/>
            <ac:spMk id="4" creationId="{00000000-0000-0000-0000-000000000000}"/>
          </ac:spMkLst>
        </pc:spChg>
        <pc:spChg chg="mod">
          <ac:chgData name="Hamlet Markarian" userId="4926d2b407f31d77" providerId="LiveId" clId="{1A634700-36B3-4455-A058-5071D9319E52}" dt="2020-05-19T23:29:02.826" v="2632"/>
          <ac:spMkLst>
            <pc:docMk/>
            <pc:sldMk cId="1889292113" sldId="1001"/>
            <ac:spMk id="5" creationId="{00000000-0000-0000-0000-000000000000}"/>
          </ac:spMkLst>
        </pc:spChg>
        <pc:spChg chg="mod">
          <ac:chgData name="Hamlet Markarian" userId="4926d2b407f31d77" providerId="LiveId" clId="{1A634700-36B3-4455-A058-5071D9319E52}" dt="2020-05-19T23:29:02.826" v="2632"/>
          <ac:spMkLst>
            <pc:docMk/>
            <pc:sldMk cId="1889292113" sldId="1001"/>
            <ac:spMk id="6" creationId="{00000000-0000-0000-0000-000000000000}"/>
          </ac:spMkLst>
        </pc:spChg>
        <pc:spChg chg="mod">
          <ac:chgData name="Hamlet Markarian" userId="4926d2b407f31d77" providerId="LiveId" clId="{1A634700-36B3-4455-A058-5071D9319E52}" dt="2020-05-19T23:29:02.826" v="2632"/>
          <ac:spMkLst>
            <pc:docMk/>
            <pc:sldMk cId="1889292113" sldId="1001"/>
            <ac:spMk id="7" creationId="{00000000-0000-0000-0000-000000000000}"/>
          </ac:spMkLst>
        </pc:spChg>
        <pc:spChg chg="mod">
          <ac:chgData name="Hamlet Markarian" userId="4926d2b407f31d77" providerId="LiveId" clId="{1A634700-36B3-4455-A058-5071D9319E52}" dt="2020-05-19T23:29:02.826" v="2632"/>
          <ac:spMkLst>
            <pc:docMk/>
            <pc:sldMk cId="1889292113" sldId="1001"/>
            <ac:spMk id="8" creationId="{00000000-0000-0000-0000-000000000000}"/>
          </ac:spMkLst>
        </pc:spChg>
        <pc:spChg chg="mod">
          <ac:chgData name="Hamlet Markarian" userId="4926d2b407f31d77" providerId="LiveId" clId="{1A634700-36B3-4455-A058-5071D9319E52}" dt="2020-05-19T23:29:02.826" v="2632"/>
          <ac:spMkLst>
            <pc:docMk/>
            <pc:sldMk cId="1889292113" sldId="1001"/>
            <ac:spMk id="9" creationId="{00000000-0000-0000-0000-000000000000}"/>
          </ac:spMkLst>
        </pc:spChg>
        <pc:spChg chg="mod">
          <ac:chgData name="Hamlet Markarian" userId="4926d2b407f31d77" providerId="LiveId" clId="{1A634700-36B3-4455-A058-5071D9319E52}" dt="2020-05-19T23:29:02.826" v="2632"/>
          <ac:spMkLst>
            <pc:docMk/>
            <pc:sldMk cId="1889292113" sldId="1001"/>
            <ac:spMk id="10" creationId="{00000000-0000-0000-0000-000000000000}"/>
          </ac:spMkLst>
        </pc:spChg>
      </pc:sldChg>
      <pc:sldChg chg="modSp">
        <pc:chgData name="Hamlet Markarian" userId="4926d2b407f31d77" providerId="LiveId" clId="{1A634700-36B3-4455-A058-5071D9319E52}" dt="2020-05-19T23:29:02.826" v="2632"/>
        <pc:sldMkLst>
          <pc:docMk/>
          <pc:sldMk cId="1789828859" sldId="1008"/>
        </pc:sldMkLst>
        <pc:spChg chg="mod">
          <ac:chgData name="Hamlet Markarian" userId="4926d2b407f31d77" providerId="LiveId" clId="{1A634700-36B3-4455-A058-5071D9319E52}" dt="2020-05-19T23:29:02.826" v="2632"/>
          <ac:spMkLst>
            <pc:docMk/>
            <pc:sldMk cId="1789828859" sldId="1008"/>
            <ac:spMk id="2" creationId="{00000000-0000-0000-0000-000000000000}"/>
          </ac:spMkLst>
        </pc:spChg>
        <pc:spChg chg="mod">
          <ac:chgData name="Hamlet Markarian" userId="4926d2b407f31d77" providerId="LiveId" clId="{1A634700-36B3-4455-A058-5071D9319E52}" dt="2020-05-19T23:29:02.826" v="2632"/>
          <ac:spMkLst>
            <pc:docMk/>
            <pc:sldMk cId="1789828859" sldId="1008"/>
            <ac:spMk id="3" creationId="{00000000-0000-0000-0000-000000000000}"/>
          </ac:spMkLst>
        </pc:spChg>
        <pc:spChg chg="mod">
          <ac:chgData name="Hamlet Markarian" userId="4926d2b407f31d77" providerId="LiveId" clId="{1A634700-36B3-4455-A058-5071D9319E52}" dt="2020-05-19T23:29:02.826" v="2632"/>
          <ac:spMkLst>
            <pc:docMk/>
            <pc:sldMk cId="1789828859" sldId="1008"/>
            <ac:spMk id="4" creationId="{00000000-0000-0000-0000-000000000000}"/>
          </ac:spMkLst>
        </pc:spChg>
        <pc:spChg chg="mod">
          <ac:chgData name="Hamlet Markarian" userId="4926d2b407f31d77" providerId="LiveId" clId="{1A634700-36B3-4455-A058-5071D9319E52}" dt="2020-05-19T23:29:02.826" v="2632"/>
          <ac:spMkLst>
            <pc:docMk/>
            <pc:sldMk cId="1789828859" sldId="1008"/>
            <ac:spMk id="10" creationId="{00000000-0000-0000-0000-000000000000}"/>
          </ac:spMkLst>
        </pc:spChg>
      </pc:sldChg>
      <pc:sldChg chg="modSp">
        <pc:chgData name="Hamlet Markarian" userId="4926d2b407f31d77" providerId="LiveId" clId="{1A634700-36B3-4455-A058-5071D9319E52}" dt="2020-05-19T23:29:02.826" v="2632"/>
        <pc:sldMkLst>
          <pc:docMk/>
          <pc:sldMk cId="4142023512" sldId="1009"/>
        </pc:sldMkLst>
        <pc:spChg chg="mod">
          <ac:chgData name="Hamlet Markarian" userId="4926d2b407f31d77" providerId="LiveId" clId="{1A634700-36B3-4455-A058-5071D9319E52}" dt="2020-05-19T23:29:02.826" v="2632"/>
          <ac:spMkLst>
            <pc:docMk/>
            <pc:sldMk cId="4142023512" sldId="1009"/>
            <ac:spMk id="2" creationId="{00000000-0000-0000-0000-000000000000}"/>
          </ac:spMkLst>
        </pc:spChg>
        <pc:spChg chg="mod">
          <ac:chgData name="Hamlet Markarian" userId="4926d2b407f31d77" providerId="LiveId" clId="{1A634700-36B3-4455-A058-5071D9319E52}" dt="2020-05-19T23:29:02.826" v="2632"/>
          <ac:spMkLst>
            <pc:docMk/>
            <pc:sldMk cId="4142023512" sldId="1009"/>
            <ac:spMk id="3" creationId="{00000000-0000-0000-0000-000000000000}"/>
          </ac:spMkLst>
        </pc:spChg>
        <pc:spChg chg="mod">
          <ac:chgData name="Hamlet Markarian" userId="4926d2b407f31d77" providerId="LiveId" clId="{1A634700-36B3-4455-A058-5071D9319E52}" dt="2020-05-19T23:29:02.826" v="2632"/>
          <ac:spMkLst>
            <pc:docMk/>
            <pc:sldMk cId="4142023512" sldId="1009"/>
            <ac:spMk id="10" creationId="{00000000-0000-0000-0000-000000000000}"/>
          </ac:spMkLst>
        </pc:spChg>
        <pc:spChg chg="mod">
          <ac:chgData name="Hamlet Markarian" userId="4926d2b407f31d77" providerId="LiveId" clId="{1A634700-36B3-4455-A058-5071D9319E52}" dt="2020-05-19T23:29:02.826" v="2632"/>
          <ac:spMkLst>
            <pc:docMk/>
            <pc:sldMk cId="4142023512" sldId="1009"/>
            <ac:spMk id="15" creationId="{00000000-0000-0000-0000-000000000000}"/>
          </ac:spMkLst>
        </pc:spChg>
        <pc:spChg chg="mod">
          <ac:chgData name="Hamlet Markarian" userId="4926d2b407f31d77" providerId="LiveId" clId="{1A634700-36B3-4455-A058-5071D9319E52}" dt="2020-05-19T23:29:02.826" v="2632"/>
          <ac:spMkLst>
            <pc:docMk/>
            <pc:sldMk cId="4142023512" sldId="1009"/>
            <ac:spMk id="16" creationId="{00000000-0000-0000-0000-000000000000}"/>
          </ac:spMkLst>
        </pc:spChg>
        <pc:spChg chg="mod">
          <ac:chgData name="Hamlet Markarian" userId="4926d2b407f31d77" providerId="LiveId" clId="{1A634700-36B3-4455-A058-5071D9319E52}" dt="2020-05-19T23:29:02.826" v="2632"/>
          <ac:spMkLst>
            <pc:docMk/>
            <pc:sldMk cId="4142023512" sldId="1009"/>
            <ac:spMk id="17" creationId="{00000000-0000-0000-0000-000000000000}"/>
          </ac:spMkLst>
        </pc:spChg>
        <pc:spChg chg="mod">
          <ac:chgData name="Hamlet Markarian" userId="4926d2b407f31d77" providerId="LiveId" clId="{1A634700-36B3-4455-A058-5071D9319E52}" dt="2020-05-19T23:29:02.826" v="2632"/>
          <ac:spMkLst>
            <pc:docMk/>
            <pc:sldMk cId="4142023512" sldId="1009"/>
            <ac:spMk id="19" creationId="{00000000-0000-0000-0000-000000000000}"/>
          </ac:spMkLst>
        </pc:spChg>
        <pc:spChg chg="mod">
          <ac:chgData name="Hamlet Markarian" userId="4926d2b407f31d77" providerId="LiveId" clId="{1A634700-36B3-4455-A058-5071D9319E52}" dt="2020-05-19T23:29:02.826" v="2632"/>
          <ac:spMkLst>
            <pc:docMk/>
            <pc:sldMk cId="4142023512" sldId="1009"/>
            <ac:spMk id="23" creationId="{00000000-0000-0000-0000-000000000000}"/>
          </ac:spMkLst>
        </pc:spChg>
      </pc:sldChg>
      <pc:sldChg chg="modSp">
        <pc:chgData name="Hamlet Markarian" userId="4926d2b407f31d77" providerId="LiveId" clId="{1A634700-36B3-4455-A058-5071D9319E52}" dt="2020-05-19T23:29:02.826" v="2632"/>
        <pc:sldMkLst>
          <pc:docMk/>
          <pc:sldMk cId="3769981657" sldId="1010"/>
        </pc:sldMkLst>
        <pc:spChg chg="mod">
          <ac:chgData name="Hamlet Markarian" userId="4926d2b407f31d77" providerId="LiveId" clId="{1A634700-36B3-4455-A058-5071D9319E52}" dt="2020-05-19T23:29:02.826" v="2632"/>
          <ac:spMkLst>
            <pc:docMk/>
            <pc:sldMk cId="3769981657" sldId="1010"/>
            <ac:spMk id="2" creationId="{00000000-0000-0000-0000-000000000000}"/>
          </ac:spMkLst>
        </pc:spChg>
        <pc:spChg chg="mod">
          <ac:chgData name="Hamlet Markarian" userId="4926d2b407f31d77" providerId="LiveId" clId="{1A634700-36B3-4455-A058-5071D9319E52}" dt="2020-05-19T23:29:02.826" v="2632"/>
          <ac:spMkLst>
            <pc:docMk/>
            <pc:sldMk cId="3769981657" sldId="1010"/>
            <ac:spMk id="3" creationId="{00000000-0000-0000-0000-000000000000}"/>
          </ac:spMkLst>
        </pc:spChg>
        <pc:spChg chg="mod">
          <ac:chgData name="Hamlet Markarian" userId="4926d2b407f31d77" providerId="LiveId" clId="{1A634700-36B3-4455-A058-5071D9319E52}" dt="2020-05-19T23:29:02.826" v="2632"/>
          <ac:spMkLst>
            <pc:docMk/>
            <pc:sldMk cId="3769981657" sldId="1010"/>
            <ac:spMk id="4" creationId="{00000000-0000-0000-0000-000000000000}"/>
          </ac:spMkLst>
        </pc:spChg>
        <pc:spChg chg="mod">
          <ac:chgData name="Hamlet Markarian" userId="4926d2b407f31d77" providerId="LiveId" clId="{1A634700-36B3-4455-A058-5071D9319E52}" dt="2020-05-19T23:29:02.826" v="2632"/>
          <ac:spMkLst>
            <pc:docMk/>
            <pc:sldMk cId="3769981657" sldId="1010"/>
            <ac:spMk id="5" creationId="{00000000-0000-0000-0000-000000000000}"/>
          </ac:spMkLst>
        </pc:spChg>
        <pc:spChg chg="mod">
          <ac:chgData name="Hamlet Markarian" userId="4926d2b407f31d77" providerId="LiveId" clId="{1A634700-36B3-4455-A058-5071D9319E52}" dt="2020-05-19T23:29:02.826" v="2632"/>
          <ac:spMkLst>
            <pc:docMk/>
            <pc:sldMk cId="3769981657" sldId="1010"/>
            <ac:spMk id="32" creationId="{00000000-0000-0000-0000-000000000000}"/>
          </ac:spMkLst>
        </pc:spChg>
        <pc:spChg chg="mod">
          <ac:chgData name="Hamlet Markarian" userId="4926d2b407f31d77" providerId="LiveId" clId="{1A634700-36B3-4455-A058-5071D9319E52}" dt="2020-05-19T23:29:02.826" v="2632"/>
          <ac:spMkLst>
            <pc:docMk/>
            <pc:sldMk cId="3769981657" sldId="1010"/>
            <ac:spMk id="51" creationId="{00000000-0000-0000-0000-000000000000}"/>
          </ac:spMkLst>
        </pc:spChg>
        <pc:spChg chg="mod">
          <ac:chgData name="Hamlet Markarian" userId="4926d2b407f31d77" providerId="LiveId" clId="{1A634700-36B3-4455-A058-5071D9319E52}" dt="2020-05-19T23:29:02.826" v="2632"/>
          <ac:spMkLst>
            <pc:docMk/>
            <pc:sldMk cId="3769981657" sldId="1010"/>
            <ac:spMk id="70" creationId="{00000000-0000-0000-0000-000000000000}"/>
          </ac:spMkLst>
        </pc:spChg>
        <pc:spChg chg="mod">
          <ac:chgData name="Hamlet Markarian" userId="4926d2b407f31d77" providerId="LiveId" clId="{1A634700-36B3-4455-A058-5071D9319E52}" dt="2020-05-19T23:29:02.826" v="2632"/>
          <ac:spMkLst>
            <pc:docMk/>
            <pc:sldMk cId="3769981657" sldId="1010"/>
            <ac:spMk id="89" creationId="{00000000-0000-0000-0000-000000000000}"/>
          </ac:spMkLst>
        </pc:spChg>
        <pc:spChg chg="mod">
          <ac:chgData name="Hamlet Markarian" userId="4926d2b407f31d77" providerId="LiveId" clId="{1A634700-36B3-4455-A058-5071D9319E52}" dt="2020-05-19T23:29:02.826" v="2632"/>
          <ac:spMkLst>
            <pc:docMk/>
            <pc:sldMk cId="3769981657" sldId="1010"/>
            <ac:spMk id="90" creationId="{00000000-0000-0000-0000-000000000000}"/>
          </ac:spMkLst>
        </pc:spChg>
      </pc:sldChg>
      <pc:sldChg chg="modSp">
        <pc:chgData name="Hamlet Markarian" userId="4926d2b407f31d77" providerId="LiveId" clId="{1A634700-36B3-4455-A058-5071D9319E52}" dt="2020-05-19T23:29:02.826" v="2632"/>
        <pc:sldMkLst>
          <pc:docMk/>
          <pc:sldMk cId="2577729352" sldId="1011"/>
        </pc:sldMkLst>
        <pc:spChg chg="mod">
          <ac:chgData name="Hamlet Markarian" userId="4926d2b407f31d77" providerId="LiveId" clId="{1A634700-36B3-4455-A058-5071D9319E52}" dt="2020-05-19T23:29:02.826" v="2632"/>
          <ac:spMkLst>
            <pc:docMk/>
            <pc:sldMk cId="2577729352" sldId="1011"/>
            <ac:spMk id="2" creationId="{00000000-0000-0000-0000-000000000000}"/>
          </ac:spMkLst>
        </pc:spChg>
        <pc:spChg chg="mod">
          <ac:chgData name="Hamlet Markarian" userId="4926d2b407f31d77" providerId="LiveId" clId="{1A634700-36B3-4455-A058-5071D9319E52}" dt="2020-05-19T23:29:02.826" v="2632"/>
          <ac:spMkLst>
            <pc:docMk/>
            <pc:sldMk cId="2577729352" sldId="1011"/>
            <ac:spMk id="3" creationId="{00000000-0000-0000-0000-000000000000}"/>
          </ac:spMkLst>
        </pc:spChg>
        <pc:spChg chg="mod">
          <ac:chgData name="Hamlet Markarian" userId="4926d2b407f31d77" providerId="LiveId" clId="{1A634700-36B3-4455-A058-5071D9319E52}" dt="2020-05-19T23:29:02.826" v="2632"/>
          <ac:spMkLst>
            <pc:docMk/>
            <pc:sldMk cId="2577729352" sldId="1011"/>
            <ac:spMk id="4" creationId="{00000000-0000-0000-0000-000000000000}"/>
          </ac:spMkLst>
        </pc:spChg>
        <pc:spChg chg="mod">
          <ac:chgData name="Hamlet Markarian" userId="4926d2b407f31d77" providerId="LiveId" clId="{1A634700-36B3-4455-A058-5071D9319E52}" dt="2020-05-19T23:29:02.826" v="2632"/>
          <ac:spMkLst>
            <pc:docMk/>
            <pc:sldMk cId="2577729352" sldId="1011"/>
            <ac:spMk id="5" creationId="{00000000-0000-0000-0000-000000000000}"/>
          </ac:spMkLst>
        </pc:spChg>
        <pc:spChg chg="mod">
          <ac:chgData name="Hamlet Markarian" userId="4926d2b407f31d77" providerId="LiveId" clId="{1A634700-36B3-4455-A058-5071D9319E52}" dt="2020-05-19T23:29:02.826" v="2632"/>
          <ac:spMkLst>
            <pc:docMk/>
            <pc:sldMk cId="2577729352" sldId="1011"/>
            <ac:spMk id="6" creationId="{00000000-0000-0000-0000-000000000000}"/>
          </ac:spMkLst>
        </pc:spChg>
        <pc:spChg chg="mod">
          <ac:chgData name="Hamlet Markarian" userId="4926d2b407f31d77" providerId="LiveId" clId="{1A634700-36B3-4455-A058-5071D9319E52}" dt="2020-05-19T23:29:02.826" v="2632"/>
          <ac:spMkLst>
            <pc:docMk/>
            <pc:sldMk cId="2577729352" sldId="1011"/>
            <ac:spMk id="9" creationId="{00000000-0000-0000-0000-000000000000}"/>
          </ac:spMkLst>
        </pc:spChg>
        <pc:spChg chg="mod">
          <ac:chgData name="Hamlet Markarian" userId="4926d2b407f31d77" providerId="LiveId" clId="{1A634700-36B3-4455-A058-5071D9319E52}" dt="2020-05-19T23:29:02.826" v="2632"/>
          <ac:spMkLst>
            <pc:docMk/>
            <pc:sldMk cId="2577729352" sldId="1011"/>
            <ac:spMk id="10" creationId="{00000000-0000-0000-0000-000000000000}"/>
          </ac:spMkLst>
        </pc:spChg>
        <pc:spChg chg="mod">
          <ac:chgData name="Hamlet Markarian" userId="4926d2b407f31d77" providerId="LiveId" clId="{1A634700-36B3-4455-A058-5071D9319E52}" dt="2020-05-19T23:29:02.826" v="2632"/>
          <ac:spMkLst>
            <pc:docMk/>
            <pc:sldMk cId="2577729352" sldId="1011"/>
            <ac:spMk id="11" creationId="{00000000-0000-0000-0000-000000000000}"/>
          </ac:spMkLst>
        </pc:spChg>
        <pc:spChg chg="mod">
          <ac:chgData name="Hamlet Markarian" userId="4926d2b407f31d77" providerId="LiveId" clId="{1A634700-36B3-4455-A058-5071D9319E52}" dt="2020-05-19T23:29:02.826" v="2632"/>
          <ac:spMkLst>
            <pc:docMk/>
            <pc:sldMk cId="2577729352" sldId="1011"/>
            <ac:spMk id="12" creationId="{00000000-0000-0000-0000-000000000000}"/>
          </ac:spMkLst>
        </pc:spChg>
      </pc:sldChg>
      <pc:sldChg chg="modSp">
        <pc:chgData name="Hamlet Markarian" userId="4926d2b407f31d77" providerId="LiveId" clId="{1A634700-36B3-4455-A058-5071D9319E52}" dt="2020-05-19T23:29:02.826" v="2632"/>
        <pc:sldMkLst>
          <pc:docMk/>
          <pc:sldMk cId="1118957608" sldId="1012"/>
        </pc:sldMkLst>
        <pc:spChg chg="mod">
          <ac:chgData name="Hamlet Markarian" userId="4926d2b407f31d77" providerId="LiveId" clId="{1A634700-36B3-4455-A058-5071D9319E52}" dt="2020-05-19T23:29:02.826" v="2632"/>
          <ac:spMkLst>
            <pc:docMk/>
            <pc:sldMk cId="1118957608" sldId="1012"/>
            <ac:spMk id="2" creationId="{00000000-0000-0000-0000-000000000000}"/>
          </ac:spMkLst>
        </pc:spChg>
        <pc:spChg chg="mod">
          <ac:chgData name="Hamlet Markarian" userId="4926d2b407f31d77" providerId="LiveId" clId="{1A634700-36B3-4455-A058-5071D9319E52}" dt="2020-05-19T23:29:02.826" v="2632"/>
          <ac:spMkLst>
            <pc:docMk/>
            <pc:sldMk cId="1118957608" sldId="1012"/>
            <ac:spMk id="3" creationId="{00000000-0000-0000-0000-000000000000}"/>
          </ac:spMkLst>
        </pc:spChg>
        <pc:spChg chg="mod">
          <ac:chgData name="Hamlet Markarian" userId="4926d2b407f31d77" providerId="LiveId" clId="{1A634700-36B3-4455-A058-5071D9319E52}" dt="2020-05-19T23:29:02.826" v="2632"/>
          <ac:spMkLst>
            <pc:docMk/>
            <pc:sldMk cId="1118957608" sldId="1012"/>
            <ac:spMk id="4" creationId="{00000000-0000-0000-0000-000000000000}"/>
          </ac:spMkLst>
        </pc:spChg>
        <pc:spChg chg="mod">
          <ac:chgData name="Hamlet Markarian" userId="4926d2b407f31d77" providerId="LiveId" clId="{1A634700-36B3-4455-A058-5071D9319E52}" dt="2020-05-19T23:29:02.826" v="2632"/>
          <ac:spMkLst>
            <pc:docMk/>
            <pc:sldMk cId="1118957608" sldId="1012"/>
            <ac:spMk id="5" creationId="{00000000-0000-0000-0000-000000000000}"/>
          </ac:spMkLst>
        </pc:spChg>
        <pc:spChg chg="mod">
          <ac:chgData name="Hamlet Markarian" userId="4926d2b407f31d77" providerId="LiveId" clId="{1A634700-36B3-4455-A058-5071D9319E52}" dt="2020-05-19T23:29:02.826" v="2632"/>
          <ac:spMkLst>
            <pc:docMk/>
            <pc:sldMk cId="1118957608" sldId="1012"/>
            <ac:spMk id="9" creationId="{00000000-0000-0000-0000-000000000000}"/>
          </ac:spMkLst>
        </pc:spChg>
        <pc:spChg chg="mod">
          <ac:chgData name="Hamlet Markarian" userId="4926d2b407f31d77" providerId="LiveId" clId="{1A634700-36B3-4455-A058-5071D9319E52}" dt="2020-05-19T23:29:02.826" v="2632"/>
          <ac:spMkLst>
            <pc:docMk/>
            <pc:sldMk cId="1118957608" sldId="1012"/>
            <ac:spMk id="10" creationId="{00000000-0000-0000-0000-000000000000}"/>
          </ac:spMkLst>
        </pc:spChg>
        <pc:spChg chg="mod">
          <ac:chgData name="Hamlet Markarian" userId="4926d2b407f31d77" providerId="LiveId" clId="{1A634700-36B3-4455-A058-5071D9319E52}" dt="2020-05-19T23:29:02.826" v="2632"/>
          <ac:spMkLst>
            <pc:docMk/>
            <pc:sldMk cId="1118957608" sldId="1012"/>
            <ac:spMk id="11" creationId="{00000000-0000-0000-0000-000000000000}"/>
          </ac:spMkLst>
        </pc:spChg>
      </pc:sldChg>
      <pc:sldChg chg="modSp">
        <pc:chgData name="Hamlet Markarian" userId="4926d2b407f31d77" providerId="LiveId" clId="{1A634700-36B3-4455-A058-5071D9319E52}" dt="2020-05-19T23:29:02.826" v="2632"/>
        <pc:sldMkLst>
          <pc:docMk/>
          <pc:sldMk cId="2582258576" sldId="1013"/>
        </pc:sldMkLst>
        <pc:spChg chg="mod">
          <ac:chgData name="Hamlet Markarian" userId="4926d2b407f31d77" providerId="LiveId" clId="{1A634700-36B3-4455-A058-5071D9319E52}" dt="2020-05-19T23:29:02.826" v="2632"/>
          <ac:spMkLst>
            <pc:docMk/>
            <pc:sldMk cId="2582258576" sldId="1013"/>
            <ac:spMk id="2" creationId="{00000000-0000-0000-0000-000000000000}"/>
          </ac:spMkLst>
        </pc:spChg>
        <pc:spChg chg="mod">
          <ac:chgData name="Hamlet Markarian" userId="4926d2b407f31d77" providerId="LiveId" clId="{1A634700-36B3-4455-A058-5071D9319E52}" dt="2020-05-19T23:29:02.826" v="2632"/>
          <ac:spMkLst>
            <pc:docMk/>
            <pc:sldMk cId="2582258576" sldId="1013"/>
            <ac:spMk id="3" creationId="{00000000-0000-0000-0000-000000000000}"/>
          </ac:spMkLst>
        </pc:spChg>
        <pc:spChg chg="mod">
          <ac:chgData name="Hamlet Markarian" userId="4926d2b407f31d77" providerId="LiveId" clId="{1A634700-36B3-4455-A058-5071D9319E52}" dt="2020-05-19T23:29:02.826" v="2632"/>
          <ac:spMkLst>
            <pc:docMk/>
            <pc:sldMk cId="2582258576" sldId="1013"/>
            <ac:spMk id="4" creationId="{00000000-0000-0000-0000-000000000000}"/>
          </ac:spMkLst>
        </pc:spChg>
        <pc:spChg chg="mod">
          <ac:chgData name="Hamlet Markarian" userId="4926d2b407f31d77" providerId="LiveId" clId="{1A634700-36B3-4455-A058-5071D9319E52}" dt="2020-05-19T23:29:02.826" v="2632"/>
          <ac:spMkLst>
            <pc:docMk/>
            <pc:sldMk cId="2582258576" sldId="1013"/>
            <ac:spMk id="5" creationId="{00000000-0000-0000-0000-000000000000}"/>
          </ac:spMkLst>
        </pc:spChg>
      </pc:sldChg>
      <pc:sldChg chg="modSp">
        <pc:chgData name="Hamlet Markarian" userId="4926d2b407f31d77" providerId="LiveId" clId="{1A634700-36B3-4455-A058-5071D9319E52}" dt="2020-05-19T23:29:02.826" v="2632"/>
        <pc:sldMkLst>
          <pc:docMk/>
          <pc:sldMk cId="2130827513" sldId="1014"/>
        </pc:sldMkLst>
        <pc:spChg chg="mod">
          <ac:chgData name="Hamlet Markarian" userId="4926d2b407f31d77" providerId="LiveId" clId="{1A634700-36B3-4455-A058-5071D9319E52}" dt="2020-05-19T23:29:02.826" v="2632"/>
          <ac:spMkLst>
            <pc:docMk/>
            <pc:sldMk cId="2130827513" sldId="1014"/>
            <ac:spMk id="2" creationId="{00000000-0000-0000-0000-000000000000}"/>
          </ac:spMkLst>
        </pc:spChg>
        <pc:spChg chg="mod">
          <ac:chgData name="Hamlet Markarian" userId="4926d2b407f31d77" providerId="LiveId" clId="{1A634700-36B3-4455-A058-5071D9319E52}" dt="2020-05-19T23:29:02.826" v="2632"/>
          <ac:spMkLst>
            <pc:docMk/>
            <pc:sldMk cId="2130827513" sldId="1014"/>
            <ac:spMk id="3" creationId="{00000000-0000-0000-0000-000000000000}"/>
          </ac:spMkLst>
        </pc:spChg>
        <pc:spChg chg="mod">
          <ac:chgData name="Hamlet Markarian" userId="4926d2b407f31d77" providerId="LiveId" clId="{1A634700-36B3-4455-A058-5071D9319E52}" dt="2020-05-19T23:29:02.826" v="2632"/>
          <ac:spMkLst>
            <pc:docMk/>
            <pc:sldMk cId="2130827513" sldId="1014"/>
            <ac:spMk id="4" creationId="{00000000-0000-0000-0000-000000000000}"/>
          </ac:spMkLst>
        </pc:spChg>
        <pc:spChg chg="mod">
          <ac:chgData name="Hamlet Markarian" userId="4926d2b407f31d77" providerId="LiveId" clId="{1A634700-36B3-4455-A058-5071D9319E52}" dt="2020-05-19T23:29:02.826" v="2632"/>
          <ac:spMkLst>
            <pc:docMk/>
            <pc:sldMk cId="2130827513" sldId="1014"/>
            <ac:spMk id="9" creationId="{00000000-0000-0000-0000-000000000000}"/>
          </ac:spMkLst>
        </pc:spChg>
        <pc:spChg chg="mod">
          <ac:chgData name="Hamlet Markarian" userId="4926d2b407f31d77" providerId="LiveId" clId="{1A634700-36B3-4455-A058-5071D9319E52}" dt="2020-05-19T23:29:02.826" v="2632"/>
          <ac:spMkLst>
            <pc:docMk/>
            <pc:sldMk cId="2130827513" sldId="1014"/>
            <ac:spMk id="10" creationId="{00000000-0000-0000-0000-000000000000}"/>
          </ac:spMkLst>
        </pc:spChg>
      </pc:sldChg>
      <pc:sldChg chg="modSp">
        <pc:chgData name="Hamlet Markarian" userId="4926d2b407f31d77" providerId="LiveId" clId="{1A634700-36B3-4455-A058-5071D9319E52}" dt="2020-05-19T23:29:02.826" v="2632"/>
        <pc:sldMkLst>
          <pc:docMk/>
          <pc:sldMk cId="3869523353" sldId="1015"/>
        </pc:sldMkLst>
        <pc:spChg chg="mod">
          <ac:chgData name="Hamlet Markarian" userId="4926d2b407f31d77" providerId="LiveId" clId="{1A634700-36B3-4455-A058-5071D9319E52}" dt="2020-05-19T23:29:02.826" v="2632"/>
          <ac:spMkLst>
            <pc:docMk/>
            <pc:sldMk cId="3869523353" sldId="1015"/>
            <ac:spMk id="2" creationId="{00000000-0000-0000-0000-000000000000}"/>
          </ac:spMkLst>
        </pc:spChg>
        <pc:spChg chg="mod">
          <ac:chgData name="Hamlet Markarian" userId="4926d2b407f31d77" providerId="LiveId" clId="{1A634700-36B3-4455-A058-5071D9319E52}" dt="2020-05-19T23:29:02.826" v="2632"/>
          <ac:spMkLst>
            <pc:docMk/>
            <pc:sldMk cId="3869523353" sldId="1015"/>
            <ac:spMk id="3" creationId="{00000000-0000-0000-0000-000000000000}"/>
          </ac:spMkLst>
        </pc:spChg>
        <pc:spChg chg="mod">
          <ac:chgData name="Hamlet Markarian" userId="4926d2b407f31d77" providerId="LiveId" clId="{1A634700-36B3-4455-A058-5071D9319E52}" dt="2020-05-19T23:29:02.826" v="2632"/>
          <ac:spMkLst>
            <pc:docMk/>
            <pc:sldMk cId="3869523353" sldId="1015"/>
            <ac:spMk id="4" creationId="{00000000-0000-0000-0000-000000000000}"/>
          </ac:spMkLst>
        </pc:spChg>
        <pc:spChg chg="mod">
          <ac:chgData name="Hamlet Markarian" userId="4926d2b407f31d77" providerId="LiveId" clId="{1A634700-36B3-4455-A058-5071D9319E52}" dt="2020-05-19T23:29:02.826" v="2632"/>
          <ac:spMkLst>
            <pc:docMk/>
            <pc:sldMk cId="3869523353" sldId="1015"/>
            <ac:spMk id="7" creationId="{00000000-0000-0000-0000-000000000000}"/>
          </ac:spMkLst>
        </pc:spChg>
        <pc:spChg chg="mod">
          <ac:chgData name="Hamlet Markarian" userId="4926d2b407f31d77" providerId="LiveId" clId="{1A634700-36B3-4455-A058-5071D9319E52}" dt="2020-05-19T23:29:02.826" v="2632"/>
          <ac:spMkLst>
            <pc:docMk/>
            <pc:sldMk cId="3869523353" sldId="1015"/>
            <ac:spMk id="9" creationId="{00000000-0000-0000-0000-000000000000}"/>
          </ac:spMkLst>
        </pc:spChg>
        <pc:spChg chg="mod">
          <ac:chgData name="Hamlet Markarian" userId="4926d2b407f31d77" providerId="LiveId" clId="{1A634700-36B3-4455-A058-5071D9319E52}" dt="2020-05-19T23:29:02.826" v="2632"/>
          <ac:spMkLst>
            <pc:docMk/>
            <pc:sldMk cId="3869523353" sldId="1015"/>
            <ac:spMk id="10" creationId="{00000000-0000-0000-0000-000000000000}"/>
          </ac:spMkLst>
        </pc:spChg>
      </pc:sldChg>
      <pc:sldChg chg="modSp">
        <pc:chgData name="Hamlet Markarian" userId="4926d2b407f31d77" providerId="LiveId" clId="{1A634700-36B3-4455-A058-5071D9319E52}" dt="2020-05-19T23:29:02.826" v="2632"/>
        <pc:sldMkLst>
          <pc:docMk/>
          <pc:sldMk cId="3940492276" sldId="1016"/>
        </pc:sldMkLst>
        <pc:spChg chg="mod">
          <ac:chgData name="Hamlet Markarian" userId="4926d2b407f31d77" providerId="LiveId" clId="{1A634700-36B3-4455-A058-5071D9319E52}" dt="2020-05-19T23:29:02.826" v="2632"/>
          <ac:spMkLst>
            <pc:docMk/>
            <pc:sldMk cId="3940492276" sldId="1016"/>
            <ac:spMk id="2" creationId="{00000000-0000-0000-0000-000000000000}"/>
          </ac:spMkLst>
        </pc:spChg>
        <pc:spChg chg="mod">
          <ac:chgData name="Hamlet Markarian" userId="4926d2b407f31d77" providerId="LiveId" clId="{1A634700-36B3-4455-A058-5071D9319E52}" dt="2020-05-19T23:29:02.826" v="2632"/>
          <ac:spMkLst>
            <pc:docMk/>
            <pc:sldMk cId="3940492276" sldId="1016"/>
            <ac:spMk id="3" creationId="{00000000-0000-0000-0000-000000000000}"/>
          </ac:spMkLst>
        </pc:spChg>
        <pc:spChg chg="mod">
          <ac:chgData name="Hamlet Markarian" userId="4926d2b407f31d77" providerId="LiveId" clId="{1A634700-36B3-4455-A058-5071D9319E52}" dt="2020-05-19T23:29:02.826" v="2632"/>
          <ac:spMkLst>
            <pc:docMk/>
            <pc:sldMk cId="3940492276" sldId="1016"/>
            <ac:spMk id="4" creationId="{00000000-0000-0000-0000-000000000000}"/>
          </ac:spMkLst>
        </pc:spChg>
        <pc:spChg chg="mod">
          <ac:chgData name="Hamlet Markarian" userId="4926d2b407f31d77" providerId="LiveId" clId="{1A634700-36B3-4455-A058-5071D9319E52}" dt="2020-05-19T23:29:02.826" v="2632"/>
          <ac:spMkLst>
            <pc:docMk/>
            <pc:sldMk cId="3940492276" sldId="1016"/>
            <ac:spMk id="5" creationId="{00000000-0000-0000-0000-000000000000}"/>
          </ac:spMkLst>
        </pc:spChg>
        <pc:spChg chg="mod">
          <ac:chgData name="Hamlet Markarian" userId="4926d2b407f31d77" providerId="LiveId" clId="{1A634700-36B3-4455-A058-5071D9319E52}" dt="2020-05-19T23:29:02.826" v="2632"/>
          <ac:spMkLst>
            <pc:docMk/>
            <pc:sldMk cId="3940492276" sldId="1016"/>
            <ac:spMk id="10" creationId="{00000000-0000-0000-0000-000000000000}"/>
          </ac:spMkLst>
        </pc:spChg>
        <pc:spChg chg="mod">
          <ac:chgData name="Hamlet Markarian" userId="4926d2b407f31d77" providerId="LiveId" clId="{1A634700-36B3-4455-A058-5071D9319E52}" dt="2020-05-19T23:29:02.826" v="2632"/>
          <ac:spMkLst>
            <pc:docMk/>
            <pc:sldMk cId="3940492276" sldId="1016"/>
            <ac:spMk id="12" creationId="{00000000-0000-0000-0000-000000000000}"/>
          </ac:spMkLst>
        </pc:spChg>
        <pc:spChg chg="mod">
          <ac:chgData name="Hamlet Markarian" userId="4926d2b407f31d77" providerId="LiveId" clId="{1A634700-36B3-4455-A058-5071D9319E52}" dt="2020-05-19T23:29:02.826" v="2632"/>
          <ac:spMkLst>
            <pc:docMk/>
            <pc:sldMk cId="3940492276" sldId="1016"/>
            <ac:spMk id="29" creationId="{00000000-0000-0000-0000-000000000000}"/>
          </ac:spMkLst>
        </pc:spChg>
        <pc:spChg chg="mod">
          <ac:chgData name="Hamlet Markarian" userId="4926d2b407f31d77" providerId="LiveId" clId="{1A634700-36B3-4455-A058-5071D9319E52}" dt="2020-05-19T23:29:02.826" v="2632"/>
          <ac:spMkLst>
            <pc:docMk/>
            <pc:sldMk cId="3940492276" sldId="1016"/>
            <ac:spMk id="30" creationId="{00000000-0000-0000-0000-000000000000}"/>
          </ac:spMkLst>
        </pc:spChg>
        <pc:spChg chg="mod">
          <ac:chgData name="Hamlet Markarian" userId="4926d2b407f31d77" providerId="LiveId" clId="{1A634700-36B3-4455-A058-5071D9319E52}" dt="2020-05-19T23:29:02.826" v="2632"/>
          <ac:spMkLst>
            <pc:docMk/>
            <pc:sldMk cId="3940492276" sldId="1016"/>
            <ac:spMk id="31" creationId="{00000000-0000-0000-0000-000000000000}"/>
          </ac:spMkLst>
        </pc:spChg>
        <pc:spChg chg="mod">
          <ac:chgData name="Hamlet Markarian" userId="4926d2b407f31d77" providerId="LiveId" clId="{1A634700-36B3-4455-A058-5071D9319E52}" dt="2020-05-19T23:29:02.826" v="2632"/>
          <ac:spMkLst>
            <pc:docMk/>
            <pc:sldMk cId="3940492276" sldId="1016"/>
            <ac:spMk id="32" creationId="{00000000-0000-0000-0000-000000000000}"/>
          </ac:spMkLst>
        </pc:spChg>
      </pc:sldChg>
      <pc:sldChg chg="modSp">
        <pc:chgData name="Hamlet Markarian" userId="4926d2b407f31d77" providerId="LiveId" clId="{1A634700-36B3-4455-A058-5071D9319E52}" dt="2020-05-19T23:29:02.826" v="2632"/>
        <pc:sldMkLst>
          <pc:docMk/>
          <pc:sldMk cId="1934618251" sldId="1017"/>
        </pc:sldMkLst>
        <pc:spChg chg="mod">
          <ac:chgData name="Hamlet Markarian" userId="4926d2b407f31d77" providerId="LiveId" clId="{1A634700-36B3-4455-A058-5071D9319E52}" dt="2020-05-19T23:29:02.826" v="2632"/>
          <ac:spMkLst>
            <pc:docMk/>
            <pc:sldMk cId="1934618251" sldId="1017"/>
            <ac:spMk id="2" creationId="{00000000-0000-0000-0000-000000000000}"/>
          </ac:spMkLst>
        </pc:spChg>
        <pc:spChg chg="mod">
          <ac:chgData name="Hamlet Markarian" userId="4926d2b407f31d77" providerId="LiveId" clId="{1A634700-36B3-4455-A058-5071D9319E52}" dt="2020-05-19T23:29:02.826" v="2632"/>
          <ac:spMkLst>
            <pc:docMk/>
            <pc:sldMk cId="1934618251" sldId="1017"/>
            <ac:spMk id="3" creationId="{00000000-0000-0000-0000-000000000000}"/>
          </ac:spMkLst>
        </pc:spChg>
        <pc:spChg chg="mod">
          <ac:chgData name="Hamlet Markarian" userId="4926d2b407f31d77" providerId="LiveId" clId="{1A634700-36B3-4455-A058-5071D9319E52}" dt="2020-05-19T23:29:02.826" v="2632"/>
          <ac:spMkLst>
            <pc:docMk/>
            <pc:sldMk cId="1934618251" sldId="1017"/>
            <ac:spMk id="4" creationId="{00000000-0000-0000-0000-000000000000}"/>
          </ac:spMkLst>
        </pc:spChg>
        <pc:spChg chg="mod">
          <ac:chgData name="Hamlet Markarian" userId="4926d2b407f31d77" providerId="LiveId" clId="{1A634700-36B3-4455-A058-5071D9319E52}" dt="2020-05-19T23:29:02.826" v="2632"/>
          <ac:spMkLst>
            <pc:docMk/>
            <pc:sldMk cId="1934618251" sldId="1017"/>
            <ac:spMk id="12" creationId="{00000000-0000-0000-0000-000000000000}"/>
          </ac:spMkLst>
        </pc:spChg>
        <pc:spChg chg="mod">
          <ac:chgData name="Hamlet Markarian" userId="4926d2b407f31d77" providerId="LiveId" clId="{1A634700-36B3-4455-A058-5071D9319E52}" dt="2020-05-19T23:29:02.826" v="2632"/>
          <ac:spMkLst>
            <pc:docMk/>
            <pc:sldMk cId="1934618251" sldId="1017"/>
            <ac:spMk id="29" creationId="{00000000-0000-0000-0000-000000000000}"/>
          </ac:spMkLst>
        </pc:spChg>
        <pc:spChg chg="mod">
          <ac:chgData name="Hamlet Markarian" userId="4926d2b407f31d77" providerId="LiveId" clId="{1A634700-36B3-4455-A058-5071D9319E52}" dt="2020-05-19T23:29:02.826" v="2632"/>
          <ac:spMkLst>
            <pc:docMk/>
            <pc:sldMk cId="1934618251" sldId="1017"/>
            <ac:spMk id="30" creationId="{00000000-0000-0000-0000-000000000000}"/>
          </ac:spMkLst>
        </pc:spChg>
        <pc:spChg chg="mod">
          <ac:chgData name="Hamlet Markarian" userId="4926d2b407f31d77" providerId="LiveId" clId="{1A634700-36B3-4455-A058-5071D9319E52}" dt="2020-05-19T23:29:02.826" v="2632"/>
          <ac:spMkLst>
            <pc:docMk/>
            <pc:sldMk cId="1934618251" sldId="1017"/>
            <ac:spMk id="31" creationId="{00000000-0000-0000-0000-000000000000}"/>
          </ac:spMkLst>
        </pc:spChg>
        <pc:spChg chg="mod">
          <ac:chgData name="Hamlet Markarian" userId="4926d2b407f31d77" providerId="LiveId" clId="{1A634700-36B3-4455-A058-5071D9319E52}" dt="2020-05-19T23:29:02.826" v="2632"/>
          <ac:spMkLst>
            <pc:docMk/>
            <pc:sldMk cId="1934618251" sldId="1017"/>
            <ac:spMk id="32" creationId="{00000000-0000-0000-0000-000000000000}"/>
          </ac:spMkLst>
        </pc:spChg>
      </pc:sldChg>
      <pc:sldChg chg="modSp">
        <pc:chgData name="Hamlet Markarian" userId="4926d2b407f31d77" providerId="LiveId" clId="{1A634700-36B3-4455-A058-5071D9319E52}" dt="2020-05-19T23:29:02.826" v="2632"/>
        <pc:sldMkLst>
          <pc:docMk/>
          <pc:sldMk cId="2192770983" sldId="1018"/>
        </pc:sldMkLst>
        <pc:spChg chg="mod">
          <ac:chgData name="Hamlet Markarian" userId="4926d2b407f31d77" providerId="LiveId" clId="{1A634700-36B3-4455-A058-5071D9319E52}" dt="2020-05-19T23:29:02.826" v="2632"/>
          <ac:spMkLst>
            <pc:docMk/>
            <pc:sldMk cId="2192770983" sldId="1018"/>
            <ac:spMk id="2" creationId="{00000000-0000-0000-0000-000000000000}"/>
          </ac:spMkLst>
        </pc:spChg>
        <pc:spChg chg="mod">
          <ac:chgData name="Hamlet Markarian" userId="4926d2b407f31d77" providerId="LiveId" clId="{1A634700-36B3-4455-A058-5071D9319E52}" dt="2020-05-19T23:29:02.826" v="2632"/>
          <ac:spMkLst>
            <pc:docMk/>
            <pc:sldMk cId="2192770983" sldId="1018"/>
            <ac:spMk id="3" creationId="{00000000-0000-0000-0000-000000000000}"/>
          </ac:spMkLst>
        </pc:spChg>
        <pc:spChg chg="mod">
          <ac:chgData name="Hamlet Markarian" userId="4926d2b407f31d77" providerId="LiveId" clId="{1A634700-36B3-4455-A058-5071D9319E52}" dt="2020-05-19T23:29:02.826" v="2632"/>
          <ac:spMkLst>
            <pc:docMk/>
            <pc:sldMk cId="2192770983" sldId="1018"/>
            <ac:spMk id="12" creationId="{00000000-0000-0000-0000-000000000000}"/>
          </ac:spMkLst>
        </pc:spChg>
        <pc:spChg chg="mod">
          <ac:chgData name="Hamlet Markarian" userId="4926d2b407f31d77" providerId="LiveId" clId="{1A634700-36B3-4455-A058-5071D9319E52}" dt="2020-05-19T23:29:02.826" v="2632"/>
          <ac:spMkLst>
            <pc:docMk/>
            <pc:sldMk cId="2192770983" sldId="1018"/>
            <ac:spMk id="29" creationId="{00000000-0000-0000-0000-000000000000}"/>
          </ac:spMkLst>
        </pc:spChg>
        <pc:spChg chg="mod">
          <ac:chgData name="Hamlet Markarian" userId="4926d2b407f31d77" providerId="LiveId" clId="{1A634700-36B3-4455-A058-5071D9319E52}" dt="2020-05-19T23:29:02.826" v="2632"/>
          <ac:spMkLst>
            <pc:docMk/>
            <pc:sldMk cId="2192770983" sldId="1018"/>
            <ac:spMk id="30" creationId="{00000000-0000-0000-0000-000000000000}"/>
          </ac:spMkLst>
        </pc:spChg>
        <pc:spChg chg="mod">
          <ac:chgData name="Hamlet Markarian" userId="4926d2b407f31d77" providerId="LiveId" clId="{1A634700-36B3-4455-A058-5071D9319E52}" dt="2020-05-19T23:29:02.826" v="2632"/>
          <ac:spMkLst>
            <pc:docMk/>
            <pc:sldMk cId="2192770983" sldId="1018"/>
            <ac:spMk id="32" creationId="{00000000-0000-0000-0000-000000000000}"/>
          </ac:spMkLst>
        </pc:spChg>
      </pc:sldChg>
      <pc:sldChg chg="modSp">
        <pc:chgData name="Hamlet Markarian" userId="4926d2b407f31d77" providerId="LiveId" clId="{1A634700-36B3-4455-A058-5071D9319E52}" dt="2020-05-19T23:29:02.826" v="2632"/>
        <pc:sldMkLst>
          <pc:docMk/>
          <pc:sldMk cId="2782855059" sldId="1019"/>
        </pc:sldMkLst>
        <pc:spChg chg="mod">
          <ac:chgData name="Hamlet Markarian" userId="4926d2b407f31d77" providerId="LiveId" clId="{1A634700-36B3-4455-A058-5071D9319E52}" dt="2020-05-19T23:29:02.826" v="2632"/>
          <ac:spMkLst>
            <pc:docMk/>
            <pc:sldMk cId="2782855059" sldId="1019"/>
            <ac:spMk id="2" creationId="{00000000-0000-0000-0000-000000000000}"/>
          </ac:spMkLst>
        </pc:spChg>
        <pc:spChg chg="mod">
          <ac:chgData name="Hamlet Markarian" userId="4926d2b407f31d77" providerId="LiveId" clId="{1A634700-36B3-4455-A058-5071D9319E52}" dt="2020-05-19T23:29:02.826" v="2632"/>
          <ac:spMkLst>
            <pc:docMk/>
            <pc:sldMk cId="2782855059" sldId="1019"/>
            <ac:spMk id="3" creationId="{00000000-0000-0000-0000-000000000000}"/>
          </ac:spMkLst>
        </pc:spChg>
        <pc:spChg chg="mod">
          <ac:chgData name="Hamlet Markarian" userId="4926d2b407f31d77" providerId="LiveId" clId="{1A634700-36B3-4455-A058-5071D9319E52}" dt="2020-05-19T23:29:02.826" v="2632"/>
          <ac:spMkLst>
            <pc:docMk/>
            <pc:sldMk cId="2782855059" sldId="1019"/>
            <ac:spMk id="4" creationId="{00000000-0000-0000-0000-000000000000}"/>
          </ac:spMkLst>
        </pc:spChg>
        <pc:spChg chg="mod">
          <ac:chgData name="Hamlet Markarian" userId="4926d2b407f31d77" providerId="LiveId" clId="{1A634700-36B3-4455-A058-5071D9319E52}" dt="2020-05-19T23:29:02.826" v="2632"/>
          <ac:spMkLst>
            <pc:docMk/>
            <pc:sldMk cId="2782855059" sldId="1019"/>
            <ac:spMk id="5" creationId="{00000000-0000-0000-0000-000000000000}"/>
          </ac:spMkLst>
        </pc:spChg>
        <pc:spChg chg="mod">
          <ac:chgData name="Hamlet Markarian" userId="4926d2b407f31d77" providerId="LiveId" clId="{1A634700-36B3-4455-A058-5071D9319E52}" dt="2020-05-19T23:29:02.826" v="2632"/>
          <ac:spMkLst>
            <pc:docMk/>
            <pc:sldMk cId="2782855059" sldId="1019"/>
            <ac:spMk id="6" creationId="{00000000-0000-0000-0000-000000000000}"/>
          </ac:spMkLst>
        </pc:spChg>
        <pc:spChg chg="mod">
          <ac:chgData name="Hamlet Markarian" userId="4926d2b407f31d77" providerId="LiveId" clId="{1A634700-36B3-4455-A058-5071D9319E52}" dt="2020-05-19T23:29:02.826" v="2632"/>
          <ac:spMkLst>
            <pc:docMk/>
            <pc:sldMk cId="2782855059" sldId="1019"/>
            <ac:spMk id="7" creationId="{00000000-0000-0000-0000-000000000000}"/>
          </ac:spMkLst>
        </pc:spChg>
        <pc:spChg chg="mod">
          <ac:chgData name="Hamlet Markarian" userId="4926d2b407f31d77" providerId="LiveId" clId="{1A634700-36B3-4455-A058-5071D9319E52}" dt="2020-05-19T23:29:02.826" v="2632"/>
          <ac:spMkLst>
            <pc:docMk/>
            <pc:sldMk cId="2782855059" sldId="1019"/>
            <ac:spMk id="8" creationId="{00000000-0000-0000-0000-000000000000}"/>
          </ac:spMkLst>
        </pc:spChg>
        <pc:spChg chg="mod">
          <ac:chgData name="Hamlet Markarian" userId="4926d2b407f31d77" providerId="LiveId" clId="{1A634700-36B3-4455-A058-5071D9319E52}" dt="2020-05-19T23:29:02.826" v="2632"/>
          <ac:spMkLst>
            <pc:docMk/>
            <pc:sldMk cId="2782855059" sldId="1019"/>
            <ac:spMk id="9" creationId="{00000000-0000-0000-0000-000000000000}"/>
          </ac:spMkLst>
        </pc:spChg>
        <pc:spChg chg="mod">
          <ac:chgData name="Hamlet Markarian" userId="4926d2b407f31d77" providerId="LiveId" clId="{1A634700-36B3-4455-A058-5071D9319E52}" dt="2020-05-19T23:29:02.826" v="2632"/>
          <ac:spMkLst>
            <pc:docMk/>
            <pc:sldMk cId="2782855059" sldId="1019"/>
            <ac:spMk id="10" creationId="{00000000-0000-0000-0000-000000000000}"/>
          </ac:spMkLst>
        </pc:spChg>
        <pc:spChg chg="mod">
          <ac:chgData name="Hamlet Markarian" userId="4926d2b407f31d77" providerId="LiveId" clId="{1A634700-36B3-4455-A058-5071D9319E52}" dt="2020-05-19T23:29:02.826" v="2632"/>
          <ac:spMkLst>
            <pc:docMk/>
            <pc:sldMk cId="2782855059" sldId="1019"/>
            <ac:spMk id="11" creationId="{00000000-0000-0000-0000-000000000000}"/>
          </ac:spMkLst>
        </pc:spChg>
        <pc:spChg chg="mod">
          <ac:chgData name="Hamlet Markarian" userId="4926d2b407f31d77" providerId="LiveId" clId="{1A634700-36B3-4455-A058-5071D9319E52}" dt="2020-05-19T23:29:02.826" v="2632"/>
          <ac:spMkLst>
            <pc:docMk/>
            <pc:sldMk cId="2782855059" sldId="1019"/>
            <ac:spMk id="12" creationId="{00000000-0000-0000-0000-000000000000}"/>
          </ac:spMkLst>
        </pc:spChg>
        <pc:spChg chg="mod">
          <ac:chgData name="Hamlet Markarian" userId="4926d2b407f31d77" providerId="LiveId" clId="{1A634700-36B3-4455-A058-5071D9319E52}" dt="2020-05-19T23:29:02.826" v="2632"/>
          <ac:spMkLst>
            <pc:docMk/>
            <pc:sldMk cId="2782855059" sldId="1019"/>
            <ac:spMk id="13" creationId="{00000000-0000-0000-0000-000000000000}"/>
          </ac:spMkLst>
        </pc:spChg>
        <pc:spChg chg="mod">
          <ac:chgData name="Hamlet Markarian" userId="4926d2b407f31d77" providerId="LiveId" clId="{1A634700-36B3-4455-A058-5071D9319E52}" dt="2020-05-19T23:29:02.826" v="2632"/>
          <ac:spMkLst>
            <pc:docMk/>
            <pc:sldMk cId="2782855059" sldId="1019"/>
            <ac:spMk id="14" creationId="{00000000-0000-0000-0000-000000000000}"/>
          </ac:spMkLst>
        </pc:spChg>
        <pc:spChg chg="mod">
          <ac:chgData name="Hamlet Markarian" userId="4926d2b407f31d77" providerId="LiveId" clId="{1A634700-36B3-4455-A058-5071D9319E52}" dt="2020-05-19T23:29:02.826" v="2632"/>
          <ac:spMkLst>
            <pc:docMk/>
            <pc:sldMk cId="2782855059" sldId="1019"/>
            <ac:spMk id="27" creationId="{00000000-0000-0000-0000-000000000000}"/>
          </ac:spMkLst>
        </pc:spChg>
      </pc:sldChg>
      <pc:sldChg chg="modSp">
        <pc:chgData name="Hamlet Markarian" userId="4926d2b407f31d77" providerId="LiveId" clId="{1A634700-36B3-4455-A058-5071D9319E52}" dt="2020-05-19T23:29:02.826" v="2632"/>
        <pc:sldMkLst>
          <pc:docMk/>
          <pc:sldMk cId="213070440" sldId="1020"/>
        </pc:sldMkLst>
        <pc:spChg chg="mod">
          <ac:chgData name="Hamlet Markarian" userId="4926d2b407f31d77" providerId="LiveId" clId="{1A634700-36B3-4455-A058-5071D9319E52}" dt="2020-05-19T23:29:02.826" v="2632"/>
          <ac:spMkLst>
            <pc:docMk/>
            <pc:sldMk cId="213070440" sldId="1020"/>
            <ac:spMk id="2" creationId="{00000000-0000-0000-0000-000000000000}"/>
          </ac:spMkLst>
        </pc:spChg>
        <pc:spChg chg="mod">
          <ac:chgData name="Hamlet Markarian" userId="4926d2b407f31d77" providerId="LiveId" clId="{1A634700-36B3-4455-A058-5071D9319E52}" dt="2020-05-19T23:29:02.826" v="2632"/>
          <ac:spMkLst>
            <pc:docMk/>
            <pc:sldMk cId="213070440" sldId="1020"/>
            <ac:spMk id="3" creationId="{00000000-0000-0000-0000-000000000000}"/>
          </ac:spMkLst>
        </pc:spChg>
        <pc:spChg chg="mod">
          <ac:chgData name="Hamlet Markarian" userId="4926d2b407f31d77" providerId="LiveId" clId="{1A634700-36B3-4455-A058-5071D9319E52}" dt="2020-05-19T23:29:02.826" v="2632"/>
          <ac:spMkLst>
            <pc:docMk/>
            <pc:sldMk cId="213070440" sldId="1020"/>
            <ac:spMk id="4" creationId="{00000000-0000-0000-0000-000000000000}"/>
          </ac:spMkLst>
        </pc:spChg>
        <pc:spChg chg="mod">
          <ac:chgData name="Hamlet Markarian" userId="4926d2b407f31d77" providerId="LiveId" clId="{1A634700-36B3-4455-A058-5071D9319E52}" dt="2020-05-19T23:29:02.826" v="2632"/>
          <ac:spMkLst>
            <pc:docMk/>
            <pc:sldMk cId="213070440" sldId="1020"/>
            <ac:spMk id="5" creationId="{00000000-0000-0000-0000-000000000000}"/>
          </ac:spMkLst>
        </pc:spChg>
        <pc:spChg chg="mod">
          <ac:chgData name="Hamlet Markarian" userId="4926d2b407f31d77" providerId="LiveId" clId="{1A634700-36B3-4455-A058-5071D9319E52}" dt="2020-05-19T23:29:02.826" v="2632"/>
          <ac:spMkLst>
            <pc:docMk/>
            <pc:sldMk cId="213070440" sldId="1020"/>
            <ac:spMk id="6" creationId="{00000000-0000-0000-0000-000000000000}"/>
          </ac:spMkLst>
        </pc:spChg>
        <pc:spChg chg="mod">
          <ac:chgData name="Hamlet Markarian" userId="4926d2b407f31d77" providerId="LiveId" clId="{1A634700-36B3-4455-A058-5071D9319E52}" dt="2020-05-19T23:29:02.826" v="2632"/>
          <ac:spMkLst>
            <pc:docMk/>
            <pc:sldMk cId="213070440" sldId="1020"/>
            <ac:spMk id="7" creationId="{00000000-0000-0000-0000-000000000000}"/>
          </ac:spMkLst>
        </pc:spChg>
        <pc:spChg chg="mod">
          <ac:chgData name="Hamlet Markarian" userId="4926d2b407f31d77" providerId="LiveId" clId="{1A634700-36B3-4455-A058-5071D9319E52}" dt="2020-05-19T23:29:02.826" v="2632"/>
          <ac:spMkLst>
            <pc:docMk/>
            <pc:sldMk cId="213070440" sldId="1020"/>
            <ac:spMk id="8" creationId="{00000000-0000-0000-0000-000000000000}"/>
          </ac:spMkLst>
        </pc:spChg>
        <pc:spChg chg="mod">
          <ac:chgData name="Hamlet Markarian" userId="4926d2b407f31d77" providerId="LiveId" clId="{1A634700-36B3-4455-A058-5071D9319E52}" dt="2020-05-19T23:29:02.826" v="2632"/>
          <ac:spMkLst>
            <pc:docMk/>
            <pc:sldMk cId="213070440" sldId="1020"/>
            <ac:spMk id="9" creationId="{00000000-0000-0000-0000-000000000000}"/>
          </ac:spMkLst>
        </pc:spChg>
        <pc:spChg chg="mod">
          <ac:chgData name="Hamlet Markarian" userId="4926d2b407f31d77" providerId="LiveId" clId="{1A634700-36B3-4455-A058-5071D9319E52}" dt="2020-05-19T23:29:02.826" v="2632"/>
          <ac:spMkLst>
            <pc:docMk/>
            <pc:sldMk cId="213070440" sldId="1020"/>
            <ac:spMk id="10" creationId="{00000000-0000-0000-0000-000000000000}"/>
          </ac:spMkLst>
        </pc:spChg>
      </pc:sldChg>
      <pc:sldChg chg="modSp">
        <pc:chgData name="Hamlet Markarian" userId="4926d2b407f31d77" providerId="LiveId" clId="{1A634700-36B3-4455-A058-5071D9319E52}" dt="2020-05-19T23:29:02.826" v="2632"/>
        <pc:sldMkLst>
          <pc:docMk/>
          <pc:sldMk cId="500988444" sldId="1021"/>
        </pc:sldMkLst>
        <pc:spChg chg="mod">
          <ac:chgData name="Hamlet Markarian" userId="4926d2b407f31d77" providerId="LiveId" clId="{1A634700-36B3-4455-A058-5071D9319E52}" dt="2020-05-19T23:29:02.826" v="2632"/>
          <ac:spMkLst>
            <pc:docMk/>
            <pc:sldMk cId="500988444" sldId="1021"/>
            <ac:spMk id="2" creationId="{00000000-0000-0000-0000-000000000000}"/>
          </ac:spMkLst>
        </pc:spChg>
        <pc:spChg chg="mod">
          <ac:chgData name="Hamlet Markarian" userId="4926d2b407f31d77" providerId="LiveId" clId="{1A634700-36B3-4455-A058-5071D9319E52}" dt="2020-05-19T23:29:02.826" v="2632"/>
          <ac:spMkLst>
            <pc:docMk/>
            <pc:sldMk cId="500988444" sldId="1021"/>
            <ac:spMk id="3" creationId="{00000000-0000-0000-0000-000000000000}"/>
          </ac:spMkLst>
        </pc:spChg>
        <pc:spChg chg="mod">
          <ac:chgData name="Hamlet Markarian" userId="4926d2b407f31d77" providerId="LiveId" clId="{1A634700-36B3-4455-A058-5071D9319E52}" dt="2020-05-19T23:29:02.826" v="2632"/>
          <ac:spMkLst>
            <pc:docMk/>
            <pc:sldMk cId="500988444" sldId="1021"/>
            <ac:spMk id="4" creationId="{00000000-0000-0000-0000-000000000000}"/>
          </ac:spMkLst>
        </pc:spChg>
        <pc:spChg chg="mod">
          <ac:chgData name="Hamlet Markarian" userId="4926d2b407f31d77" providerId="LiveId" clId="{1A634700-36B3-4455-A058-5071D9319E52}" dt="2020-05-19T23:29:02.826" v="2632"/>
          <ac:spMkLst>
            <pc:docMk/>
            <pc:sldMk cId="500988444" sldId="1021"/>
            <ac:spMk id="5" creationId="{00000000-0000-0000-0000-000000000000}"/>
          </ac:spMkLst>
        </pc:spChg>
        <pc:spChg chg="mod">
          <ac:chgData name="Hamlet Markarian" userId="4926d2b407f31d77" providerId="LiveId" clId="{1A634700-36B3-4455-A058-5071D9319E52}" dt="2020-05-19T23:29:02.826" v="2632"/>
          <ac:spMkLst>
            <pc:docMk/>
            <pc:sldMk cId="500988444" sldId="1021"/>
            <ac:spMk id="6" creationId="{00000000-0000-0000-0000-000000000000}"/>
          </ac:spMkLst>
        </pc:spChg>
        <pc:spChg chg="mod">
          <ac:chgData name="Hamlet Markarian" userId="4926d2b407f31d77" providerId="LiveId" clId="{1A634700-36B3-4455-A058-5071D9319E52}" dt="2020-05-19T23:29:02.826" v="2632"/>
          <ac:spMkLst>
            <pc:docMk/>
            <pc:sldMk cId="500988444" sldId="1021"/>
            <ac:spMk id="7" creationId="{00000000-0000-0000-0000-000000000000}"/>
          </ac:spMkLst>
        </pc:spChg>
        <pc:spChg chg="mod">
          <ac:chgData name="Hamlet Markarian" userId="4926d2b407f31d77" providerId="LiveId" clId="{1A634700-36B3-4455-A058-5071D9319E52}" dt="2020-05-19T23:29:02.826" v="2632"/>
          <ac:spMkLst>
            <pc:docMk/>
            <pc:sldMk cId="500988444" sldId="1021"/>
            <ac:spMk id="8" creationId="{00000000-0000-0000-0000-000000000000}"/>
          </ac:spMkLst>
        </pc:spChg>
        <pc:spChg chg="mod">
          <ac:chgData name="Hamlet Markarian" userId="4926d2b407f31d77" providerId="LiveId" clId="{1A634700-36B3-4455-A058-5071D9319E52}" dt="2020-05-19T23:29:02.826" v="2632"/>
          <ac:spMkLst>
            <pc:docMk/>
            <pc:sldMk cId="500988444" sldId="1021"/>
            <ac:spMk id="9" creationId="{00000000-0000-0000-0000-000000000000}"/>
          </ac:spMkLst>
        </pc:spChg>
        <pc:spChg chg="mod">
          <ac:chgData name="Hamlet Markarian" userId="4926d2b407f31d77" providerId="LiveId" clId="{1A634700-36B3-4455-A058-5071D9319E52}" dt="2020-05-19T23:29:02.826" v="2632"/>
          <ac:spMkLst>
            <pc:docMk/>
            <pc:sldMk cId="500988444" sldId="1021"/>
            <ac:spMk id="10" creationId="{00000000-0000-0000-0000-000000000000}"/>
          </ac:spMkLst>
        </pc:spChg>
        <pc:spChg chg="mod">
          <ac:chgData name="Hamlet Markarian" userId="4926d2b407f31d77" providerId="LiveId" clId="{1A634700-36B3-4455-A058-5071D9319E52}" dt="2020-05-19T23:29:02.826" v="2632"/>
          <ac:spMkLst>
            <pc:docMk/>
            <pc:sldMk cId="500988444" sldId="1021"/>
            <ac:spMk id="13" creationId="{00000000-0000-0000-0000-000000000000}"/>
          </ac:spMkLst>
        </pc:spChg>
        <pc:spChg chg="mod">
          <ac:chgData name="Hamlet Markarian" userId="4926d2b407f31d77" providerId="LiveId" clId="{1A634700-36B3-4455-A058-5071D9319E52}" dt="2020-05-19T23:29:02.826" v="2632"/>
          <ac:spMkLst>
            <pc:docMk/>
            <pc:sldMk cId="500988444" sldId="1021"/>
            <ac:spMk id="27" creationId="{00000000-0000-0000-0000-000000000000}"/>
          </ac:spMkLst>
        </pc:spChg>
      </pc:sldChg>
      <pc:sldChg chg="modSp">
        <pc:chgData name="Hamlet Markarian" userId="4926d2b407f31d77" providerId="LiveId" clId="{1A634700-36B3-4455-A058-5071D9319E52}" dt="2020-05-19T23:29:02.826" v="2632"/>
        <pc:sldMkLst>
          <pc:docMk/>
          <pc:sldMk cId="1516196022" sldId="1022"/>
        </pc:sldMkLst>
        <pc:spChg chg="mod">
          <ac:chgData name="Hamlet Markarian" userId="4926d2b407f31d77" providerId="LiveId" clId="{1A634700-36B3-4455-A058-5071D9319E52}" dt="2020-05-19T23:29:02.826" v="2632"/>
          <ac:spMkLst>
            <pc:docMk/>
            <pc:sldMk cId="1516196022" sldId="1022"/>
            <ac:spMk id="2" creationId="{00000000-0000-0000-0000-000000000000}"/>
          </ac:spMkLst>
        </pc:spChg>
        <pc:spChg chg="mod">
          <ac:chgData name="Hamlet Markarian" userId="4926d2b407f31d77" providerId="LiveId" clId="{1A634700-36B3-4455-A058-5071D9319E52}" dt="2020-05-19T23:29:02.826" v="2632"/>
          <ac:spMkLst>
            <pc:docMk/>
            <pc:sldMk cId="1516196022" sldId="1022"/>
            <ac:spMk id="3" creationId="{00000000-0000-0000-0000-000000000000}"/>
          </ac:spMkLst>
        </pc:spChg>
        <pc:spChg chg="mod">
          <ac:chgData name="Hamlet Markarian" userId="4926d2b407f31d77" providerId="LiveId" clId="{1A634700-36B3-4455-A058-5071D9319E52}" dt="2020-05-19T23:29:02.826" v="2632"/>
          <ac:spMkLst>
            <pc:docMk/>
            <pc:sldMk cId="1516196022" sldId="1022"/>
            <ac:spMk id="4" creationId="{00000000-0000-0000-0000-000000000000}"/>
          </ac:spMkLst>
        </pc:spChg>
        <pc:spChg chg="mod">
          <ac:chgData name="Hamlet Markarian" userId="4926d2b407f31d77" providerId="LiveId" clId="{1A634700-36B3-4455-A058-5071D9319E52}" dt="2020-05-19T23:29:02.826" v="2632"/>
          <ac:spMkLst>
            <pc:docMk/>
            <pc:sldMk cId="1516196022" sldId="1022"/>
            <ac:spMk id="5" creationId="{00000000-0000-0000-0000-000000000000}"/>
          </ac:spMkLst>
        </pc:spChg>
        <pc:spChg chg="mod">
          <ac:chgData name="Hamlet Markarian" userId="4926d2b407f31d77" providerId="LiveId" clId="{1A634700-36B3-4455-A058-5071D9319E52}" dt="2020-05-19T23:29:02.826" v="2632"/>
          <ac:spMkLst>
            <pc:docMk/>
            <pc:sldMk cId="1516196022" sldId="1022"/>
            <ac:spMk id="6" creationId="{00000000-0000-0000-0000-000000000000}"/>
          </ac:spMkLst>
        </pc:spChg>
        <pc:spChg chg="mod">
          <ac:chgData name="Hamlet Markarian" userId="4926d2b407f31d77" providerId="LiveId" clId="{1A634700-36B3-4455-A058-5071D9319E52}" dt="2020-05-19T23:29:02.826" v="2632"/>
          <ac:spMkLst>
            <pc:docMk/>
            <pc:sldMk cId="1516196022" sldId="1022"/>
            <ac:spMk id="7" creationId="{00000000-0000-0000-0000-000000000000}"/>
          </ac:spMkLst>
        </pc:spChg>
        <pc:spChg chg="mod">
          <ac:chgData name="Hamlet Markarian" userId="4926d2b407f31d77" providerId="LiveId" clId="{1A634700-36B3-4455-A058-5071D9319E52}" dt="2020-05-19T23:29:02.826" v="2632"/>
          <ac:spMkLst>
            <pc:docMk/>
            <pc:sldMk cId="1516196022" sldId="1022"/>
            <ac:spMk id="8" creationId="{00000000-0000-0000-0000-000000000000}"/>
          </ac:spMkLst>
        </pc:spChg>
        <pc:spChg chg="mod">
          <ac:chgData name="Hamlet Markarian" userId="4926d2b407f31d77" providerId="LiveId" clId="{1A634700-36B3-4455-A058-5071D9319E52}" dt="2020-05-19T23:29:02.826" v="2632"/>
          <ac:spMkLst>
            <pc:docMk/>
            <pc:sldMk cId="1516196022" sldId="1022"/>
            <ac:spMk id="27" creationId="{00000000-0000-0000-0000-000000000000}"/>
          </ac:spMkLst>
        </pc:spChg>
      </pc:sldChg>
      <pc:sldChg chg="modSp">
        <pc:chgData name="Hamlet Markarian" userId="4926d2b407f31d77" providerId="LiveId" clId="{1A634700-36B3-4455-A058-5071D9319E52}" dt="2020-05-19T23:29:02.826" v="2632"/>
        <pc:sldMkLst>
          <pc:docMk/>
          <pc:sldMk cId="2070012940" sldId="1023"/>
        </pc:sldMkLst>
        <pc:spChg chg="mod">
          <ac:chgData name="Hamlet Markarian" userId="4926d2b407f31d77" providerId="LiveId" clId="{1A634700-36B3-4455-A058-5071D9319E52}" dt="2020-05-19T23:29:02.826" v="2632"/>
          <ac:spMkLst>
            <pc:docMk/>
            <pc:sldMk cId="2070012940" sldId="1023"/>
            <ac:spMk id="2" creationId="{00000000-0000-0000-0000-000000000000}"/>
          </ac:spMkLst>
        </pc:spChg>
        <pc:spChg chg="mod">
          <ac:chgData name="Hamlet Markarian" userId="4926d2b407f31d77" providerId="LiveId" clId="{1A634700-36B3-4455-A058-5071D9319E52}" dt="2020-05-19T23:29:02.826" v="2632"/>
          <ac:spMkLst>
            <pc:docMk/>
            <pc:sldMk cId="2070012940" sldId="1023"/>
            <ac:spMk id="3" creationId="{00000000-0000-0000-0000-000000000000}"/>
          </ac:spMkLst>
        </pc:spChg>
        <pc:spChg chg="mod">
          <ac:chgData name="Hamlet Markarian" userId="4926d2b407f31d77" providerId="LiveId" clId="{1A634700-36B3-4455-A058-5071D9319E52}" dt="2020-05-19T23:29:02.826" v="2632"/>
          <ac:spMkLst>
            <pc:docMk/>
            <pc:sldMk cId="2070012940" sldId="1023"/>
            <ac:spMk id="4" creationId="{00000000-0000-0000-0000-000000000000}"/>
          </ac:spMkLst>
        </pc:spChg>
        <pc:spChg chg="mod">
          <ac:chgData name="Hamlet Markarian" userId="4926d2b407f31d77" providerId="LiveId" clId="{1A634700-36B3-4455-A058-5071D9319E52}" dt="2020-05-19T23:29:02.826" v="2632"/>
          <ac:spMkLst>
            <pc:docMk/>
            <pc:sldMk cId="2070012940" sldId="1023"/>
            <ac:spMk id="5" creationId="{00000000-0000-0000-0000-000000000000}"/>
          </ac:spMkLst>
        </pc:spChg>
        <pc:spChg chg="mod">
          <ac:chgData name="Hamlet Markarian" userId="4926d2b407f31d77" providerId="LiveId" clId="{1A634700-36B3-4455-A058-5071D9319E52}" dt="2020-05-19T23:29:02.826" v="2632"/>
          <ac:spMkLst>
            <pc:docMk/>
            <pc:sldMk cId="2070012940" sldId="1023"/>
            <ac:spMk id="10" creationId="{00000000-0000-0000-0000-000000000000}"/>
          </ac:spMkLst>
        </pc:spChg>
        <pc:spChg chg="mod">
          <ac:chgData name="Hamlet Markarian" userId="4926d2b407f31d77" providerId="LiveId" clId="{1A634700-36B3-4455-A058-5071D9319E52}" dt="2020-05-19T23:29:02.826" v="2632"/>
          <ac:spMkLst>
            <pc:docMk/>
            <pc:sldMk cId="2070012940" sldId="1023"/>
            <ac:spMk id="15" creationId="{00000000-0000-0000-0000-000000000000}"/>
          </ac:spMkLst>
        </pc:spChg>
      </pc:sldChg>
      <pc:sldChg chg="modSp">
        <pc:chgData name="Hamlet Markarian" userId="4926d2b407f31d77" providerId="LiveId" clId="{1A634700-36B3-4455-A058-5071D9319E52}" dt="2020-05-19T23:29:02.826" v="2632"/>
        <pc:sldMkLst>
          <pc:docMk/>
          <pc:sldMk cId="2631313728" sldId="1024"/>
        </pc:sldMkLst>
        <pc:spChg chg="mod">
          <ac:chgData name="Hamlet Markarian" userId="4926d2b407f31d77" providerId="LiveId" clId="{1A634700-36B3-4455-A058-5071D9319E52}" dt="2020-05-19T23:29:02.826" v="2632"/>
          <ac:spMkLst>
            <pc:docMk/>
            <pc:sldMk cId="2631313728" sldId="1024"/>
            <ac:spMk id="2" creationId="{00000000-0000-0000-0000-000000000000}"/>
          </ac:spMkLst>
        </pc:spChg>
        <pc:spChg chg="mod">
          <ac:chgData name="Hamlet Markarian" userId="4926d2b407f31d77" providerId="LiveId" clId="{1A634700-36B3-4455-A058-5071D9319E52}" dt="2020-05-19T23:29:02.826" v="2632"/>
          <ac:spMkLst>
            <pc:docMk/>
            <pc:sldMk cId="2631313728" sldId="1024"/>
            <ac:spMk id="3" creationId="{00000000-0000-0000-0000-000000000000}"/>
          </ac:spMkLst>
        </pc:spChg>
        <pc:spChg chg="mod">
          <ac:chgData name="Hamlet Markarian" userId="4926d2b407f31d77" providerId="LiveId" clId="{1A634700-36B3-4455-A058-5071D9319E52}" dt="2020-05-19T23:29:02.826" v="2632"/>
          <ac:spMkLst>
            <pc:docMk/>
            <pc:sldMk cId="2631313728" sldId="1024"/>
            <ac:spMk id="4" creationId="{00000000-0000-0000-0000-000000000000}"/>
          </ac:spMkLst>
        </pc:spChg>
        <pc:spChg chg="mod">
          <ac:chgData name="Hamlet Markarian" userId="4926d2b407f31d77" providerId="LiveId" clId="{1A634700-36B3-4455-A058-5071D9319E52}" dt="2020-05-19T23:29:02.826" v="2632"/>
          <ac:spMkLst>
            <pc:docMk/>
            <pc:sldMk cId="2631313728" sldId="1024"/>
            <ac:spMk id="10" creationId="{00000000-0000-0000-0000-000000000000}"/>
          </ac:spMkLst>
        </pc:spChg>
        <pc:spChg chg="mod">
          <ac:chgData name="Hamlet Markarian" userId="4926d2b407f31d77" providerId="LiveId" clId="{1A634700-36B3-4455-A058-5071D9319E52}" dt="2020-05-19T23:29:02.826" v="2632"/>
          <ac:spMkLst>
            <pc:docMk/>
            <pc:sldMk cId="2631313728" sldId="1024"/>
            <ac:spMk id="26" creationId="{00000000-0000-0000-0000-000000000000}"/>
          </ac:spMkLst>
        </pc:spChg>
      </pc:sldChg>
      <pc:sldChg chg="modSp">
        <pc:chgData name="Hamlet Markarian" userId="4926d2b407f31d77" providerId="LiveId" clId="{1A634700-36B3-4455-A058-5071D9319E52}" dt="2020-05-19T23:29:02.826" v="2632"/>
        <pc:sldMkLst>
          <pc:docMk/>
          <pc:sldMk cId="17411014" sldId="1025"/>
        </pc:sldMkLst>
        <pc:spChg chg="mod">
          <ac:chgData name="Hamlet Markarian" userId="4926d2b407f31d77" providerId="LiveId" clId="{1A634700-36B3-4455-A058-5071D9319E52}" dt="2020-05-19T23:29:02.826" v="2632"/>
          <ac:spMkLst>
            <pc:docMk/>
            <pc:sldMk cId="17411014" sldId="1025"/>
            <ac:spMk id="2" creationId="{00000000-0000-0000-0000-000000000000}"/>
          </ac:spMkLst>
        </pc:spChg>
        <pc:spChg chg="mod">
          <ac:chgData name="Hamlet Markarian" userId="4926d2b407f31d77" providerId="LiveId" clId="{1A634700-36B3-4455-A058-5071D9319E52}" dt="2020-05-19T23:29:02.826" v="2632"/>
          <ac:spMkLst>
            <pc:docMk/>
            <pc:sldMk cId="17411014" sldId="1025"/>
            <ac:spMk id="3" creationId="{00000000-0000-0000-0000-000000000000}"/>
          </ac:spMkLst>
        </pc:spChg>
        <pc:spChg chg="mod">
          <ac:chgData name="Hamlet Markarian" userId="4926d2b407f31d77" providerId="LiveId" clId="{1A634700-36B3-4455-A058-5071D9319E52}" dt="2020-05-19T23:29:02.826" v="2632"/>
          <ac:spMkLst>
            <pc:docMk/>
            <pc:sldMk cId="17411014" sldId="1025"/>
            <ac:spMk id="10" creationId="{00000000-0000-0000-0000-000000000000}"/>
          </ac:spMkLst>
        </pc:spChg>
        <pc:spChg chg="mod">
          <ac:chgData name="Hamlet Markarian" userId="4926d2b407f31d77" providerId="LiveId" clId="{1A634700-36B3-4455-A058-5071D9319E52}" dt="2020-05-19T23:29:02.826" v="2632"/>
          <ac:spMkLst>
            <pc:docMk/>
            <pc:sldMk cId="17411014" sldId="1025"/>
            <ac:spMk id="16" creationId="{00000000-0000-0000-0000-000000000000}"/>
          </ac:spMkLst>
        </pc:spChg>
        <pc:spChg chg="mod">
          <ac:chgData name="Hamlet Markarian" userId="4926d2b407f31d77" providerId="LiveId" clId="{1A634700-36B3-4455-A058-5071D9319E52}" dt="2020-05-19T23:29:02.826" v="2632"/>
          <ac:spMkLst>
            <pc:docMk/>
            <pc:sldMk cId="17411014" sldId="1025"/>
            <ac:spMk id="26" creationId="{00000000-0000-0000-0000-000000000000}"/>
          </ac:spMkLst>
        </pc:spChg>
      </pc:sldChg>
      <pc:sldChg chg="modSp">
        <pc:chgData name="Hamlet Markarian" userId="4926d2b407f31d77" providerId="LiveId" clId="{1A634700-36B3-4455-A058-5071D9319E52}" dt="2020-05-19T23:29:02.826" v="2632"/>
        <pc:sldMkLst>
          <pc:docMk/>
          <pc:sldMk cId="2315861084" sldId="1026"/>
        </pc:sldMkLst>
        <pc:spChg chg="mod">
          <ac:chgData name="Hamlet Markarian" userId="4926d2b407f31d77" providerId="LiveId" clId="{1A634700-36B3-4455-A058-5071D9319E52}" dt="2020-05-19T23:29:02.826" v="2632"/>
          <ac:spMkLst>
            <pc:docMk/>
            <pc:sldMk cId="2315861084" sldId="1026"/>
            <ac:spMk id="2" creationId="{00000000-0000-0000-0000-000000000000}"/>
          </ac:spMkLst>
        </pc:spChg>
        <pc:spChg chg="mod">
          <ac:chgData name="Hamlet Markarian" userId="4926d2b407f31d77" providerId="LiveId" clId="{1A634700-36B3-4455-A058-5071D9319E52}" dt="2020-05-19T23:29:02.826" v="2632"/>
          <ac:spMkLst>
            <pc:docMk/>
            <pc:sldMk cId="2315861084" sldId="1026"/>
            <ac:spMk id="3" creationId="{00000000-0000-0000-0000-000000000000}"/>
          </ac:spMkLst>
        </pc:spChg>
        <pc:spChg chg="mod">
          <ac:chgData name="Hamlet Markarian" userId="4926d2b407f31d77" providerId="LiveId" clId="{1A634700-36B3-4455-A058-5071D9319E52}" dt="2020-05-19T23:29:02.826" v="2632"/>
          <ac:spMkLst>
            <pc:docMk/>
            <pc:sldMk cId="2315861084" sldId="1026"/>
            <ac:spMk id="4" creationId="{00000000-0000-0000-0000-000000000000}"/>
          </ac:spMkLst>
        </pc:spChg>
        <pc:spChg chg="mod">
          <ac:chgData name="Hamlet Markarian" userId="4926d2b407f31d77" providerId="LiveId" clId="{1A634700-36B3-4455-A058-5071D9319E52}" dt="2020-05-19T23:29:02.826" v="2632"/>
          <ac:spMkLst>
            <pc:docMk/>
            <pc:sldMk cId="2315861084" sldId="1026"/>
            <ac:spMk id="5" creationId="{00000000-0000-0000-0000-000000000000}"/>
          </ac:spMkLst>
        </pc:spChg>
        <pc:spChg chg="mod">
          <ac:chgData name="Hamlet Markarian" userId="4926d2b407f31d77" providerId="LiveId" clId="{1A634700-36B3-4455-A058-5071D9319E52}" dt="2020-05-19T23:29:02.826" v="2632"/>
          <ac:spMkLst>
            <pc:docMk/>
            <pc:sldMk cId="2315861084" sldId="1026"/>
            <ac:spMk id="10" creationId="{00000000-0000-0000-0000-000000000000}"/>
          </ac:spMkLst>
        </pc:spChg>
        <pc:spChg chg="mod">
          <ac:chgData name="Hamlet Markarian" userId="4926d2b407f31d77" providerId="LiveId" clId="{1A634700-36B3-4455-A058-5071D9319E52}" dt="2020-05-19T23:29:02.826" v="2632"/>
          <ac:spMkLst>
            <pc:docMk/>
            <pc:sldMk cId="2315861084" sldId="1026"/>
            <ac:spMk id="19" creationId="{00000000-0000-0000-0000-000000000000}"/>
          </ac:spMkLst>
        </pc:spChg>
        <pc:spChg chg="mod">
          <ac:chgData name="Hamlet Markarian" userId="4926d2b407f31d77" providerId="LiveId" clId="{1A634700-36B3-4455-A058-5071D9319E52}" dt="2020-05-19T23:29:02.826" v="2632"/>
          <ac:spMkLst>
            <pc:docMk/>
            <pc:sldMk cId="2315861084" sldId="1026"/>
            <ac:spMk id="23" creationId="{00000000-0000-0000-0000-000000000000}"/>
          </ac:spMkLst>
        </pc:spChg>
        <pc:spChg chg="mod">
          <ac:chgData name="Hamlet Markarian" userId="4926d2b407f31d77" providerId="LiveId" clId="{1A634700-36B3-4455-A058-5071D9319E52}" dt="2020-05-19T23:29:02.826" v="2632"/>
          <ac:spMkLst>
            <pc:docMk/>
            <pc:sldMk cId="2315861084" sldId="1026"/>
            <ac:spMk id="24" creationId="{00000000-0000-0000-0000-000000000000}"/>
          </ac:spMkLst>
        </pc:spChg>
        <pc:spChg chg="mod">
          <ac:chgData name="Hamlet Markarian" userId="4926d2b407f31d77" providerId="LiveId" clId="{1A634700-36B3-4455-A058-5071D9319E52}" dt="2020-05-19T23:29:02.826" v="2632"/>
          <ac:spMkLst>
            <pc:docMk/>
            <pc:sldMk cId="2315861084" sldId="1026"/>
            <ac:spMk id="25" creationId="{00000000-0000-0000-0000-000000000000}"/>
          </ac:spMkLst>
        </pc:spChg>
        <pc:spChg chg="mod">
          <ac:chgData name="Hamlet Markarian" userId="4926d2b407f31d77" providerId="LiveId" clId="{1A634700-36B3-4455-A058-5071D9319E52}" dt="2020-05-19T23:29:02.826" v="2632"/>
          <ac:spMkLst>
            <pc:docMk/>
            <pc:sldMk cId="2315861084" sldId="1026"/>
            <ac:spMk id="26" creationId="{00000000-0000-0000-0000-000000000000}"/>
          </ac:spMkLst>
        </pc:spChg>
      </pc:sldChg>
      <pc:sldChg chg="modSp">
        <pc:chgData name="Hamlet Markarian" userId="4926d2b407f31d77" providerId="LiveId" clId="{1A634700-36B3-4455-A058-5071D9319E52}" dt="2020-05-19T23:29:02.826" v="2632"/>
        <pc:sldMkLst>
          <pc:docMk/>
          <pc:sldMk cId="632775604" sldId="1027"/>
        </pc:sldMkLst>
        <pc:spChg chg="mod">
          <ac:chgData name="Hamlet Markarian" userId="4926d2b407f31d77" providerId="LiveId" clId="{1A634700-36B3-4455-A058-5071D9319E52}" dt="2020-05-19T23:29:02.826" v="2632"/>
          <ac:spMkLst>
            <pc:docMk/>
            <pc:sldMk cId="632775604" sldId="1027"/>
            <ac:spMk id="2" creationId="{00000000-0000-0000-0000-000000000000}"/>
          </ac:spMkLst>
        </pc:spChg>
        <pc:spChg chg="mod">
          <ac:chgData name="Hamlet Markarian" userId="4926d2b407f31d77" providerId="LiveId" clId="{1A634700-36B3-4455-A058-5071D9319E52}" dt="2020-05-19T23:29:02.826" v="2632"/>
          <ac:spMkLst>
            <pc:docMk/>
            <pc:sldMk cId="632775604" sldId="1027"/>
            <ac:spMk id="3" creationId="{00000000-0000-0000-0000-000000000000}"/>
          </ac:spMkLst>
        </pc:spChg>
        <pc:spChg chg="mod">
          <ac:chgData name="Hamlet Markarian" userId="4926d2b407f31d77" providerId="LiveId" clId="{1A634700-36B3-4455-A058-5071D9319E52}" dt="2020-05-19T23:29:02.826" v="2632"/>
          <ac:spMkLst>
            <pc:docMk/>
            <pc:sldMk cId="632775604" sldId="1027"/>
            <ac:spMk id="4" creationId="{00000000-0000-0000-0000-000000000000}"/>
          </ac:spMkLst>
        </pc:spChg>
        <pc:spChg chg="mod">
          <ac:chgData name="Hamlet Markarian" userId="4926d2b407f31d77" providerId="LiveId" clId="{1A634700-36B3-4455-A058-5071D9319E52}" dt="2020-05-19T23:29:02.826" v="2632"/>
          <ac:spMkLst>
            <pc:docMk/>
            <pc:sldMk cId="632775604" sldId="1027"/>
            <ac:spMk id="10" creationId="{00000000-0000-0000-0000-000000000000}"/>
          </ac:spMkLst>
        </pc:spChg>
        <pc:spChg chg="mod">
          <ac:chgData name="Hamlet Markarian" userId="4926d2b407f31d77" providerId="LiveId" clId="{1A634700-36B3-4455-A058-5071D9319E52}" dt="2020-05-19T23:29:02.826" v="2632"/>
          <ac:spMkLst>
            <pc:docMk/>
            <pc:sldMk cId="632775604" sldId="1027"/>
            <ac:spMk id="18" creationId="{00000000-0000-0000-0000-000000000000}"/>
          </ac:spMkLst>
        </pc:spChg>
        <pc:spChg chg="mod">
          <ac:chgData name="Hamlet Markarian" userId="4926d2b407f31d77" providerId="LiveId" clId="{1A634700-36B3-4455-A058-5071D9319E52}" dt="2020-05-19T23:29:02.826" v="2632"/>
          <ac:spMkLst>
            <pc:docMk/>
            <pc:sldMk cId="632775604" sldId="1027"/>
            <ac:spMk id="19" creationId="{00000000-0000-0000-0000-000000000000}"/>
          </ac:spMkLst>
        </pc:spChg>
        <pc:spChg chg="mod">
          <ac:chgData name="Hamlet Markarian" userId="4926d2b407f31d77" providerId="LiveId" clId="{1A634700-36B3-4455-A058-5071D9319E52}" dt="2020-05-19T23:29:02.826" v="2632"/>
          <ac:spMkLst>
            <pc:docMk/>
            <pc:sldMk cId="632775604" sldId="1027"/>
            <ac:spMk id="23" creationId="{00000000-0000-0000-0000-000000000000}"/>
          </ac:spMkLst>
        </pc:spChg>
        <pc:spChg chg="mod">
          <ac:chgData name="Hamlet Markarian" userId="4926d2b407f31d77" providerId="LiveId" clId="{1A634700-36B3-4455-A058-5071D9319E52}" dt="2020-05-19T23:29:02.826" v="2632"/>
          <ac:spMkLst>
            <pc:docMk/>
            <pc:sldMk cId="632775604" sldId="1027"/>
            <ac:spMk id="24" creationId="{00000000-0000-0000-0000-000000000000}"/>
          </ac:spMkLst>
        </pc:spChg>
      </pc:sldChg>
      <pc:sldChg chg="modSp">
        <pc:chgData name="Hamlet Markarian" userId="4926d2b407f31d77" providerId="LiveId" clId="{1A634700-36B3-4455-A058-5071D9319E52}" dt="2020-05-19T23:29:02.826" v="2632"/>
        <pc:sldMkLst>
          <pc:docMk/>
          <pc:sldMk cId="2904144023" sldId="1029"/>
        </pc:sldMkLst>
        <pc:spChg chg="mod">
          <ac:chgData name="Hamlet Markarian" userId="4926d2b407f31d77" providerId="LiveId" clId="{1A634700-36B3-4455-A058-5071D9319E52}" dt="2020-05-19T23:29:02.826" v="2632"/>
          <ac:spMkLst>
            <pc:docMk/>
            <pc:sldMk cId="2904144023" sldId="1029"/>
            <ac:spMk id="2" creationId="{00000000-0000-0000-0000-000000000000}"/>
          </ac:spMkLst>
        </pc:spChg>
        <pc:spChg chg="mod">
          <ac:chgData name="Hamlet Markarian" userId="4926d2b407f31d77" providerId="LiveId" clId="{1A634700-36B3-4455-A058-5071D9319E52}" dt="2020-05-19T23:29:02.826" v="2632"/>
          <ac:spMkLst>
            <pc:docMk/>
            <pc:sldMk cId="2904144023" sldId="1029"/>
            <ac:spMk id="3" creationId="{00000000-0000-0000-0000-000000000000}"/>
          </ac:spMkLst>
        </pc:spChg>
        <pc:spChg chg="mod">
          <ac:chgData name="Hamlet Markarian" userId="4926d2b407f31d77" providerId="LiveId" clId="{1A634700-36B3-4455-A058-5071D9319E52}" dt="2020-05-19T23:29:02.826" v="2632"/>
          <ac:spMkLst>
            <pc:docMk/>
            <pc:sldMk cId="2904144023" sldId="1029"/>
            <ac:spMk id="10" creationId="{00000000-0000-0000-0000-000000000000}"/>
          </ac:spMkLst>
        </pc:spChg>
        <pc:spChg chg="mod">
          <ac:chgData name="Hamlet Markarian" userId="4926d2b407f31d77" providerId="LiveId" clId="{1A634700-36B3-4455-A058-5071D9319E52}" dt="2020-05-19T23:29:02.826" v="2632"/>
          <ac:spMkLst>
            <pc:docMk/>
            <pc:sldMk cId="2904144023" sldId="1029"/>
            <ac:spMk id="15" creationId="{00000000-0000-0000-0000-000000000000}"/>
          </ac:spMkLst>
        </pc:spChg>
        <pc:spChg chg="mod">
          <ac:chgData name="Hamlet Markarian" userId="4926d2b407f31d77" providerId="LiveId" clId="{1A634700-36B3-4455-A058-5071D9319E52}" dt="2020-05-19T23:29:02.826" v="2632"/>
          <ac:spMkLst>
            <pc:docMk/>
            <pc:sldMk cId="2904144023" sldId="1029"/>
            <ac:spMk id="16" creationId="{00000000-0000-0000-0000-000000000000}"/>
          </ac:spMkLst>
        </pc:spChg>
        <pc:spChg chg="mod">
          <ac:chgData name="Hamlet Markarian" userId="4926d2b407f31d77" providerId="LiveId" clId="{1A634700-36B3-4455-A058-5071D9319E52}" dt="2020-05-19T23:29:02.826" v="2632"/>
          <ac:spMkLst>
            <pc:docMk/>
            <pc:sldMk cId="2904144023" sldId="1029"/>
            <ac:spMk id="17" creationId="{00000000-0000-0000-0000-000000000000}"/>
          </ac:spMkLst>
        </pc:spChg>
        <pc:spChg chg="mod">
          <ac:chgData name="Hamlet Markarian" userId="4926d2b407f31d77" providerId="LiveId" clId="{1A634700-36B3-4455-A058-5071D9319E52}" dt="2020-05-19T23:29:02.826" v="2632"/>
          <ac:spMkLst>
            <pc:docMk/>
            <pc:sldMk cId="2904144023" sldId="1029"/>
            <ac:spMk id="19" creationId="{00000000-0000-0000-0000-000000000000}"/>
          </ac:spMkLst>
        </pc:spChg>
        <pc:spChg chg="mod">
          <ac:chgData name="Hamlet Markarian" userId="4926d2b407f31d77" providerId="LiveId" clId="{1A634700-36B3-4455-A058-5071D9319E52}" dt="2020-05-19T23:29:02.826" v="2632"/>
          <ac:spMkLst>
            <pc:docMk/>
            <pc:sldMk cId="2904144023" sldId="1029"/>
            <ac:spMk id="23" creationId="{00000000-0000-0000-0000-000000000000}"/>
          </ac:spMkLst>
        </pc:spChg>
      </pc:sldChg>
      <pc:sldChg chg="modSp">
        <pc:chgData name="Hamlet Markarian" userId="4926d2b407f31d77" providerId="LiveId" clId="{1A634700-36B3-4455-A058-5071D9319E52}" dt="2020-05-19T23:29:02.826" v="2632"/>
        <pc:sldMkLst>
          <pc:docMk/>
          <pc:sldMk cId="2998610869" sldId="1030"/>
        </pc:sldMkLst>
        <pc:spChg chg="mod">
          <ac:chgData name="Hamlet Markarian" userId="4926d2b407f31d77" providerId="LiveId" clId="{1A634700-36B3-4455-A058-5071D9319E52}" dt="2020-05-19T23:29:02.826" v="2632"/>
          <ac:spMkLst>
            <pc:docMk/>
            <pc:sldMk cId="2998610869" sldId="1030"/>
            <ac:spMk id="2" creationId="{00000000-0000-0000-0000-000000000000}"/>
          </ac:spMkLst>
        </pc:spChg>
        <pc:spChg chg="mod">
          <ac:chgData name="Hamlet Markarian" userId="4926d2b407f31d77" providerId="LiveId" clId="{1A634700-36B3-4455-A058-5071D9319E52}" dt="2020-05-19T23:29:02.826" v="2632"/>
          <ac:spMkLst>
            <pc:docMk/>
            <pc:sldMk cId="2998610869" sldId="1030"/>
            <ac:spMk id="3" creationId="{00000000-0000-0000-0000-000000000000}"/>
          </ac:spMkLst>
        </pc:spChg>
        <pc:spChg chg="mod">
          <ac:chgData name="Hamlet Markarian" userId="4926d2b407f31d77" providerId="LiveId" clId="{1A634700-36B3-4455-A058-5071D9319E52}" dt="2020-05-19T23:29:02.826" v="2632"/>
          <ac:spMkLst>
            <pc:docMk/>
            <pc:sldMk cId="2998610869" sldId="1030"/>
            <ac:spMk id="4" creationId="{00000000-0000-0000-0000-000000000000}"/>
          </ac:spMkLst>
        </pc:spChg>
        <pc:spChg chg="mod">
          <ac:chgData name="Hamlet Markarian" userId="4926d2b407f31d77" providerId="LiveId" clId="{1A634700-36B3-4455-A058-5071D9319E52}" dt="2020-05-19T23:29:02.826" v="2632"/>
          <ac:spMkLst>
            <pc:docMk/>
            <pc:sldMk cId="2998610869" sldId="1030"/>
            <ac:spMk id="5" creationId="{00000000-0000-0000-0000-000000000000}"/>
          </ac:spMkLst>
        </pc:spChg>
        <pc:spChg chg="mod">
          <ac:chgData name="Hamlet Markarian" userId="4926d2b407f31d77" providerId="LiveId" clId="{1A634700-36B3-4455-A058-5071D9319E52}" dt="2020-05-19T23:29:02.826" v="2632"/>
          <ac:spMkLst>
            <pc:docMk/>
            <pc:sldMk cId="2998610869" sldId="1030"/>
            <ac:spMk id="6" creationId="{00000000-0000-0000-0000-000000000000}"/>
          </ac:spMkLst>
        </pc:spChg>
        <pc:spChg chg="mod">
          <ac:chgData name="Hamlet Markarian" userId="4926d2b407f31d77" providerId="LiveId" clId="{1A634700-36B3-4455-A058-5071D9319E52}" dt="2020-05-19T23:29:02.826" v="2632"/>
          <ac:spMkLst>
            <pc:docMk/>
            <pc:sldMk cId="2998610869" sldId="1030"/>
            <ac:spMk id="7" creationId="{00000000-0000-0000-0000-000000000000}"/>
          </ac:spMkLst>
        </pc:spChg>
        <pc:spChg chg="mod">
          <ac:chgData name="Hamlet Markarian" userId="4926d2b407f31d77" providerId="LiveId" clId="{1A634700-36B3-4455-A058-5071D9319E52}" dt="2020-05-19T23:29:02.826" v="2632"/>
          <ac:spMkLst>
            <pc:docMk/>
            <pc:sldMk cId="2998610869" sldId="1030"/>
            <ac:spMk id="8" creationId="{00000000-0000-0000-0000-000000000000}"/>
          </ac:spMkLst>
        </pc:spChg>
        <pc:spChg chg="mod">
          <ac:chgData name="Hamlet Markarian" userId="4926d2b407f31d77" providerId="LiveId" clId="{1A634700-36B3-4455-A058-5071D9319E52}" dt="2020-05-19T23:29:02.826" v="2632"/>
          <ac:spMkLst>
            <pc:docMk/>
            <pc:sldMk cId="2998610869" sldId="1030"/>
            <ac:spMk id="9" creationId="{00000000-0000-0000-0000-000000000000}"/>
          </ac:spMkLst>
        </pc:spChg>
        <pc:spChg chg="mod">
          <ac:chgData name="Hamlet Markarian" userId="4926d2b407f31d77" providerId="LiveId" clId="{1A634700-36B3-4455-A058-5071D9319E52}" dt="2020-05-19T23:29:02.826" v="2632"/>
          <ac:spMkLst>
            <pc:docMk/>
            <pc:sldMk cId="2998610869" sldId="1030"/>
            <ac:spMk id="10" creationId="{00000000-0000-0000-0000-000000000000}"/>
          </ac:spMkLst>
        </pc:spChg>
        <pc:spChg chg="mod">
          <ac:chgData name="Hamlet Markarian" userId="4926d2b407f31d77" providerId="LiveId" clId="{1A634700-36B3-4455-A058-5071D9319E52}" dt="2020-05-19T23:29:02.826" v="2632"/>
          <ac:spMkLst>
            <pc:docMk/>
            <pc:sldMk cId="2998610869" sldId="1030"/>
            <ac:spMk id="11" creationId="{00000000-0000-0000-0000-000000000000}"/>
          </ac:spMkLst>
        </pc:spChg>
        <pc:spChg chg="mod">
          <ac:chgData name="Hamlet Markarian" userId="4926d2b407f31d77" providerId="LiveId" clId="{1A634700-36B3-4455-A058-5071D9319E52}" dt="2020-05-19T23:29:02.826" v="2632"/>
          <ac:spMkLst>
            <pc:docMk/>
            <pc:sldMk cId="2998610869" sldId="1030"/>
            <ac:spMk id="12" creationId="{00000000-0000-0000-0000-000000000000}"/>
          </ac:spMkLst>
        </pc:spChg>
        <pc:spChg chg="mod">
          <ac:chgData name="Hamlet Markarian" userId="4926d2b407f31d77" providerId="LiveId" clId="{1A634700-36B3-4455-A058-5071D9319E52}" dt="2020-05-19T23:29:02.826" v="2632"/>
          <ac:spMkLst>
            <pc:docMk/>
            <pc:sldMk cId="2998610869" sldId="1030"/>
            <ac:spMk id="13" creationId="{00000000-0000-0000-0000-000000000000}"/>
          </ac:spMkLst>
        </pc:spChg>
        <pc:spChg chg="mod">
          <ac:chgData name="Hamlet Markarian" userId="4926d2b407f31d77" providerId="LiveId" clId="{1A634700-36B3-4455-A058-5071D9319E52}" dt="2020-05-19T23:29:02.826" v="2632"/>
          <ac:spMkLst>
            <pc:docMk/>
            <pc:sldMk cId="2998610869" sldId="1030"/>
            <ac:spMk id="38" creationId="{00000000-0000-0000-0000-000000000000}"/>
          </ac:spMkLst>
        </pc:spChg>
        <pc:spChg chg="mod">
          <ac:chgData name="Hamlet Markarian" userId="4926d2b407f31d77" providerId="LiveId" clId="{1A634700-36B3-4455-A058-5071D9319E52}" dt="2020-05-19T23:29:02.826" v="2632"/>
          <ac:spMkLst>
            <pc:docMk/>
            <pc:sldMk cId="2998610869" sldId="1030"/>
            <ac:spMk id="39" creationId="{00000000-0000-0000-0000-000000000000}"/>
          </ac:spMkLst>
        </pc:spChg>
        <pc:spChg chg="mod">
          <ac:chgData name="Hamlet Markarian" userId="4926d2b407f31d77" providerId="LiveId" clId="{1A634700-36B3-4455-A058-5071D9319E52}" dt="2020-05-19T23:29:02.826" v="2632"/>
          <ac:spMkLst>
            <pc:docMk/>
            <pc:sldMk cId="2998610869" sldId="1030"/>
            <ac:spMk id="53" creationId="{00000000-0000-0000-0000-000000000000}"/>
          </ac:spMkLst>
        </pc:spChg>
        <pc:spChg chg="mod">
          <ac:chgData name="Hamlet Markarian" userId="4926d2b407f31d77" providerId="LiveId" clId="{1A634700-36B3-4455-A058-5071D9319E52}" dt="2020-05-19T23:29:02.826" v="2632"/>
          <ac:spMkLst>
            <pc:docMk/>
            <pc:sldMk cId="2998610869" sldId="1030"/>
            <ac:spMk id="55" creationId="{00000000-0000-0000-0000-000000000000}"/>
          </ac:spMkLst>
        </pc:spChg>
        <pc:spChg chg="mod">
          <ac:chgData name="Hamlet Markarian" userId="4926d2b407f31d77" providerId="LiveId" clId="{1A634700-36B3-4455-A058-5071D9319E52}" dt="2020-05-19T23:29:02.826" v="2632"/>
          <ac:spMkLst>
            <pc:docMk/>
            <pc:sldMk cId="2998610869" sldId="1030"/>
            <ac:spMk id="57" creationId="{00000000-0000-0000-0000-000000000000}"/>
          </ac:spMkLst>
        </pc:spChg>
        <pc:spChg chg="mod">
          <ac:chgData name="Hamlet Markarian" userId="4926d2b407f31d77" providerId="LiveId" clId="{1A634700-36B3-4455-A058-5071D9319E52}" dt="2020-05-19T23:29:02.826" v="2632"/>
          <ac:spMkLst>
            <pc:docMk/>
            <pc:sldMk cId="2998610869" sldId="1030"/>
            <ac:spMk id="59" creationId="{00000000-0000-0000-0000-000000000000}"/>
          </ac:spMkLst>
        </pc:spChg>
        <pc:spChg chg="mod">
          <ac:chgData name="Hamlet Markarian" userId="4926d2b407f31d77" providerId="LiveId" clId="{1A634700-36B3-4455-A058-5071D9319E52}" dt="2020-05-19T23:29:02.826" v="2632"/>
          <ac:spMkLst>
            <pc:docMk/>
            <pc:sldMk cId="2998610869" sldId="1030"/>
            <ac:spMk id="61" creationId="{00000000-0000-0000-0000-000000000000}"/>
          </ac:spMkLst>
        </pc:spChg>
        <pc:spChg chg="mod">
          <ac:chgData name="Hamlet Markarian" userId="4926d2b407f31d77" providerId="LiveId" clId="{1A634700-36B3-4455-A058-5071D9319E52}" dt="2020-05-19T23:29:02.826" v="2632"/>
          <ac:spMkLst>
            <pc:docMk/>
            <pc:sldMk cId="2998610869" sldId="1030"/>
            <ac:spMk id="63" creationId="{00000000-0000-0000-0000-000000000000}"/>
          </ac:spMkLst>
        </pc:spChg>
        <pc:spChg chg="mod">
          <ac:chgData name="Hamlet Markarian" userId="4926d2b407f31d77" providerId="LiveId" clId="{1A634700-36B3-4455-A058-5071D9319E52}" dt="2020-05-19T23:29:02.826" v="2632"/>
          <ac:spMkLst>
            <pc:docMk/>
            <pc:sldMk cId="2998610869" sldId="1030"/>
            <ac:spMk id="65" creationId="{00000000-0000-0000-0000-000000000000}"/>
          </ac:spMkLst>
        </pc:spChg>
        <pc:spChg chg="mod">
          <ac:chgData name="Hamlet Markarian" userId="4926d2b407f31d77" providerId="LiveId" clId="{1A634700-36B3-4455-A058-5071D9319E52}" dt="2020-05-19T23:29:02.826" v="2632"/>
          <ac:spMkLst>
            <pc:docMk/>
            <pc:sldMk cId="2998610869" sldId="1030"/>
            <ac:spMk id="67" creationId="{00000000-0000-0000-0000-000000000000}"/>
          </ac:spMkLst>
        </pc:spChg>
        <pc:spChg chg="mod">
          <ac:chgData name="Hamlet Markarian" userId="4926d2b407f31d77" providerId="LiveId" clId="{1A634700-36B3-4455-A058-5071D9319E52}" dt="2020-05-19T23:29:02.826" v="2632"/>
          <ac:spMkLst>
            <pc:docMk/>
            <pc:sldMk cId="2998610869" sldId="1030"/>
            <ac:spMk id="69" creationId="{00000000-0000-0000-0000-000000000000}"/>
          </ac:spMkLst>
        </pc:spChg>
        <pc:spChg chg="mod">
          <ac:chgData name="Hamlet Markarian" userId="4926d2b407f31d77" providerId="LiveId" clId="{1A634700-36B3-4455-A058-5071D9319E52}" dt="2020-05-19T23:29:02.826" v="2632"/>
          <ac:spMkLst>
            <pc:docMk/>
            <pc:sldMk cId="2998610869" sldId="1030"/>
            <ac:spMk id="71" creationId="{00000000-0000-0000-0000-000000000000}"/>
          </ac:spMkLst>
        </pc:spChg>
        <pc:spChg chg="mod">
          <ac:chgData name="Hamlet Markarian" userId="4926d2b407f31d77" providerId="LiveId" clId="{1A634700-36B3-4455-A058-5071D9319E52}" dt="2020-05-19T23:29:02.826" v="2632"/>
          <ac:spMkLst>
            <pc:docMk/>
            <pc:sldMk cId="2998610869" sldId="1030"/>
            <ac:spMk id="73" creationId="{00000000-0000-0000-0000-000000000000}"/>
          </ac:spMkLst>
        </pc:spChg>
        <pc:spChg chg="mod">
          <ac:chgData name="Hamlet Markarian" userId="4926d2b407f31d77" providerId="LiveId" clId="{1A634700-36B3-4455-A058-5071D9319E52}" dt="2020-05-19T23:29:02.826" v="2632"/>
          <ac:spMkLst>
            <pc:docMk/>
            <pc:sldMk cId="2998610869" sldId="1030"/>
            <ac:spMk id="104" creationId="{00000000-0000-0000-0000-000000000000}"/>
          </ac:spMkLst>
        </pc:spChg>
      </pc:sldChg>
      <pc:sldChg chg="modSp">
        <pc:chgData name="Hamlet Markarian" userId="4926d2b407f31d77" providerId="LiveId" clId="{1A634700-36B3-4455-A058-5071D9319E52}" dt="2020-05-19T23:29:02.826" v="2632"/>
        <pc:sldMkLst>
          <pc:docMk/>
          <pc:sldMk cId="3876726568" sldId="1031"/>
        </pc:sldMkLst>
        <pc:spChg chg="mod">
          <ac:chgData name="Hamlet Markarian" userId="4926d2b407f31d77" providerId="LiveId" clId="{1A634700-36B3-4455-A058-5071D9319E52}" dt="2020-05-19T23:29:02.826" v="2632"/>
          <ac:spMkLst>
            <pc:docMk/>
            <pc:sldMk cId="3876726568" sldId="1031"/>
            <ac:spMk id="2" creationId="{00000000-0000-0000-0000-000000000000}"/>
          </ac:spMkLst>
        </pc:spChg>
        <pc:spChg chg="mod">
          <ac:chgData name="Hamlet Markarian" userId="4926d2b407f31d77" providerId="LiveId" clId="{1A634700-36B3-4455-A058-5071D9319E52}" dt="2020-05-19T23:29:02.826" v="2632"/>
          <ac:spMkLst>
            <pc:docMk/>
            <pc:sldMk cId="3876726568" sldId="1031"/>
            <ac:spMk id="3" creationId="{00000000-0000-0000-0000-000000000000}"/>
          </ac:spMkLst>
        </pc:spChg>
        <pc:spChg chg="mod">
          <ac:chgData name="Hamlet Markarian" userId="4926d2b407f31d77" providerId="LiveId" clId="{1A634700-36B3-4455-A058-5071D9319E52}" dt="2020-05-19T23:29:02.826" v="2632"/>
          <ac:spMkLst>
            <pc:docMk/>
            <pc:sldMk cId="3876726568" sldId="1031"/>
            <ac:spMk id="4" creationId="{00000000-0000-0000-0000-000000000000}"/>
          </ac:spMkLst>
        </pc:spChg>
        <pc:spChg chg="mod">
          <ac:chgData name="Hamlet Markarian" userId="4926d2b407f31d77" providerId="LiveId" clId="{1A634700-36B3-4455-A058-5071D9319E52}" dt="2020-05-19T23:29:02.826" v="2632"/>
          <ac:spMkLst>
            <pc:docMk/>
            <pc:sldMk cId="3876726568" sldId="1031"/>
            <ac:spMk id="5" creationId="{00000000-0000-0000-0000-000000000000}"/>
          </ac:spMkLst>
        </pc:spChg>
        <pc:spChg chg="mod">
          <ac:chgData name="Hamlet Markarian" userId="4926d2b407f31d77" providerId="LiveId" clId="{1A634700-36B3-4455-A058-5071D9319E52}" dt="2020-05-19T23:29:02.826" v="2632"/>
          <ac:spMkLst>
            <pc:docMk/>
            <pc:sldMk cId="3876726568" sldId="1031"/>
            <ac:spMk id="6" creationId="{00000000-0000-0000-0000-000000000000}"/>
          </ac:spMkLst>
        </pc:spChg>
        <pc:spChg chg="mod">
          <ac:chgData name="Hamlet Markarian" userId="4926d2b407f31d77" providerId="LiveId" clId="{1A634700-36B3-4455-A058-5071D9319E52}" dt="2020-05-19T23:29:02.826" v="2632"/>
          <ac:spMkLst>
            <pc:docMk/>
            <pc:sldMk cId="3876726568" sldId="1031"/>
            <ac:spMk id="7" creationId="{00000000-0000-0000-0000-000000000000}"/>
          </ac:spMkLst>
        </pc:spChg>
        <pc:spChg chg="mod">
          <ac:chgData name="Hamlet Markarian" userId="4926d2b407f31d77" providerId="LiveId" clId="{1A634700-36B3-4455-A058-5071D9319E52}" dt="2020-05-19T23:29:02.826" v="2632"/>
          <ac:spMkLst>
            <pc:docMk/>
            <pc:sldMk cId="3876726568" sldId="1031"/>
            <ac:spMk id="8" creationId="{00000000-0000-0000-0000-000000000000}"/>
          </ac:spMkLst>
        </pc:spChg>
        <pc:spChg chg="mod">
          <ac:chgData name="Hamlet Markarian" userId="4926d2b407f31d77" providerId="LiveId" clId="{1A634700-36B3-4455-A058-5071D9319E52}" dt="2020-05-19T23:29:02.826" v="2632"/>
          <ac:spMkLst>
            <pc:docMk/>
            <pc:sldMk cId="3876726568" sldId="1031"/>
            <ac:spMk id="9" creationId="{00000000-0000-0000-0000-000000000000}"/>
          </ac:spMkLst>
        </pc:spChg>
        <pc:spChg chg="mod">
          <ac:chgData name="Hamlet Markarian" userId="4926d2b407f31d77" providerId="LiveId" clId="{1A634700-36B3-4455-A058-5071D9319E52}" dt="2020-05-19T23:29:02.826" v="2632"/>
          <ac:spMkLst>
            <pc:docMk/>
            <pc:sldMk cId="3876726568" sldId="1031"/>
            <ac:spMk id="10" creationId="{00000000-0000-0000-0000-000000000000}"/>
          </ac:spMkLst>
        </pc:spChg>
        <pc:spChg chg="mod">
          <ac:chgData name="Hamlet Markarian" userId="4926d2b407f31d77" providerId="LiveId" clId="{1A634700-36B3-4455-A058-5071D9319E52}" dt="2020-05-19T23:29:02.826" v="2632"/>
          <ac:spMkLst>
            <pc:docMk/>
            <pc:sldMk cId="3876726568" sldId="1031"/>
            <ac:spMk id="38" creationId="{00000000-0000-0000-0000-000000000000}"/>
          </ac:spMkLst>
        </pc:spChg>
        <pc:spChg chg="mod">
          <ac:chgData name="Hamlet Markarian" userId="4926d2b407f31d77" providerId="LiveId" clId="{1A634700-36B3-4455-A058-5071D9319E52}" dt="2020-05-19T23:29:02.826" v="2632"/>
          <ac:spMkLst>
            <pc:docMk/>
            <pc:sldMk cId="3876726568" sldId="1031"/>
            <ac:spMk id="39" creationId="{00000000-0000-0000-0000-000000000000}"/>
          </ac:spMkLst>
        </pc:spChg>
        <pc:spChg chg="mod">
          <ac:chgData name="Hamlet Markarian" userId="4926d2b407f31d77" providerId="LiveId" clId="{1A634700-36B3-4455-A058-5071D9319E52}" dt="2020-05-19T23:29:02.826" v="2632"/>
          <ac:spMkLst>
            <pc:docMk/>
            <pc:sldMk cId="3876726568" sldId="1031"/>
            <ac:spMk id="53" creationId="{00000000-0000-0000-0000-000000000000}"/>
          </ac:spMkLst>
        </pc:spChg>
        <pc:spChg chg="mod">
          <ac:chgData name="Hamlet Markarian" userId="4926d2b407f31d77" providerId="LiveId" clId="{1A634700-36B3-4455-A058-5071D9319E52}" dt="2020-05-19T23:29:02.826" v="2632"/>
          <ac:spMkLst>
            <pc:docMk/>
            <pc:sldMk cId="3876726568" sldId="1031"/>
            <ac:spMk id="55" creationId="{00000000-0000-0000-0000-000000000000}"/>
          </ac:spMkLst>
        </pc:spChg>
        <pc:spChg chg="mod">
          <ac:chgData name="Hamlet Markarian" userId="4926d2b407f31d77" providerId="LiveId" clId="{1A634700-36B3-4455-A058-5071D9319E52}" dt="2020-05-19T23:29:02.826" v="2632"/>
          <ac:spMkLst>
            <pc:docMk/>
            <pc:sldMk cId="3876726568" sldId="1031"/>
            <ac:spMk id="57" creationId="{00000000-0000-0000-0000-000000000000}"/>
          </ac:spMkLst>
        </pc:spChg>
        <pc:spChg chg="mod">
          <ac:chgData name="Hamlet Markarian" userId="4926d2b407f31d77" providerId="LiveId" clId="{1A634700-36B3-4455-A058-5071D9319E52}" dt="2020-05-19T23:29:02.826" v="2632"/>
          <ac:spMkLst>
            <pc:docMk/>
            <pc:sldMk cId="3876726568" sldId="1031"/>
            <ac:spMk id="59" creationId="{00000000-0000-0000-0000-000000000000}"/>
          </ac:spMkLst>
        </pc:spChg>
        <pc:spChg chg="mod">
          <ac:chgData name="Hamlet Markarian" userId="4926d2b407f31d77" providerId="LiveId" clId="{1A634700-36B3-4455-A058-5071D9319E52}" dt="2020-05-19T23:29:02.826" v="2632"/>
          <ac:spMkLst>
            <pc:docMk/>
            <pc:sldMk cId="3876726568" sldId="1031"/>
            <ac:spMk id="61" creationId="{00000000-0000-0000-0000-000000000000}"/>
          </ac:spMkLst>
        </pc:spChg>
        <pc:spChg chg="mod">
          <ac:chgData name="Hamlet Markarian" userId="4926d2b407f31d77" providerId="LiveId" clId="{1A634700-36B3-4455-A058-5071D9319E52}" dt="2020-05-19T23:29:02.826" v="2632"/>
          <ac:spMkLst>
            <pc:docMk/>
            <pc:sldMk cId="3876726568" sldId="1031"/>
            <ac:spMk id="63" creationId="{00000000-0000-0000-0000-000000000000}"/>
          </ac:spMkLst>
        </pc:spChg>
        <pc:spChg chg="mod">
          <ac:chgData name="Hamlet Markarian" userId="4926d2b407f31d77" providerId="LiveId" clId="{1A634700-36B3-4455-A058-5071D9319E52}" dt="2020-05-19T23:29:02.826" v="2632"/>
          <ac:spMkLst>
            <pc:docMk/>
            <pc:sldMk cId="3876726568" sldId="1031"/>
            <ac:spMk id="65" creationId="{00000000-0000-0000-0000-000000000000}"/>
          </ac:spMkLst>
        </pc:spChg>
        <pc:spChg chg="mod">
          <ac:chgData name="Hamlet Markarian" userId="4926d2b407f31d77" providerId="LiveId" clId="{1A634700-36B3-4455-A058-5071D9319E52}" dt="2020-05-19T23:29:02.826" v="2632"/>
          <ac:spMkLst>
            <pc:docMk/>
            <pc:sldMk cId="3876726568" sldId="1031"/>
            <ac:spMk id="67" creationId="{00000000-0000-0000-0000-000000000000}"/>
          </ac:spMkLst>
        </pc:spChg>
        <pc:spChg chg="mod">
          <ac:chgData name="Hamlet Markarian" userId="4926d2b407f31d77" providerId="LiveId" clId="{1A634700-36B3-4455-A058-5071D9319E52}" dt="2020-05-19T23:29:02.826" v="2632"/>
          <ac:spMkLst>
            <pc:docMk/>
            <pc:sldMk cId="3876726568" sldId="1031"/>
            <ac:spMk id="104" creationId="{00000000-0000-0000-0000-000000000000}"/>
          </ac:spMkLst>
        </pc:spChg>
      </pc:sldChg>
      <pc:sldChg chg="modSp">
        <pc:chgData name="Hamlet Markarian" userId="4926d2b407f31d77" providerId="LiveId" clId="{1A634700-36B3-4455-A058-5071D9319E52}" dt="2020-05-19T23:29:02.826" v="2632"/>
        <pc:sldMkLst>
          <pc:docMk/>
          <pc:sldMk cId="2665713973" sldId="1032"/>
        </pc:sldMkLst>
        <pc:spChg chg="mod">
          <ac:chgData name="Hamlet Markarian" userId="4926d2b407f31d77" providerId="LiveId" clId="{1A634700-36B3-4455-A058-5071D9319E52}" dt="2020-05-19T23:29:02.826" v="2632"/>
          <ac:spMkLst>
            <pc:docMk/>
            <pc:sldMk cId="2665713973" sldId="1032"/>
            <ac:spMk id="2" creationId="{00000000-0000-0000-0000-000000000000}"/>
          </ac:spMkLst>
        </pc:spChg>
        <pc:spChg chg="mod">
          <ac:chgData name="Hamlet Markarian" userId="4926d2b407f31d77" providerId="LiveId" clId="{1A634700-36B3-4455-A058-5071D9319E52}" dt="2020-05-19T23:29:02.826" v="2632"/>
          <ac:spMkLst>
            <pc:docMk/>
            <pc:sldMk cId="2665713973" sldId="1032"/>
            <ac:spMk id="3" creationId="{00000000-0000-0000-0000-000000000000}"/>
          </ac:spMkLst>
        </pc:spChg>
        <pc:spChg chg="mod">
          <ac:chgData name="Hamlet Markarian" userId="4926d2b407f31d77" providerId="LiveId" clId="{1A634700-36B3-4455-A058-5071D9319E52}" dt="2020-05-19T23:29:02.826" v="2632"/>
          <ac:spMkLst>
            <pc:docMk/>
            <pc:sldMk cId="2665713973" sldId="1032"/>
            <ac:spMk id="4" creationId="{00000000-0000-0000-0000-000000000000}"/>
          </ac:spMkLst>
        </pc:spChg>
        <pc:spChg chg="mod">
          <ac:chgData name="Hamlet Markarian" userId="4926d2b407f31d77" providerId="LiveId" clId="{1A634700-36B3-4455-A058-5071D9319E52}" dt="2020-05-19T23:29:02.826" v="2632"/>
          <ac:spMkLst>
            <pc:docMk/>
            <pc:sldMk cId="2665713973" sldId="1032"/>
            <ac:spMk id="5" creationId="{00000000-0000-0000-0000-000000000000}"/>
          </ac:spMkLst>
        </pc:spChg>
        <pc:spChg chg="mod">
          <ac:chgData name="Hamlet Markarian" userId="4926d2b407f31d77" providerId="LiveId" clId="{1A634700-36B3-4455-A058-5071D9319E52}" dt="2020-05-19T23:29:02.826" v="2632"/>
          <ac:spMkLst>
            <pc:docMk/>
            <pc:sldMk cId="2665713973" sldId="1032"/>
            <ac:spMk id="6" creationId="{00000000-0000-0000-0000-000000000000}"/>
          </ac:spMkLst>
        </pc:spChg>
        <pc:spChg chg="mod">
          <ac:chgData name="Hamlet Markarian" userId="4926d2b407f31d77" providerId="LiveId" clId="{1A634700-36B3-4455-A058-5071D9319E52}" dt="2020-05-19T23:29:02.826" v="2632"/>
          <ac:spMkLst>
            <pc:docMk/>
            <pc:sldMk cId="2665713973" sldId="1032"/>
            <ac:spMk id="7" creationId="{00000000-0000-0000-0000-000000000000}"/>
          </ac:spMkLst>
        </pc:spChg>
        <pc:spChg chg="mod">
          <ac:chgData name="Hamlet Markarian" userId="4926d2b407f31d77" providerId="LiveId" clId="{1A634700-36B3-4455-A058-5071D9319E52}" dt="2020-05-19T23:29:02.826" v="2632"/>
          <ac:spMkLst>
            <pc:docMk/>
            <pc:sldMk cId="2665713973" sldId="1032"/>
            <ac:spMk id="38" creationId="{00000000-0000-0000-0000-000000000000}"/>
          </ac:spMkLst>
        </pc:spChg>
        <pc:spChg chg="mod">
          <ac:chgData name="Hamlet Markarian" userId="4926d2b407f31d77" providerId="LiveId" clId="{1A634700-36B3-4455-A058-5071D9319E52}" dt="2020-05-19T23:29:02.826" v="2632"/>
          <ac:spMkLst>
            <pc:docMk/>
            <pc:sldMk cId="2665713973" sldId="1032"/>
            <ac:spMk id="104" creationId="{00000000-0000-0000-0000-000000000000}"/>
          </ac:spMkLst>
        </pc:spChg>
      </pc:sldChg>
      <pc:sldChg chg="modSp">
        <pc:chgData name="Hamlet Markarian" userId="4926d2b407f31d77" providerId="LiveId" clId="{1A634700-36B3-4455-A058-5071D9319E52}" dt="2020-05-19T23:29:02.826" v="2632"/>
        <pc:sldMkLst>
          <pc:docMk/>
          <pc:sldMk cId="2499211869" sldId="1033"/>
        </pc:sldMkLst>
        <pc:spChg chg="mod">
          <ac:chgData name="Hamlet Markarian" userId="4926d2b407f31d77" providerId="LiveId" clId="{1A634700-36B3-4455-A058-5071D9319E52}" dt="2020-05-19T23:29:02.826" v="2632"/>
          <ac:spMkLst>
            <pc:docMk/>
            <pc:sldMk cId="2499211869" sldId="1033"/>
            <ac:spMk id="2" creationId="{00000000-0000-0000-0000-000000000000}"/>
          </ac:spMkLst>
        </pc:spChg>
        <pc:spChg chg="mod">
          <ac:chgData name="Hamlet Markarian" userId="4926d2b407f31d77" providerId="LiveId" clId="{1A634700-36B3-4455-A058-5071D9319E52}" dt="2020-05-19T23:29:02.826" v="2632"/>
          <ac:spMkLst>
            <pc:docMk/>
            <pc:sldMk cId="2499211869" sldId="1033"/>
            <ac:spMk id="3" creationId="{00000000-0000-0000-0000-000000000000}"/>
          </ac:spMkLst>
        </pc:spChg>
        <pc:spChg chg="mod">
          <ac:chgData name="Hamlet Markarian" userId="4926d2b407f31d77" providerId="LiveId" clId="{1A634700-36B3-4455-A058-5071D9319E52}" dt="2020-05-19T23:29:02.826" v="2632"/>
          <ac:spMkLst>
            <pc:docMk/>
            <pc:sldMk cId="2499211869" sldId="1033"/>
            <ac:spMk id="4" creationId="{00000000-0000-0000-0000-000000000000}"/>
          </ac:spMkLst>
        </pc:spChg>
        <pc:spChg chg="mod">
          <ac:chgData name="Hamlet Markarian" userId="4926d2b407f31d77" providerId="LiveId" clId="{1A634700-36B3-4455-A058-5071D9319E52}" dt="2020-05-19T23:29:02.826" v="2632"/>
          <ac:spMkLst>
            <pc:docMk/>
            <pc:sldMk cId="2499211869" sldId="1033"/>
            <ac:spMk id="5" creationId="{00000000-0000-0000-0000-000000000000}"/>
          </ac:spMkLst>
        </pc:spChg>
        <pc:spChg chg="mod">
          <ac:chgData name="Hamlet Markarian" userId="4926d2b407f31d77" providerId="LiveId" clId="{1A634700-36B3-4455-A058-5071D9319E52}" dt="2020-05-19T23:29:02.826" v="2632"/>
          <ac:spMkLst>
            <pc:docMk/>
            <pc:sldMk cId="2499211869" sldId="1033"/>
            <ac:spMk id="38" creationId="{00000000-0000-0000-0000-000000000000}"/>
          </ac:spMkLst>
        </pc:spChg>
        <pc:spChg chg="mod">
          <ac:chgData name="Hamlet Markarian" userId="4926d2b407f31d77" providerId="LiveId" clId="{1A634700-36B3-4455-A058-5071D9319E52}" dt="2020-05-19T23:29:02.826" v="2632"/>
          <ac:spMkLst>
            <pc:docMk/>
            <pc:sldMk cId="2499211869" sldId="1033"/>
            <ac:spMk id="39" creationId="{00000000-0000-0000-0000-000000000000}"/>
          </ac:spMkLst>
        </pc:spChg>
        <pc:spChg chg="mod">
          <ac:chgData name="Hamlet Markarian" userId="4926d2b407f31d77" providerId="LiveId" clId="{1A634700-36B3-4455-A058-5071D9319E52}" dt="2020-05-19T23:29:02.826" v="2632"/>
          <ac:spMkLst>
            <pc:docMk/>
            <pc:sldMk cId="2499211869" sldId="1033"/>
            <ac:spMk id="53" creationId="{00000000-0000-0000-0000-000000000000}"/>
          </ac:spMkLst>
        </pc:spChg>
        <pc:spChg chg="mod">
          <ac:chgData name="Hamlet Markarian" userId="4926d2b407f31d77" providerId="LiveId" clId="{1A634700-36B3-4455-A058-5071D9319E52}" dt="2020-05-19T23:29:02.826" v="2632"/>
          <ac:spMkLst>
            <pc:docMk/>
            <pc:sldMk cId="2499211869" sldId="1033"/>
            <ac:spMk id="55" creationId="{00000000-0000-0000-0000-000000000000}"/>
          </ac:spMkLst>
        </pc:spChg>
        <pc:spChg chg="mod">
          <ac:chgData name="Hamlet Markarian" userId="4926d2b407f31d77" providerId="LiveId" clId="{1A634700-36B3-4455-A058-5071D9319E52}" dt="2020-05-19T23:29:02.826" v="2632"/>
          <ac:spMkLst>
            <pc:docMk/>
            <pc:sldMk cId="2499211869" sldId="1033"/>
            <ac:spMk id="57" creationId="{00000000-0000-0000-0000-000000000000}"/>
          </ac:spMkLst>
        </pc:spChg>
        <pc:spChg chg="mod">
          <ac:chgData name="Hamlet Markarian" userId="4926d2b407f31d77" providerId="LiveId" clId="{1A634700-36B3-4455-A058-5071D9319E52}" dt="2020-05-19T23:29:02.826" v="2632"/>
          <ac:spMkLst>
            <pc:docMk/>
            <pc:sldMk cId="2499211869" sldId="1033"/>
            <ac:spMk id="104" creationId="{00000000-0000-0000-0000-000000000000}"/>
          </ac:spMkLst>
        </pc:spChg>
      </pc:sldChg>
      <pc:sldChg chg="modSp">
        <pc:chgData name="Hamlet Markarian" userId="4926d2b407f31d77" providerId="LiveId" clId="{1A634700-36B3-4455-A058-5071D9319E52}" dt="2020-05-19T23:29:02.826" v="2632"/>
        <pc:sldMkLst>
          <pc:docMk/>
          <pc:sldMk cId="1994695293" sldId="1034"/>
        </pc:sldMkLst>
        <pc:spChg chg="mod">
          <ac:chgData name="Hamlet Markarian" userId="4926d2b407f31d77" providerId="LiveId" clId="{1A634700-36B3-4455-A058-5071D9319E52}" dt="2020-05-19T23:29:02.826" v="2632"/>
          <ac:spMkLst>
            <pc:docMk/>
            <pc:sldMk cId="1994695293" sldId="1034"/>
            <ac:spMk id="2" creationId="{00000000-0000-0000-0000-000000000000}"/>
          </ac:spMkLst>
        </pc:spChg>
        <pc:spChg chg="mod">
          <ac:chgData name="Hamlet Markarian" userId="4926d2b407f31d77" providerId="LiveId" clId="{1A634700-36B3-4455-A058-5071D9319E52}" dt="2020-05-19T23:29:02.826" v="2632"/>
          <ac:spMkLst>
            <pc:docMk/>
            <pc:sldMk cId="1994695293" sldId="1034"/>
            <ac:spMk id="3" creationId="{00000000-0000-0000-0000-000000000000}"/>
          </ac:spMkLst>
        </pc:spChg>
        <pc:spChg chg="mod">
          <ac:chgData name="Hamlet Markarian" userId="4926d2b407f31d77" providerId="LiveId" clId="{1A634700-36B3-4455-A058-5071D9319E52}" dt="2020-05-19T23:29:02.826" v="2632"/>
          <ac:spMkLst>
            <pc:docMk/>
            <pc:sldMk cId="1994695293" sldId="1034"/>
            <ac:spMk id="4" creationId="{00000000-0000-0000-0000-000000000000}"/>
          </ac:spMkLst>
        </pc:spChg>
        <pc:spChg chg="mod">
          <ac:chgData name="Hamlet Markarian" userId="4926d2b407f31d77" providerId="LiveId" clId="{1A634700-36B3-4455-A058-5071D9319E52}" dt="2020-05-19T23:29:02.826" v="2632"/>
          <ac:spMkLst>
            <pc:docMk/>
            <pc:sldMk cId="1994695293" sldId="1034"/>
            <ac:spMk id="38" creationId="{00000000-0000-0000-0000-000000000000}"/>
          </ac:spMkLst>
        </pc:spChg>
        <pc:spChg chg="mod">
          <ac:chgData name="Hamlet Markarian" userId="4926d2b407f31d77" providerId="LiveId" clId="{1A634700-36B3-4455-A058-5071D9319E52}" dt="2020-05-19T23:29:02.826" v="2632"/>
          <ac:spMkLst>
            <pc:docMk/>
            <pc:sldMk cId="1994695293" sldId="1034"/>
            <ac:spMk id="39" creationId="{00000000-0000-0000-0000-000000000000}"/>
          </ac:spMkLst>
        </pc:spChg>
        <pc:spChg chg="mod">
          <ac:chgData name="Hamlet Markarian" userId="4926d2b407f31d77" providerId="LiveId" clId="{1A634700-36B3-4455-A058-5071D9319E52}" dt="2020-05-19T23:29:02.826" v="2632"/>
          <ac:spMkLst>
            <pc:docMk/>
            <pc:sldMk cId="1994695293" sldId="1034"/>
            <ac:spMk id="53" creationId="{00000000-0000-0000-0000-000000000000}"/>
          </ac:spMkLst>
        </pc:spChg>
        <pc:spChg chg="mod">
          <ac:chgData name="Hamlet Markarian" userId="4926d2b407f31d77" providerId="LiveId" clId="{1A634700-36B3-4455-A058-5071D9319E52}" dt="2020-05-19T23:29:02.826" v="2632"/>
          <ac:spMkLst>
            <pc:docMk/>
            <pc:sldMk cId="1994695293" sldId="1034"/>
            <ac:spMk id="55" creationId="{00000000-0000-0000-0000-000000000000}"/>
          </ac:spMkLst>
        </pc:spChg>
        <pc:spChg chg="mod">
          <ac:chgData name="Hamlet Markarian" userId="4926d2b407f31d77" providerId="LiveId" clId="{1A634700-36B3-4455-A058-5071D9319E52}" dt="2020-05-19T23:29:02.826" v="2632"/>
          <ac:spMkLst>
            <pc:docMk/>
            <pc:sldMk cId="1994695293" sldId="1034"/>
            <ac:spMk id="104" creationId="{00000000-0000-0000-0000-000000000000}"/>
          </ac:spMkLst>
        </pc:spChg>
      </pc:sldChg>
      <pc:sldChg chg="modSp">
        <pc:chgData name="Hamlet Markarian" userId="4926d2b407f31d77" providerId="LiveId" clId="{1A634700-36B3-4455-A058-5071D9319E52}" dt="2020-05-19T23:29:02.826" v="2632"/>
        <pc:sldMkLst>
          <pc:docMk/>
          <pc:sldMk cId="373597883" sldId="1035"/>
        </pc:sldMkLst>
        <pc:spChg chg="mod">
          <ac:chgData name="Hamlet Markarian" userId="4926d2b407f31d77" providerId="LiveId" clId="{1A634700-36B3-4455-A058-5071D9319E52}" dt="2020-05-19T23:29:02.826" v="2632"/>
          <ac:spMkLst>
            <pc:docMk/>
            <pc:sldMk cId="373597883" sldId="1035"/>
            <ac:spMk id="2" creationId="{00000000-0000-0000-0000-000000000000}"/>
          </ac:spMkLst>
        </pc:spChg>
        <pc:spChg chg="mod">
          <ac:chgData name="Hamlet Markarian" userId="4926d2b407f31d77" providerId="LiveId" clId="{1A634700-36B3-4455-A058-5071D9319E52}" dt="2020-05-19T23:29:02.826" v="2632"/>
          <ac:spMkLst>
            <pc:docMk/>
            <pc:sldMk cId="373597883" sldId="1035"/>
            <ac:spMk id="3" creationId="{00000000-0000-0000-0000-000000000000}"/>
          </ac:spMkLst>
        </pc:spChg>
        <pc:spChg chg="mod">
          <ac:chgData name="Hamlet Markarian" userId="4926d2b407f31d77" providerId="LiveId" clId="{1A634700-36B3-4455-A058-5071D9319E52}" dt="2020-05-19T23:29:02.826" v="2632"/>
          <ac:spMkLst>
            <pc:docMk/>
            <pc:sldMk cId="373597883" sldId="1035"/>
            <ac:spMk id="4" creationId="{00000000-0000-0000-0000-000000000000}"/>
          </ac:spMkLst>
        </pc:spChg>
        <pc:spChg chg="mod">
          <ac:chgData name="Hamlet Markarian" userId="4926d2b407f31d77" providerId="LiveId" clId="{1A634700-36B3-4455-A058-5071D9319E52}" dt="2020-05-19T23:29:02.826" v="2632"/>
          <ac:spMkLst>
            <pc:docMk/>
            <pc:sldMk cId="373597883" sldId="1035"/>
            <ac:spMk id="8" creationId="{00000000-0000-0000-0000-000000000000}"/>
          </ac:spMkLst>
        </pc:spChg>
        <pc:spChg chg="mod">
          <ac:chgData name="Hamlet Markarian" userId="4926d2b407f31d77" providerId="LiveId" clId="{1A634700-36B3-4455-A058-5071D9319E52}" dt="2020-05-19T23:29:02.826" v="2632"/>
          <ac:spMkLst>
            <pc:docMk/>
            <pc:sldMk cId="373597883" sldId="1035"/>
            <ac:spMk id="16" creationId="{00000000-0000-0000-0000-000000000000}"/>
          </ac:spMkLst>
        </pc:spChg>
        <pc:spChg chg="mod">
          <ac:chgData name="Hamlet Markarian" userId="4926d2b407f31d77" providerId="LiveId" clId="{1A634700-36B3-4455-A058-5071D9319E52}" dt="2020-05-19T23:29:02.826" v="2632"/>
          <ac:spMkLst>
            <pc:docMk/>
            <pc:sldMk cId="373597883" sldId="1035"/>
            <ac:spMk id="38" creationId="{00000000-0000-0000-0000-000000000000}"/>
          </ac:spMkLst>
        </pc:spChg>
        <pc:spChg chg="mod">
          <ac:chgData name="Hamlet Markarian" userId="4926d2b407f31d77" providerId="LiveId" clId="{1A634700-36B3-4455-A058-5071D9319E52}" dt="2020-05-19T23:29:02.826" v="2632"/>
          <ac:spMkLst>
            <pc:docMk/>
            <pc:sldMk cId="373597883" sldId="1035"/>
            <ac:spMk id="39" creationId="{00000000-0000-0000-0000-000000000000}"/>
          </ac:spMkLst>
        </pc:spChg>
        <pc:spChg chg="mod">
          <ac:chgData name="Hamlet Markarian" userId="4926d2b407f31d77" providerId="LiveId" clId="{1A634700-36B3-4455-A058-5071D9319E52}" dt="2020-05-19T23:29:02.826" v="2632"/>
          <ac:spMkLst>
            <pc:docMk/>
            <pc:sldMk cId="373597883" sldId="1035"/>
            <ac:spMk id="53" creationId="{00000000-0000-0000-0000-000000000000}"/>
          </ac:spMkLst>
        </pc:spChg>
        <pc:spChg chg="mod">
          <ac:chgData name="Hamlet Markarian" userId="4926d2b407f31d77" providerId="LiveId" clId="{1A634700-36B3-4455-A058-5071D9319E52}" dt="2020-05-19T23:29:02.826" v="2632"/>
          <ac:spMkLst>
            <pc:docMk/>
            <pc:sldMk cId="373597883" sldId="1035"/>
            <ac:spMk id="55" creationId="{00000000-0000-0000-0000-000000000000}"/>
          </ac:spMkLst>
        </pc:spChg>
        <pc:spChg chg="mod">
          <ac:chgData name="Hamlet Markarian" userId="4926d2b407f31d77" providerId="LiveId" clId="{1A634700-36B3-4455-A058-5071D9319E52}" dt="2020-05-19T23:29:02.826" v="2632"/>
          <ac:spMkLst>
            <pc:docMk/>
            <pc:sldMk cId="373597883" sldId="1035"/>
            <ac:spMk id="104" creationId="{00000000-0000-0000-0000-000000000000}"/>
          </ac:spMkLst>
        </pc:spChg>
      </pc:sldChg>
      <pc:sldChg chg="modSp">
        <pc:chgData name="Hamlet Markarian" userId="4926d2b407f31d77" providerId="LiveId" clId="{1A634700-36B3-4455-A058-5071D9319E52}" dt="2020-05-19T23:29:02.826" v="2632"/>
        <pc:sldMkLst>
          <pc:docMk/>
          <pc:sldMk cId="497011841" sldId="1039"/>
        </pc:sldMkLst>
        <pc:spChg chg="mod">
          <ac:chgData name="Hamlet Markarian" userId="4926d2b407f31d77" providerId="LiveId" clId="{1A634700-36B3-4455-A058-5071D9319E52}" dt="2020-05-19T23:29:02.826" v="2632"/>
          <ac:spMkLst>
            <pc:docMk/>
            <pc:sldMk cId="497011841" sldId="1039"/>
            <ac:spMk id="2" creationId="{00000000-0000-0000-0000-000000000000}"/>
          </ac:spMkLst>
        </pc:spChg>
        <pc:spChg chg="mod">
          <ac:chgData name="Hamlet Markarian" userId="4926d2b407f31d77" providerId="LiveId" clId="{1A634700-36B3-4455-A058-5071D9319E52}" dt="2020-05-19T23:29:02.826" v="2632"/>
          <ac:spMkLst>
            <pc:docMk/>
            <pc:sldMk cId="497011841" sldId="1039"/>
            <ac:spMk id="3" creationId="{00000000-0000-0000-0000-000000000000}"/>
          </ac:spMkLst>
        </pc:spChg>
        <pc:spChg chg="mod">
          <ac:chgData name="Hamlet Markarian" userId="4926d2b407f31d77" providerId="LiveId" clId="{1A634700-36B3-4455-A058-5071D9319E52}" dt="2020-05-19T23:29:02.826" v="2632"/>
          <ac:spMkLst>
            <pc:docMk/>
            <pc:sldMk cId="497011841" sldId="1039"/>
            <ac:spMk id="26" creationId="{00000000-0000-0000-0000-000000000000}"/>
          </ac:spMkLst>
        </pc:spChg>
        <pc:spChg chg="mod">
          <ac:chgData name="Hamlet Markarian" userId="4926d2b407f31d77" providerId="LiveId" clId="{1A634700-36B3-4455-A058-5071D9319E52}" dt="2020-05-19T23:29:02.826" v="2632"/>
          <ac:spMkLst>
            <pc:docMk/>
            <pc:sldMk cId="497011841" sldId="1039"/>
            <ac:spMk id="29" creationId="{00000000-0000-0000-0000-000000000000}"/>
          </ac:spMkLst>
        </pc:spChg>
        <pc:spChg chg="mod">
          <ac:chgData name="Hamlet Markarian" userId="4926d2b407f31d77" providerId="LiveId" clId="{1A634700-36B3-4455-A058-5071D9319E52}" dt="2020-05-19T23:29:02.826" v="2632"/>
          <ac:spMkLst>
            <pc:docMk/>
            <pc:sldMk cId="497011841" sldId="1039"/>
            <ac:spMk id="30" creationId="{00000000-0000-0000-0000-000000000000}"/>
          </ac:spMkLst>
        </pc:spChg>
        <pc:spChg chg="mod">
          <ac:chgData name="Hamlet Markarian" userId="4926d2b407f31d77" providerId="LiveId" clId="{1A634700-36B3-4455-A058-5071D9319E52}" dt="2020-05-19T23:29:02.826" v="2632"/>
          <ac:spMkLst>
            <pc:docMk/>
            <pc:sldMk cId="497011841" sldId="1039"/>
            <ac:spMk id="31" creationId="{00000000-0000-0000-0000-000000000000}"/>
          </ac:spMkLst>
        </pc:spChg>
        <pc:spChg chg="mod">
          <ac:chgData name="Hamlet Markarian" userId="4926d2b407f31d77" providerId="LiveId" clId="{1A634700-36B3-4455-A058-5071D9319E52}" dt="2020-05-19T23:29:02.826" v="2632"/>
          <ac:spMkLst>
            <pc:docMk/>
            <pc:sldMk cId="497011841" sldId="1039"/>
            <ac:spMk id="32" creationId="{00000000-0000-0000-0000-000000000000}"/>
          </ac:spMkLst>
        </pc:spChg>
      </pc:sldChg>
      <pc:sldChg chg="modSp">
        <pc:chgData name="Hamlet Markarian" userId="4926d2b407f31d77" providerId="LiveId" clId="{1A634700-36B3-4455-A058-5071D9319E52}" dt="2020-05-19T23:29:02.826" v="2632"/>
        <pc:sldMkLst>
          <pc:docMk/>
          <pc:sldMk cId="2274353056" sldId="1040"/>
        </pc:sldMkLst>
        <pc:spChg chg="mod">
          <ac:chgData name="Hamlet Markarian" userId="4926d2b407f31d77" providerId="LiveId" clId="{1A634700-36B3-4455-A058-5071D9319E52}" dt="2020-05-19T23:29:02.826" v="2632"/>
          <ac:spMkLst>
            <pc:docMk/>
            <pc:sldMk cId="2274353056" sldId="1040"/>
            <ac:spMk id="2" creationId="{00000000-0000-0000-0000-000000000000}"/>
          </ac:spMkLst>
        </pc:spChg>
      </pc:sldChg>
      <pc:sldChg chg="modSp">
        <pc:chgData name="Hamlet Markarian" userId="4926d2b407f31d77" providerId="LiveId" clId="{1A634700-36B3-4455-A058-5071D9319E52}" dt="2020-05-19T23:29:02.826" v="2632"/>
        <pc:sldMkLst>
          <pc:docMk/>
          <pc:sldMk cId="3300808368" sldId="1041"/>
        </pc:sldMkLst>
        <pc:spChg chg="mod">
          <ac:chgData name="Hamlet Markarian" userId="4926d2b407f31d77" providerId="LiveId" clId="{1A634700-36B3-4455-A058-5071D9319E52}" dt="2020-05-19T23:29:02.826" v="2632"/>
          <ac:spMkLst>
            <pc:docMk/>
            <pc:sldMk cId="3300808368" sldId="1041"/>
            <ac:spMk id="2" creationId="{00000000-0000-0000-0000-000000000000}"/>
          </ac:spMkLst>
        </pc:spChg>
      </pc:sldChg>
      <pc:sldChg chg="modSp">
        <pc:chgData name="Hamlet Markarian" userId="4926d2b407f31d77" providerId="LiveId" clId="{1A634700-36B3-4455-A058-5071D9319E52}" dt="2020-05-19T23:29:02.826" v="2632"/>
        <pc:sldMkLst>
          <pc:docMk/>
          <pc:sldMk cId="77528113" sldId="1042"/>
        </pc:sldMkLst>
        <pc:spChg chg="mod">
          <ac:chgData name="Hamlet Markarian" userId="4926d2b407f31d77" providerId="LiveId" clId="{1A634700-36B3-4455-A058-5071D9319E52}" dt="2020-05-19T23:29:02.826" v="2632"/>
          <ac:spMkLst>
            <pc:docMk/>
            <pc:sldMk cId="77528113" sldId="1042"/>
            <ac:spMk id="2" creationId="{00000000-0000-0000-0000-000000000000}"/>
          </ac:spMkLst>
        </pc:spChg>
      </pc:sldChg>
      <pc:sldChg chg="modSp">
        <pc:chgData name="Hamlet Markarian" userId="4926d2b407f31d77" providerId="LiveId" clId="{1A634700-36B3-4455-A058-5071D9319E52}" dt="2020-05-19T23:29:02.826" v="2632"/>
        <pc:sldMkLst>
          <pc:docMk/>
          <pc:sldMk cId="2015003972" sldId="1043"/>
        </pc:sldMkLst>
        <pc:spChg chg="mod">
          <ac:chgData name="Hamlet Markarian" userId="4926d2b407f31d77" providerId="LiveId" clId="{1A634700-36B3-4455-A058-5071D9319E52}" dt="2020-05-19T23:29:02.826" v="2632"/>
          <ac:spMkLst>
            <pc:docMk/>
            <pc:sldMk cId="2015003972" sldId="1043"/>
            <ac:spMk id="2" creationId="{00000000-0000-0000-0000-000000000000}"/>
          </ac:spMkLst>
        </pc:spChg>
      </pc:sldChg>
      <pc:sldChg chg="modSp">
        <pc:chgData name="Hamlet Markarian" userId="4926d2b407f31d77" providerId="LiveId" clId="{1A634700-36B3-4455-A058-5071D9319E52}" dt="2020-05-19T23:29:02.826" v="2632"/>
        <pc:sldMkLst>
          <pc:docMk/>
          <pc:sldMk cId="3252834980" sldId="1047"/>
        </pc:sldMkLst>
        <pc:spChg chg="mod">
          <ac:chgData name="Hamlet Markarian" userId="4926d2b407f31d77" providerId="LiveId" clId="{1A634700-36B3-4455-A058-5071D9319E52}" dt="2020-05-19T23:29:02.826" v="2632"/>
          <ac:spMkLst>
            <pc:docMk/>
            <pc:sldMk cId="3252834980" sldId="1047"/>
            <ac:spMk id="2" creationId="{00000000-0000-0000-0000-000000000000}"/>
          </ac:spMkLst>
        </pc:spChg>
      </pc:sldChg>
      <pc:sldChg chg="modSp">
        <pc:chgData name="Hamlet Markarian" userId="4926d2b407f31d77" providerId="LiveId" clId="{1A634700-36B3-4455-A058-5071D9319E52}" dt="2020-05-19T23:29:02.826" v="2632"/>
        <pc:sldMkLst>
          <pc:docMk/>
          <pc:sldMk cId="265817022" sldId="1052"/>
        </pc:sldMkLst>
        <pc:spChg chg="mod">
          <ac:chgData name="Hamlet Markarian" userId="4926d2b407f31d77" providerId="LiveId" clId="{1A634700-36B3-4455-A058-5071D9319E52}" dt="2020-05-19T23:29:02.826" v="2632"/>
          <ac:spMkLst>
            <pc:docMk/>
            <pc:sldMk cId="265817022" sldId="1052"/>
            <ac:spMk id="2" creationId="{00000000-0000-0000-0000-000000000000}"/>
          </ac:spMkLst>
        </pc:spChg>
      </pc:sldChg>
      <pc:sldChg chg="modSp">
        <pc:chgData name="Hamlet Markarian" userId="4926d2b407f31d77" providerId="LiveId" clId="{1A634700-36B3-4455-A058-5071D9319E52}" dt="2020-05-19T23:29:02.826" v="2632"/>
        <pc:sldMkLst>
          <pc:docMk/>
          <pc:sldMk cId="2522650223" sldId="1053"/>
        </pc:sldMkLst>
        <pc:spChg chg="mod">
          <ac:chgData name="Hamlet Markarian" userId="4926d2b407f31d77" providerId="LiveId" clId="{1A634700-36B3-4455-A058-5071D9319E52}" dt="2020-05-19T23:29:02.826" v="2632"/>
          <ac:spMkLst>
            <pc:docMk/>
            <pc:sldMk cId="2522650223" sldId="1053"/>
            <ac:spMk id="2" creationId="{00000000-0000-0000-0000-000000000000}"/>
          </ac:spMkLst>
        </pc:spChg>
      </pc:sldChg>
      <pc:sldChg chg="modSp">
        <pc:chgData name="Hamlet Markarian" userId="4926d2b407f31d77" providerId="LiveId" clId="{1A634700-36B3-4455-A058-5071D9319E52}" dt="2020-05-19T23:29:02.826" v="2632"/>
        <pc:sldMkLst>
          <pc:docMk/>
          <pc:sldMk cId="1781960256" sldId="1054"/>
        </pc:sldMkLst>
        <pc:spChg chg="mod">
          <ac:chgData name="Hamlet Markarian" userId="4926d2b407f31d77" providerId="LiveId" clId="{1A634700-36B3-4455-A058-5071D9319E52}" dt="2020-05-19T23:29:02.826" v="2632"/>
          <ac:spMkLst>
            <pc:docMk/>
            <pc:sldMk cId="1781960256" sldId="1054"/>
            <ac:spMk id="2" creationId="{00000000-0000-0000-0000-000000000000}"/>
          </ac:spMkLst>
        </pc:spChg>
        <pc:spChg chg="mod">
          <ac:chgData name="Hamlet Markarian" userId="4926d2b407f31d77" providerId="LiveId" clId="{1A634700-36B3-4455-A058-5071D9319E52}" dt="2020-05-19T23:29:02.826" v="2632"/>
          <ac:spMkLst>
            <pc:docMk/>
            <pc:sldMk cId="1781960256" sldId="1054"/>
            <ac:spMk id="3" creationId="{00000000-0000-0000-0000-000000000000}"/>
          </ac:spMkLst>
        </pc:spChg>
      </pc:sldChg>
      <pc:sldChg chg="modSp">
        <pc:chgData name="Hamlet Markarian" userId="4926d2b407f31d77" providerId="LiveId" clId="{1A634700-36B3-4455-A058-5071D9319E52}" dt="2020-05-19T23:29:02.826" v="2632"/>
        <pc:sldMkLst>
          <pc:docMk/>
          <pc:sldMk cId="2300915075" sldId="1055"/>
        </pc:sldMkLst>
        <pc:spChg chg="mod">
          <ac:chgData name="Hamlet Markarian" userId="4926d2b407f31d77" providerId="LiveId" clId="{1A634700-36B3-4455-A058-5071D9319E52}" dt="2020-05-19T23:29:02.826" v="2632"/>
          <ac:spMkLst>
            <pc:docMk/>
            <pc:sldMk cId="2300915075" sldId="1055"/>
            <ac:spMk id="2" creationId="{00000000-0000-0000-0000-000000000000}"/>
          </ac:spMkLst>
        </pc:spChg>
      </pc:sldChg>
      <pc:sldChg chg="modSp">
        <pc:chgData name="Hamlet Markarian" userId="4926d2b407f31d77" providerId="LiveId" clId="{1A634700-36B3-4455-A058-5071D9319E52}" dt="2020-05-19T23:29:02.826" v="2632"/>
        <pc:sldMkLst>
          <pc:docMk/>
          <pc:sldMk cId="2624152440" sldId="1071"/>
        </pc:sldMkLst>
        <pc:spChg chg="mod">
          <ac:chgData name="Hamlet Markarian" userId="4926d2b407f31d77" providerId="LiveId" clId="{1A634700-36B3-4455-A058-5071D9319E52}" dt="2020-05-19T23:29:02.826" v="2632"/>
          <ac:spMkLst>
            <pc:docMk/>
            <pc:sldMk cId="2624152440" sldId="1071"/>
            <ac:spMk id="2" creationId="{00000000-0000-0000-0000-000000000000}"/>
          </ac:spMkLst>
        </pc:spChg>
        <pc:spChg chg="mod">
          <ac:chgData name="Hamlet Markarian" userId="4926d2b407f31d77" providerId="LiveId" clId="{1A634700-36B3-4455-A058-5071D9319E52}" dt="2020-05-19T23:29:02.826" v="2632"/>
          <ac:spMkLst>
            <pc:docMk/>
            <pc:sldMk cId="2624152440" sldId="1071"/>
            <ac:spMk id="3" creationId="{00000000-0000-0000-0000-000000000000}"/>
          </ac:spMkLst>
        </pc:spChg>
        <pc:graphicFrameChg chg="mod">
          <ac:chgData name="Hamlet Markarian" userId="4926d2b407f31d77" providerId="LiveId" clId="{1A634700-36B3-4455-A058-5071D9319E52}" dt="2020-05-19T23:29:02.826" v="2632"/>
          <ac:graphicFrameMkLst>
            <pc:docMk/>
            <pc:sldMk cId="2624152440" sldId="1071"/>
            <ac:graphicFrameMk id="6" creationId="{00000000-0000-0000-0000-000000000000}"/>
          </ac:graphicFrameMkLst>
        </pc:graphicFrameChg>
      </pc:sldChg>
      <pc:sldChg chg="modSp">
        <pc:chgData name="Hamlet Markarian" userId="4926d2b407f31d77" providerId="LiveId" clId="{1A634700-36B3-4455-A058-5071D9319E52}" dt="2020-05-19T23:29:02.826" v="2632"/>
        <pc:sldMkLst>
          <pc:docMk/>
          <pc:sldMk cId="2383053255" sldId="1072"/>
        </pc:sldMkLst>
        <pc:spChg chg="mod">
          <ac:chgData name="Hamlet Markarian" userId="4926d2b407f31d77" providerId="LiveId" clId="{1A634700-36B3-4455-A058-5071D9319E52}" dt="2020-05-19T23:29:02.826" v="2632"/>
          <ac:spMkLst>
            <pc:docMk/>
            <pc:sldMk cId="2383053255" sldId="1072"/>
            <ac:spMk id="2" creationId="{00000000-0000-0000-0000-000000000000}"/>
          </ac:spMkLst>
        </pc:spChg>
      </pc:sldChg>
      <pc:sldChg chg="modSp">
        <pc:chgData name="Hamlet Markarian" userId="4926d2b407f31d77" providerId="LiveId" clId="{1A634700-36B3-4455-A058-5071D9319E52}" dt="2020-05-19T23:29:02.826" v="2632"/>
        <pc:sldMkLst>
          <pc:docMk/>
          <pc:sldMk cId="3978786303" sldId="1073"/>
        </pc:sldMkLst>
        <pc:spChg chg="mod">
          <ac:chgData name="Hamlet Markarian" userId="4926d2b407f31d77" providerId="LiveId" clId="{1A634700-36B3-4455-A058-5071D9319E52}" dt="2020-05-19T23:29:02.826" v="2632"/>
          <ac:spMkLst>
            <pc:docMk/>
            <pc:sldMk cId="3978786303" sldId="1073"/>
            <ac:spMk id="2" creationId="{00000000-0000-0000-0000-000000000000}"/>
          </ac:spMkLst>
        </pc:spChg>
        <pc:spChg chg="mod">
          <ac:chgData name="Hamlet Markarian" userId="4926d2b407f31d77" providerId="LiveId" clId="{1A634700-36B3-4455-A058-5071D9319E52}" dt="2020-05-19T23:29:02.826" v="2632"/>
          <ac:spMkLst>
            <pc:docMk/>
            <pc:sldMk cId="3978786303" sldId="1073"/>
            <ac:spMk id="54" creationId="{00000000-0000-0000-0000-000000000000}"/>
          </ac:spMkLst>
        </pc:spChg>
      </pc:sldChg>
      <pc:sldChg chg="modSp">
        <pc:chgData name="Hamlet Markarian" userId="4926d2b407f31d77" providerId="LiveId" clId="{1A634700-36B3-4455-A058-5071D9319E52}" dt="2020-05-19T23:29:02.826" v="2632"/>
        <pc:sldMkLst>
          <pc:docMk/>
          <pc:sldMk cId="3979978638" sldId="1074"/>
        </pc:sldMkLst>
        <pc:spChg chg="mod">
          <ac:chgData name="Hamlet Markarian" userId="4926d2b407f31d77" providerId="LiveId" clId="{1A634700-36B3-4455-A058-5071D9319E52}" dt="2020-05-19T23:29:02.826" v="2632"/>
          <ac:spMkLst>
            <pc:docMk/>
            <pc:sldMk cId="3979978638" sldId="1074"/>
            <ac:spMk id="2" creationId="{00000000-0000-0000-0000-000000000000}"/>
          </ac:spMkLst>
        </pc:spChg>
        <pc:spChg chg="mod">
          <ac:chgData name="Hamlet Markarian" userId="4926d2b407f31d77" providerId="LiveId" clId="{1A634700-36B3-4455-A058-5071D9319E52}" dt="2020-05-19T23:29:02.826" v="2632"/>
          <ac:spMkLst>
            <pc:docMk/>
            <pc:sldMk cId="3979978638" sldId="1074"/>
            <ac:spMk id="11" creationId="{00000000-0000-0000-0000-000000000000}"/>
          </ac:spMkLst>
        </pc:spChg>
      </pc:sldChg>
      <pc:sldChg chg="modSp">
        <pc:chgData name="Hamlet Markarian" userId="4926d2b407f31d77" providerId="LiveId" clId="{1A634700-36B3-4455-A058-5071D9319E52}" dt="2020-05-19T23:29:02.826" v="2632"/>
        <pc:sldMkLst>
          <pc:docMk/>
          <pc:sldMk cId="2094198381" sldId="1075"/>
        </pc:sldMkLst>
        <pc:spChg chg="mod">
          <ac:chgData name="Hamlet Markarian" userId="4926d2b407f31d77" providerId="LiveId" clId="{1A634700-36B3-4455-A058-5071D9319E52}" dt="2020-05-19T23:29:02.826" v="2632"/>
          <ac:spMkLst>
            <pc:docMk/>
            <pc:sldMk cId="2094198381" sldId="1075"/>
            <ac:spMk id="2" creationId="{00000000-0000-0000-0000-000000000000}"/>
          </ac:spMkLst>
        </pc:spChg>
        <pc:spChg chg="mod">
          <ac:chgData name="Hamlet Markarian" userId="4926d2b407f31d77" providerId="LiveId" clId="{1A634700-36B3-4455-A058-5071D9319E52}" dt="2020-05-19T23:29:02.826" v="2632"/>
          <ac:spMkLst>
            <pc:docMk/>
            <pc:sldMk cId="2094198381" sldId="1075"/>
            <ac:spMk id="3" creationId="{00000000-0000-0000-0000-000000000000}"/>
          </ac:spMkLst>
        </pc:spChg>
        <pc:spChg chg="mod">
          <ac:chgData name="Hamlet Markarian" userId="4926d2b407f31d77" providerId="LiveId" clId="{1A634700-36B3-4455-A058-5071D9319E52}" dt="2020-05-19T23:29:02.826" v="2632"/>
          <ac:spMkLst>
            <pc:docMk/>
            <pc:sldMk cId="2094198381" sldId="1075"/>
            <ac:spMk id="4" creationId="{00000000-0000-0000-0000-000000000000}"/>
          </ac:spMkLst>
        </pc:spChg>
        <pc:spChg chg="mod">
          <ac:chgData name="Hamlet Markarian" userId="4926d2b407f31d77" providerId="LiveId" clId="{1A634700-36B3-4455-A058-5071D9319E52}" dt="2020-05-19T23:29:02.826" v="2632"/>
          <ac:spMkLst>
            <pc:docMk/>
            <pc:sldMk cId="2094198381" sldId="1075"/>
            <ac:spMk id="10" creationId="{00000000-0000-0000-0000-000000000000}"/>
          </ac:spMkLst>
        </pc:spChg>
      </pc:sldChg>
      <pc:sldChg chg="modSp">
        <pc:chgData name="Hamlet Markarian" userId="4926d2b407f31d77" providerId="LiveId" clId="{1A634700-36B3-4455-A058-5071D9319E52}" dt="2020-05-19T23:29:02.826" v="2632"/>
        <pc:sldMkLst>
          <pc:docMk/>
          <pc:sldMk cId="1541655899" sldId="1076"/>
        </pc:sldMkLst>
        <pc:spChg chg="mod">
          <ac:chgData name="Hamlet Markarian" userId="4926d2b407f31d77" providerId="LiveId" clId="{1A634700-36B3-4455-A058-5071D9319E52}" dt="2020-05-19T23:29:02.826" v="2632"/>
          <ac:spMkLst>
            <pc:docMk/>
            <pc:sldMk cId="1541655899" sldId="1076"/>
            <ac:spMk id="2" creationId="{00000000-0000-0000-0000-000000000000}"/>
          </ac:spMkLst>
        </pc:spChg>
      </pc:sldChg>
      <pc:sldChg chg="modSp">
        <pc:chgData name="Hamlet Markarian" userId="4926d2b407f31d77" providerId="LiveId" clId="{1A634700-36B3-4455-A058-5071D9319E52}" dt="2020-05-19T23:29:02.826" v="2632"/>
        <pc:sldMkLst>
          <pc:docMk/>
          <pc:sldMk cId="1407413548" sldId="1077"/>
        </pc:sldMkLst>
        <pc:spChg chg="mod">
          <ac:chgData name="Hamlet Markarian" userId="4926d2b407f31d77" providerId="LiveId" clId="{1A634700-36B3-4455-A058-5071D9319E52}" dt="2020-05-19T23:29:02.826" v="2632"/>
          <ac:spMkLst>
            <pc:docMk/>
            <pc:sldMk cId="1407413548" sldId="1077"/>
            <ac:spMk id="67" creationId="{00000000-0000-0000-0000-000000000000}"/>
          </ac:spMkLst>
        </pc:spChg>
      </pc:sldChg>
      <pc:sldChg chg="modSp">
        <pc:chgData name="Hamlet Markarian" userId="4926d2b407f31d77" providerId="LiveId" clId="{1A634700-36B3-4455-A058-5071D9319E52}" dt="2020-05-19T23:29:02.826" v="2632"/>
        <pc:sldMkLst>
          <pc:docMk/>
          <pc:sldMk cId="2960986612" sldId="1078"/>
        </pc:sldMkLst>
        <pc:spChg chg="mod">
          <ac:chgData name="Hamlet Markarian" userId="4926d2b407f31d77" providerId="LiveId" clId="{1A634700-36B3-4455-A058-5071D9319E52}" dt="2020-05-19T23:29:02.826" v="2632"/>
          <ac:spMkLst>
            <pc:docMk/>
            <pc:sldMk cId="2960986612" sldId="1078"/>
            <ac:spMk id="67" creationId="{00000000-0000-0000-0000-000000000000}"/>
          </ac:spMkLst>
        </pc:spChg>
      </pc:sldChg>
      <pc:sldChg chg="modSp">
        <pc:chgData name="Hamlet Markarian" userId="4926d2b407f31d77" providerId="LiveId" clId="{1A634700-36B3-4455-A058-5071D9319E52}" dt="2020-05-19T23:29:02.826" v="2632"/>
        <pc:sldMkLst>
          <pc:docMk/>
          <pc:sldMk cId="4229221635" sldId="1079"/>
        </pc:sldMkLst>
        <pc:spChg chg="mod">
          <ac:chgData name="Hamlet Markarian" userId="4926d2b407f31d77" providerId="LiveId" clId="{1A634700-36B3-4455-A058-5071D9319E52}" dt="2020-05-19T23:29:02.826" v="2632"/>
          <ac:spMkLst>
            <pc:docMk/>
            <pc:sldMk cId="4229221635" sldId="1079"/>
            <ac:spMk id="88" creationId="{00000000-0000-0000-0000-000000000000}"/>
          </ac:spMkLst>
        </pc:spChg>
      </pc:sldChg>
      <pc:sldChg chg="modSp">
        <pc:chgData name="Hamlet Markarian" userId="4926d2b407f31d77" providerId="LiveId" clId="{1A634700-36B3-4455-A058-5071D9319E52}" dt="2020-05-19T23:29:02.826" v="2632"/>
        <pc:sldMkLst>
          <pc:docMk/>
          <pc:sldMk cId="2334450013" sldId="1080"/>
        </pc:sldMkLst>
        <pc:spChg chg="mod">
          <ac:chgData name="Hamlet Markarian" userId="4926d2b407f31d77" providerId="LiveId" clId="{1A634700-36B3-4455-A058-5071D9319E52}" dt="2020-05-19T23:29:02.826" v="2632"/>
          <ac:spMkLst>
            <pc:docMk/>
            <pc:sldMk cId="2334450013" sldId="1080"/>
            <ac:spMk id="88" creationId="{00000000-0000-0000-0000-000000000000}"/>
          </ac:spMkLst>
        </pc:spChg>
      </pc:sldChg>
      <pc:sldChg chg="modSp">
        <pc:chgData name="Hamlet Markarian" userId="4926d2b407f31d77" providerId="LiveId" clId="{1A634700-36B3-4455-A058-5071D9319E52}" dt="2020-05-19T23:29:02.826" v="2632"/>
        <pc:sldMkLst>
          <pc:docMk/>
          <pc:sldMk cId="1087180034" sldId="1084"/>
        </pc:sldMkLst>
        <pc:spChg chg="mod">
          <ac:chgData name="Hamlet Markarian" userId="4926d2b407f31d77" providerId="LiveId" clId="{1A634700-36B3-4455-A058-5071D9319E52}" dt="2020-05-19T23:29:02.826" v="2632"/>
          <ac:spMkLst>
            <pc:docMk/>
            <pc:sldMk cId="1087180034" sldId="1084"/>
            <ac:spMk id="71" creationId="{00000000-0000-0000-0000-000000000000}"/>
          </ac:spMkLst>
        </pc:spChg>
        <pc:spChg chg="mod">
          <ac:chgData name="Hamlet Markarian" userId="4926d2b407f31d77" providerId="LiveId" clId="{1A634700-36B3-4455-A058-5071D9319E52}" dt="2020-05-19T23:29:02.826" v="2632"/>
          <ac:spMkLst>
            <pc:docMk/>
            <pc:sldMk cId="1087180034" sldId="1084"/>
            <ac:spMk id="72" creationId="{00000000-0000-0000-0000-000000000000}"/>
          </ac:spMkLst>
        </pc:spChg>
      </pc:sldChg>
      <pc:sldChg chg="modSp">
        <pc:chgData name="Hamlet Markarian" userId="4926d2b407f31d77" providerId="LiveId" clId="{1A634700-36B3-4455-A058-5071D9319E52}" dt="2020-05-19T23:29:02.826" v="2632"/>
        <pc:sldMkLst>
          <pc:docMk/>
          <pc:sldMk cId="2598812802" sldId="1085"/>
        </pc:sldMkLst>
        <pc:spChg chg="mod">
          <ac:chgData name="Hamlet Markarian" userId="4926d2b407f31d77" providerId="LiveId" clId="{1A634700-36B3-4455-A058-5071D9319E52}" dt="2020-05-19T23:29:02.826" v="2632"/>
          <ac:spMkLst>
            <pc:docMk/>
            <pc:sldMk cId="2598812802" sldId="1085"/>
            <ac:spMk id="71" creationId="{00000000-0000-0000-0000-000000000000}"/>
          </ac:spMkLst>
        </pc:spChg>
        <pc:spChg chg="mod">
          <ac:chgData name="Hamlet Markarian" userId="4926d2b407f31d77" providerId="LiveId" clId="{1A634700-36B3-4455-A058-5071D9319E52}" dt="2020-05-19T23:29:02.826" v="2632"/>
          <ac:spMkLst>
            <pc:docMk/>
            <pc:sldMk cId="2598812802" sldId="1085"/>
            <ac:spMk id="72" creationId="{00000000-0000-0000-0000-000000000000}"/>
          </ac:spMkLst>
        </pc:spChg>
      </pc:sldChg>
      <pc:sldChg chg="modSp">
        <pc:chgData name="Hamlet Markarian" userId="4926d2b407f31d77" providerId="LiveId" clId="{1A634700-36B3-4455-A058-5071D9319E52}" dt="2020-05-19T23:29:02.826" v="2632"/>
        <pc:sldMkLst>
          <pc:docMk/>
          <pc:sldMk cId="4110987619" sldId="1086"/>
        </pc:sldMkLst>
        <pc:spChg chg="mod">
          <ac:chgData name="Hamlet Markarian" userId="4926d2b407f31d77" providerId="LiveId" clId="{1A634700-36B3-4455-A058-5071D9319E52}" dt="2020-05-19T23:29:02.826" v="2632"/>
          <ac:spMkLst>
            <pc:docMk/>
            <pc:sldMk cId="4110987619" sldId="1086"/>
            <ac:spMk id="2" creationId="{00000000-0000-0000-0000-000000000000}"/>
          </ac:spMkLst>
        </pc:spChg>
      </pc:sldChg>
      <pc:sldChg chg="modSp">
        <pc:chgData name="Hamlet Markarian" userId="4926d2b407f31d77" providerId="LiveId" clId="{1A634700-36B3-4455-A058-5071D9319E52}" dt="2020-05-19T23:29:02.826" v="2632"/>
        <pc:sldMkLst>
          <pc:docMk/>
          <pc:sldMk cId="1744529723" sldId="1087"/>
        </pc:sldMkLst>
        <pc:spChg chg="mod">
          <ac:chgData name="Hamlet Markarian" userId="4926d2b407f31d77" providerId="LiveId" clId="{1A634700-36B3-4455-A058-5071D9319E52}" dt="2020-05-19T23:29:02.826" v="2632"/>
          <ac:spMkLst>
            <pc:docMk/>
            <pc:sldMk cId="1744529723" sldId="1087"/>
            <ac:spMk id="2" creationId="{00000000-0000-0000-0000-000000000000}"/>
          </ac:spMkLst>
        </pc:spChg>
      </pc:sldChg>
      <pc:sldChg chg="modSp">
        <pc:chgData name="Hamlet Markarian" userId="4926d2b407f31d77" providerId="LiveId" clId="{1A634700-36B3-4455-A058-5071D9319E52}" dt="2020-05-19T23:29:02.826" v="2632"/>
        <pc:sldMkLst>
          <pc:docMk/>
          <pc:sldMk cId="3470980659" sldId="1099"/>
        </pc:sldMkLst>
        <pc:spChg chg="mod">
          <ac:chgData name="Hamlet Markarian" userId="4926d2b407f31d77" providerId="LiveId" clId="{1A634700-36B3-4455-A058-5071D9319E52}" dt="2020-05-19T23:29:02.826" v="2632"/>
          <ac:spMkLst>
            <pc:docMk/>
            <pc:sldMk cId="3470980659" sldId="1099"/>
            <ac:spMk id="2" creationId="{00000000-0000-0000-0000-000000000000}"/>
          </ac:spMkLst>
        </pc:spChg>
      </pc:sldChg>
      <pc:sldChg chg="modSp">
        <pc:chgData name="Hamlet Markarian" userId="4926d2b407f31d77" providerId="LiveId" clId="{1A634700-36B3-4455-A058-5071D9319E52}" dt="2020-05-19T23:29:02.826" v="2632"/>
        <pc:sldMkLst>
          <pc:docMk/>
          <pc:sldMk cId="798747618" sldId="1100"/>
        </pc:sldMkLst>
        <pc:spChg chg="mod">
          <ac:chgData name="Hamlet Markarian" userId="4926d2b407f31d77" providerId="LiveId" clId="{1A634700-36B3-4455-A058-5071D9319E52}" dt="2020-05-19T23:29:02.826" v="2632"/>
          <ac:spMkLst>
            <pc:docMk/>
            <pc:sldMk cId="798747618" sldId="1100"/>
            <ac:spMk id="2" creationId="{00000000-0000-0000-0000-000000000000}"/>
          </ac:spMkLst>
        </pc:spChg>
      </pc:sldChg>
      <pc:sldChg chg="modSp">
        <pc:chgData name="Hamlet Markarian" userId="4926d2b407f31d77" providerId="LiveId" clId="{1A634700-36B3-4455-A058-5071D9319E52}" dt="2020-05-19T23:29:02.826" v="2632"/>
        <pc:sldMkLst>
          <pc:docMk/>
          <pc:sldMk cId="894743906" sldId="1101"/>
        </pc:sldMkLst>
        <pc:spChg chg="mod">
          <ac:chgData name="Hamlet Markarian" userId="4926d2b407f31d77" providerId="LiveId" clId="{1A634700-36B3-4455-A058-5071D9319E52}" dt="2020-05-19T23:29:02.826" v="2632"/>
          <ac:spMkLst>
            <pc:docMk/>
            <pc:sldMk cId="894743906" sldId="1101"/>
            <ac:spMk id="2" creationId="{00000000-0000-0000-0000-000000000000}"/>
          </ac:spMkLst>
        </pc:spChg>
      </pc:sldChg>
      <pc:sldChg chg="modSp">
        <pc:chgData name="Hamlet Markarian" userId="4926d2b407f31d77" providerId="LiveId" clId="{1A634700-36B3-4455-A058-5071D9319E52}" dt="2020-05-19T23:29:02.826" v="2632"/>
        <pc:sldMkLst>
          <pc:docMk/>
          <pc:sldMk cId="2018058863" sldId="1102"/>
        </pc:sldMkLst>
        <pc:spChg chg="mod">
          <ac:chgData name="Hamlet Markarian" userId="4926d2b407f31d77" providerId="LiveId" clId="{1A634700-36B3-4455-A058-5071D9319E52}" dt="2020-05-19T23:29:02.826" v="2632"/>
          <ac:spMkLst>
            <pc:docMk/>
            <pc:sldMk cId="2018058863" sldId="1102"/>
            <ac:spMk id="2" creationId="{00000000-0000-0000-0000-000000000000}"/>
          </ac:spMkLst>
        </pc:spChg>
      </pc:sldChg>
      <pc:sldChg chg="modSp">
        <pc:chgData name="Hamlet Markarian" userId="4926d2b407f31d77" providerId="LiveId" clId="{1A634700-36B3-4455-A058-5071D9319E52}" dt="2020-05-19T23:29:02.826" v="2632"/>
        <pc:sldMkLst>
          <pc:docMk/>
          <pc:sldMk cId="147131655" sldId="1103"/>
        </pc:sldMkLst>
        <pc:spChg chg="mod">
          <ac:chgData name="Hamlet Markarian" userId="4926d2b407f31d77" providerId="LiveId" clId="{1A634700-36B3-4455-A058-5071D9319E52}" dt="2020-05-19T23:29:02.826" v="2632"/>
          <ac:spMkLst>
            <pc:docMk/>
            <pc:sldMk cId="147131655" sldId="1103"/>
            <ac:spMk id="2" creationId="{00000000-0000-0000-0000-000000000000}"/>
          </ac:spMkLst>
        </pc:spChg>
      </pc:sldChg>
      <pc:sldChg chg="modSp">
        <pc:chgData name="Hamlet Markarian" userId="4926d2b407f31d77" providerId="LiveId" clId="{1A634700-36B3-4455-A058-5071D9319E52}" dt="2020-05-19T23:29:02.826" v="2632"/>
        <pc:sldMkLst>
          <pc:docMk/>
          <pc:sldMk cId="232747478" sldId="1104"/>
        </pc:sldMkLst>
        <pc:spChg chg="mod">
          <ac:chgData name="Hamlet Markarian" userId="4926d2b407f31d77" providerId="LiveId" clId="{1A634700-36B3-4455-A058-5071D9319E52}" dt="2020-05-19T23:29:02.826" v="2632"/>
          <ac:spMkLst>
            <pc:docMk/>
            <pc:sldMk cId="232747478" sldId="1104"/>
            <ac:spMk id="2" creationId="{00000000-0000-0000-0000-000000000000}"/>
          </ac:spMkLst>
        </pc:spChg>
      </pc:sldChg>
      <pc:sldChg chg="modSp">
        <pc:chgData name="Hamlet Markarian" userId="4926d2b407f31d77" providerId="LiveId" clId="{1A634700-36B3-4455-A058-5071D9319E52}" dt="2020-05-19T23:29:02.826" v="2632"/>
        <pc:sldMkLst>
          <pc:docMk/>
          <pc:sldMk cId="4191846617" sldId="1105"/>
        </pc:sldMkLst>
        <pc:spChg chg="mod">
          <ac:chgData name="Hamlet Markarian" userId="4926d2b407f31d77" providerId="LiveId" clId="{1A634700-36B3-4455-A058-5071D9319E52}" dt="2020-05-19T23:29:02.826" v="2632"/>
          <ac:spMkLst>
            <pc:docMk/>
            <pc:sldMk cId="4191846617" sldId="1105"/>
            <ac:spMk id="2" creationId="{00000000-0000-0000-0000-000000000000}"/>
          </ac:spMkLst>
        </pc:spChg>
      </pc:sldChg>
      <pc:sldChg chg="modSp">
        <pc:chgData name="Hamlet Markarian" userId="4926d2b407f31d77" providerId="LiveId" clId="{1A634700-36B3-4455-A058-5071D9319E52}" dt="2020-05-19T23:29:02.826" v="2632"/>
        <pc:sldMkLst>
          <pc:docMk/>
          <pc:sldMk cId="1619993189" sldId="1106"/>
        </pc:sldMkLst>
        <pc:spChg chg="mod">
          <ac:chgData name="Hamlet Markarian" userId="4926d2b407f31d77" providerId="LiveId" clId="{1A634700-36B3-4455-A058-5071D9319E52}" dt="2020-05-19T23:29:02.826" v="2632"/>
          <ac:spMkLst>
            <pc:docMk/>
            <pc:sldMk cId="1619993189" sldId="1106"/>
            <ac:spMk id="2" creationId="{00000000-0000-0000-0000-000000000000}"/>
          </ac:spMkLst>
        </pc:spChg>
      </pc:sldChg>
      <pc:sldChg chg="modSp">
        <pc:chgData name="Hamlet Markarian" userId="4926d2b407f31d77" providerId="LiveId" clId="{1A634700-36B3-4455-A058-5071D9319E52}" dt="2020-05-19T23:29:02.826" v="2632"/>
        <pc:sldMkLst>
          <pc:docMk/>
          <pc:sldMk cId="2526817207" sldId="1107"/>
        </pc:sldMkLst>
        <pc:spChg chg="mod">
          <ac:chgData name="Hamlet Markarian" userId="4926d2b407f31d77" providerId="LiveId" clId="{1A634700-36B3-4455-A058-5071D9319E52}" dt="2020-05-19T23:29:02.826" v="2632"/>
          <ac:spMkLst>
            <pc:docMk/>
            <pc:sldMk cId="2526817207" sldId="1107"/>
            <ac:spMk id="2" creationId="{00000000-0000-0000-0000-000000000000}"/>
          </ac:spMkLst>
        </pc:spChg>
      </pc:sldChg>
      <pc:sldChg chg="modSp">
        <pc:chgData name="Hamlet Markarian" userId="4926d2b407f31d77" providerId="LiveId" clId="{1A634700-36B3-4455-A058-5071D9319E52}" dt="2020-05-19T23:29:02.826" v="2632"/>
        <pc:sldMkLst>
          <pc:docMk/>
          <pc:sldMk cId="495451083" sldId="1108"/>
        </pc:sldMkLst>
        <pc:spChg chg="mod">
          <ac:chgData name="Hamlet Markarian" userId="4926d2b407f31d77" providerId="LiveId" clId="{1A634700-36B3-4455-A058-5071D9319E52}" dt="2020-05-19T23:29:02.826" v="2632"/>
          <ac:spMkLst>
            <pc:docMk/>
            <pc:sldMk cId="495451083" sldId="1108"/>
            <ac:spMk id="2" creationId="{00000000-0000-0000-0000-000000000000}"/>
          </ac:spMkLst>
        </pc:spChg>
      </pc:sldChg>
      <pc:sldChg chg="modSp">
        <pc:chgData name="Hamlet Markarian" userId="4926d2b407f31d77" providerId="LiveId" clId="{1A634700-36B3-4455-A058-5071D9319E52}" dt="2020-05-19T23:29:02.826" v="2632"/>
        <pc:sldMkLst>
          <pc:docMk/>
          <pc:sldMk cId="907408858" sldId="1109"/>
        </pc:sldMkLst>
        <pc:spChg chg="mod">
          <ac:chgData name="Hamlet Markarian" userId="4926d2b407f31d77" providerId="LiveId" clId="{1A634700-36B3-4455-A058-5071D9319E52}" dt="2020-05-19T23:29:02.826" v="2632"/>
          <ac:spMkLst>
            <pc:docMk/>
            <pc:sldMk cId="907408858" sldId="1109"/>
            <ac:spMk id="2" creationId="{00000000-0000-0000-0000-000000000000}"/>
          </ac:spMkLst>
        </pc:spChg>
      </pc:sldChg>
      <pc:sldChg chg="modSp">
        <pc:chgData name="Hamlet Markarian" userId="4926d2b407f31d77" providerId="LiveId" clId="{1A634700-36B3-4455-A058-5071D9319E52}" dt="2020-05-19T23:29:02.826" v="2632"/>
        <pc:sldMkLst>
          <pc:docMk/>
          <pc:sldMk cId="1096855665" sldId="1110"/>
        </pc:sldMkLst>
        <pc:spChg chg="mod">
          <ac:chgData name="Hamlet Markarian" userId="4926d2b407f31d77" providerId="LiveId" clId="{1A634700-36B3-4455-A058-5071D9319E52}" dt="2020-05-19T23:29:02.826" v="2632"/>
          <ac:spMkLst>
            <pc:docMk/>
            <pc:sldMk cId="1096855665" sldId="1110"/>
            <ac:spMk id="2" creationId="{00000000-0000-0000-0000-000000000000}"/>
          </ac:spMkLst>
        </pc:spChg>
      </pc:sldChg>
      <pc:sldChg chg="modSp">
        <pc:chgData name="Hamlet Markarian" userId="4926d2b407f31d77" providerId="LiveId" clId="{1A634700-36B3-4455-A058-5071D9319E52}" dt="2020-05-19T23:29:02.826" v="2632"/>
        <pc:sldMkLst>
          <pc:docMk/>
          <pc:sldMk cId="2707634669" sldId="1111"/>
        </pc:sldMkLst>
        <pc:spChg chg="mod">
          <ac:chgData name="Hamlet Markarian" userId="4926d2b407f31d77" providerId="LiveId" clId="{1A634700-36B3-4455-A058-5071D9319E52}" dt="2020-05-19T23:29:02.826" v="2632"/>
          <ac:spMkLst>
            <pc:docMk/>
            <pc:sldMk cId="2707634669" sldId="1111"/>
            <ac:spMk id="2" creationId="{00000000-0000-0000-0000-000000000000}"/>
          </ac:spMkLst>
        </pc:spChg>
      </pc:sldChg>
      <pc:sldChg chg="modSp">
        <pc:chgData name="Hamlet Markarian" userId="4926d2b407f31d77" providerId="LiveId" clId="{1A634700-36B3-4455-A058-5071D9319E52}" dt="2020-05-19T23:29:02.826" v="2632"/>
        <pc:sldMkLst>
          <pc:docMk/>
          <pc:sldMk cId="2729566501" sldId="1112"/>
        </pc:sldMkLst>
        <pc:spChg chg="mod">
          <ac:chgData name="Hamlet Markarian" userId="4926d2b407f31d77" providerId="LiveId" clId="{1A634700-36B3-4455-A058-5071D9319E52}" dt="2020-05-19T23:29:02.826" v="2632"/>
          <ac:spMkLst>
            <pc:docMk/>
            <pc:sldMk cId="2729566501" sldId="1112"/>
            <ac:spMk id="2" creationId="{00000000-0000-0000-0000-000000000000}"/>
          </ac:spMkLst>
        </pc:spChg>
      </pc:sldChg>
      <pc:sldChg chg="modSp">
        <pc:chgData name="Hamlet Markarian" userId="4926d2b407f31d77" providerId="LiveId" clId="{1A634700-36B3-4455-A058-5071D9319E52}" dt="2020-05-19T23:29:02.826" v="2632"/>
        <pc:sldMkLst>
          <pc:docMk/>
          <pc:sldMk cId="2228929824" sldId="1113"/>
        </pc:sldMkLst>
        <pc:spChg chg="mod">
          <ac:chgData name="Hamlet Markarian" userId="4926d2b407f31d77" providerId="LiveId" clId="{1A634700-36B3-4455-A058-5071D9319E52}" dt="2020-05-19T23:29:02.826" v="2632"/>
          <ac:spMkLst>
            <pc:docMk/>
            <pc:sldMk cId="2228929824" sldId="1113"/>
            <ac:spMk id="2" creationId="{00000000-0000-0000-0000-000000000000}"/>
          </ac:spMkLst>
        </pc:spChg>
      </pc:sldChg>
      <pc:sldChg chg="modSp">
        <pc:chgData name="Hamlet Markarian" userId="4926d2b407f31d77" providerId="LiveId" clId="{1A634700-36B3-4455-A058-5071D9319E52}" dt="2020-05-19T23:29:02.826" v="2632"/>
        <pc:sldMkLst>
          <pc:docMk/>
          <pc:sldMk cId="473547516" sldId="1114"/>
        </pc:sldMkLst>
        <pc:spChg chg="mod">
          <ac:chgData name="Hamlet Markarian" userId="4926d2b407f31d77" providerId="LiveId" clId="{1A634700-36B3-4455-A058-5071D9319E52}" dt="2020-05-19T23:29:02.826" v="2632"/>
          <ac:spMkLst>
            <pc:docMk/>
            <pc:sldMk cId="473547516" sldId="1114"/>
            <ac:spMk id="2" creationId="{00000000-0000-0000-0000-000000000000}"/>
          </ac:spMkLst>
        </pc:spChg>
      </pc:sldChg>
      <pc:sldChg chg="modSp">
        <pc:chgData name="Hamlet Markarian" userId="4926d2b407f31d77" providerId="LiveId" clId="{1A634700-36B3-4455-A058-5071D9319E52}" dt="2020-05-19T23:29:02.826" v="2632"/>
        <pc:sldMkLst>
          <pc:docMk/>
          <pc:sldMk cId="1497802629" sldId="1115"/>
        </pc:sldMkLst>
        <pc:spChg chg="mod">
          <ac:chgData name="Hamlet Markarian" userId="4926d2b407f31d77" providerId="LiveId" clId="{1A634700-36B3-4455-A058-5071D9319E52}" dt="2020-05-19T23:29:02.826" v="2632"/>
          <ac:spMkLst>
            <pc:docMk/>
            <pc:sldMk cId="1497802629" sldId="1115"/>
            <ac:spMk id="2" creationId="{00000000-0000-0000-0000-000000000000}"/>
          </ac:spMkLst>
        </pc:spChg>
      </pc:sldChg>
      <pc:sldChg chg="modSp">
        <pc:chgData name="Hamlet Markarian" userId="4926d2b407f31d77" providerId="LiveId" clId="{1A634700-36B3-4455-A058-5071D9319E52}" dt="2020-05-19T23:29:02.826" v="2632"/>
        <pc:sldMkLst>
          <pc:docMk/>
          <pc:sldMk cId="3625708021" sldId="1118"/>
        </pc:sldMkLst>
        <pc:spChg chg="mod">
          <ac:chgData name="Hamlet Markarian" userId="4926d2b407f31d77" providerId="LiveId" clId="{1A634700-36B3-4455-A058-5071D9319E52}" dt="2020-05-19T23:29:02.826" v="2632"/>
          <ac:spMkLst>
            <pc:docMk/>
            <pc:sldMk cId="3625708021" sldId="1118"/>
            <ac:spMk id="15" creationId="{00000000-0000-0000-0000-000000000000}"/>
          </ac:spMkLst>
        </pc:spChg>
        <pc:spChg chg="mod">
          <ac:chgData name="Hamlet Markarian" userId="4926d2b407f31d77" providerId="LiveId" clId="{1A634700-36B3-4455-A058-5071D9319E52}" dt="2020-05-19T23:29:02.826" v="2632"/>
          <ac:spMkLst>
            <pc:docMk/>
            <pc:sldMk cId="3625708021" sldId="1118"/>
            <ac:spMk id="16" creationId="{00000000-0000-0000-0000-000000000000}"/>
          </ac:spMkLst>
        </pc:spChg>
      </pc:sldChg>
      <pc:sldChg chg="modSp">
        <pc:chgData name="Hamlet Markarian" userId="4926d2b407f31d77" providerId="LiveId" clId="{1A634700-36B3-4455-A058-5071D9319E52}" dt="2020-05-19T23:29:02.826" v="2632"/>
        <pc:sldMkLst>
          <pc:docMk/>
          <pc:sldMk cId="622981180" sldId="1127"/>
        </pc:sldMkLst>
        <pc:spChg chg="mod">
          <ac:chgData name="Hamlet Markarian" userId="4926d2b407f31d77" providerId="LiveId" clId="{1A634700-36B3-4455-A058-5071D9319E52}" dt="2020-05-19T23:29:02.826" v="2632"/>
          <ac:spMkLst>
            <pc:docMk/>
            <pc:sldMk cId="622981180" sldId="1127"/>
            <ac:spMk id="2" creationId="{00000000-0000-0000-0000-000000000000}"/>
          </ac:spMkLst>
        </pc:spChg>
      </pc:sldChg>
      <pc:sldChg chg="modSp">
        <pc:chgData name="Hamlet Markarian" userId="4926d2b407f31d77" providerId="LiveId" clId="{1A634700-36B3-4455-A058-5071D9319E52}" dt="2020-05-19T23:29:02.826" v="2632"/>
        <pc:sldMkLst>
          <pc:docMk/>
          <pc:sldMk cId="3675384574" sldId="1128"/>
        </pc:sldMkLst>
        <pc:spChg chg="mod">
          <ac:chgData name="Hamlet Markarian" userId="4926d2b407f31d77" providerId="LiveId" clId="{1A634700-36B3-4455-A058-5071D9319E52}" dt="2020-05-19T23:29:02.826" v="2632"/>
          <ac:spMkLst>
            <pc:docMk/>
            <pc:sldMk cId="3675384574" sldId="1128"/>
            <ac:spMk id="2" creationId="{00000000-0000-0000-0000-000000000000}"/>
          </ac:spMkLst>
        </pc:spChg>
        <pc:spChg chg="mod">
          <ac:chgData name="Hamlet Markarian" userId="4926d2b407f31d77" providerId="LiveId" clId="{1A634700-36B3-4455-A058-5071D9319E52}" dt="2020-05-19T23:29:02.826" v="2632"/>
          <ac:spMkLst>
            <pc:docMk/>
            <pc:sldMk cId="3675384574" sldId="1128"/>
            <ac:spMk id="114" creationId="{00000000-0000-0000-0000-000000000000}"/>
          </ac:spMkLst>
        </pc:spChg>
      </pc:sldChg>
      <pc:sldChg chg="modSp">
        <pc:chgData name="Hamlet Markarian" userId="4926d2b407f31d77" providerId="LiveId" clId="{1A634700-36B3-4455-A058-5071D9319E52}" dt="2020-05-19T23:29:02.826" v="2632"/>
        <pc:sldMkLst>
          <pc:docMk/>
          <pc:sldMk cId="1303073115" sldId="1129"/>
        </pc:sldMkLst>
        <pc:spChg chg="mod">
          <ac:chgData name="Hamlet Markarian" userId="4926d2b407f31d77" providerId="LiveId" clId="{1A634700-36B3-4455-A058-5071D9319E52}" dt="2020-05-19T23:29:02.826" v="2632"/>
          <ac:spMkLst>
            <pc:docMk/>
            <pc:sldMk cId="1303073115" sldId="1129"/>
            <ac:spMk id="2" creationId="{00000000-0000-0000-0000-000000000000}"/>
          </ac:spMkLst>
        </pc:spChg>
      </pc:sldChg>
      <pc:sldChg chg="modSp">
        <pc:chgData name="Hamlet Markarian" userId="4926d2b407f31d77" providerId="LiveId" clId="{1A634700-36B3-4455-A058-5071D9319E52}" dt="2020-05-19T23:29:02.826" v="2632"/>
        <pc:sldMkLst>
          <pc:docMk/>
          <pc:sldMk cId="1842482686" sldId="1130"/>
        </pc:sldMkLst>
        <pc:spChg chg="mod">
          <ac:chgData name="Hamlet Markarian" userId="4926d2b407f31d77" providerId="LiveId" clId="{1A634700-36B3-4455-A058-5071D9319E52}" dt="2020-05-19T23:29:02.826" v="2632"/>
          <ac:spMkLst>
            <pc:docMk/>
            <pc:sldMk cId="1842482686" sldId="1130"/>
            <ac:spMk id="2" creationId="{00000000-0000-0000-0000-000000000000}"/>
          </ac:spMkLst>
        </pc:spChg>
        <pc:spChg chg="mod">
          <ac:chgData name="Hamlet Markarian" userId="4926d2b407f31d77" providerId="LiveId" clId="{1A634700-36B3-4455-A058-5071D9319E52}" dt="2020-05-19T23:29:02.826" v="2632"/>
          <ac:spMkLst>
            <pc:docMk/>
            <pc:sldMk cId="1842482686" sldId="1130"/>
            <ac:spMk id="114" creationId="{00000000-0000-0000-0000-000000000000}"/>
          </ac:spMkLst>
        </pc:spChg>
      </pc:sldChg>
      <pc:sldChg chg="modSp">
        <pc:chgData name="Hamlet Markarian" userId="4926d2b407f31d77" providerId="LiveId" clId="{1A634700-36B3-4455-A058-5071D9319E52}" dt="2020-05-19T23:29:02.826" v="2632"/>
        <pc:sldMkLst>
          <pc:docMk/>
          <pc:sldMk cId="4013212162" sldId="1131"/>
        </pc:sldMkLst>
        <pc:spChg chg="mod">
          <ac:chgData name="Hamlet Markarian" userId="4926d2b407f31d77" providerId="LiveId" clId="{1A634700-36B3-4455-A058-5071D9319E52}" dt="2020-05-19T23:29:02.826" v="2632"/>
          <ac:spMkLst>
            <pc:docMk/>
            <pc:sldMk cId="4013212162" sldId="1131"/>
            <ac:spMk id="66" creationId="{00000000-0000-0000-0000-000000000000}"/>
          </ac:spMkLst>
        </pc:spChg>
      </pc:sldChg>
      <pc:sldChg chg="modSp">
        <pc:chgData name="Hamlet Markarian" userId="4926d2b407f31d77" providerId="LiveId" clId="{1A634700-36B3-4455-A058-5071D9319E52}" dt="2020-05-19T23:29:02.826" v="2632"/>
        <pc:sldMkLst>
          <pc:docMk/>
          <pc:sldMk cId="730293721" sldId="1133"/>
        </pc:sldMkLst>
        <pc:spChg chg="mod">
          <ac:chgData name="Hamlet Markarian" userId="4926d2b407f31d77" providerId="LiveId" clId="{1A634700-36B3-4455-A058-5071D9319E52}" dt="2020-05-19T23:29:02.826" v="2632"/>
          <ac:spMkLst>
            <pc:docMk/>
            <pc:sldMk cId="730293721" sldId="1133"/>
            <ac:spMk id="66" creationId="{00000000-0000-0000-0000-000000000000}"/>
          </ac:spMkLst>
        </pc:spChg>
      </pc:sldChg>
      <pc:sldChg chg="modSp">
        <pc:chgData name="Hamlet Markarian" userId="4926d2b407f31d77" providerId="LiveId" clId="{1A634700-36B3-4455-A058-5071D9319E52}" dt="2020-05-19T23:29:02.826" v="2632"/>
        <pc:sldMkLst>
          <pc:docMk/>
          <pc:sldMk cId="109528849" sldId="1134"/>
        </pc:sldMkLst>
        <pc:spChg chg="mod">
          <ac:chgData name="Hamlet Markarian" userId="4926d2b407f31d77" providerId="LiveId" clId="{1A634700-36B3-4455-A058-5071D9319E52}" dt="2020-05-19T23:29:02.826" v="2632"/>
          <ac:spMkLst>
            <pc:docMk/>
            <pc:sldMk cId="109528849" sldId="1134"/>
            <ac:spMk id="2" creationId="{00000000-0000-0000-0000-000000000000}"/>
          </ac:spMkLst>
        </pc:spChg>
        <pc:spChg chg="mod">
          <ac:chgData name="Hamlet Markarian" userId="4926d2b407f31d77" providerId="LiveId" clId="{1A634700-36B3-4455-A058-5071D9319E52}" dt="2020-05-19T23:29:02.826" v="2632"/>
          <ac:spMkLst>
            <pc:docMk/>
            <pc:sldMk cId="109528849" sldId="1134"/>
            <ac:spMk id="32" creationId="{00000000-0000-0000-0000-000000000000}"/>
          </ac:spMkLst>
        </pc:spChg>
      </pc:sldChg>
      <pc:sldChg chg="modSp">
        <pc:chgData name="Hamlet Markarian" userId="4926d2b407f31d77" providerId="LiveId" clId="{1A634700-36B3-4455-A058-5071D9319E52}" dt="2020-05-19T23:29:02.826" v="2632"/>
        <pc:sldMkLst>
          <pc:docMk/>
          <pc:sldMk cId="2938620547" sldId="1135"/>
        </pc:sldMkLst>
        <pc:spChg chg="mod">
          <ac:chgData name="Hamlet Markarian" userId="4926d2b407f31d77" providerId="LiveId" clId="{1A634700-36B3-4455-A058-5071D9319E52}" dt="2020-05-19T23:29:02.826" v="2632"/>
          <ac:spMkLst>
            <pc:docMk/>
            <pc:sldMk cId="2938620547" sldId="1135"/>
            <ac:spMk id="1142" creationId="{00000000-0000-0000-0000-000000000000}"/>
          </ac:spMkLst>
        </pc:spChg>
        <pc:spChg chg="mod">
          <ac:chgData name="Hamlet Markarian" userId="4926d2b407f31d77" providerId="LiveId" clId="{1A634700-36B3-4455-A058-5071D9319E52}" dt="2020-05-19T23:29:02.826" v="2632"/>
          <ac:spMkLst>
            <pc:docMk/>
            <pc:sldMk cId="2938620547" sldId="1135"/>
            <ac:spMk id="1143" creationId="{00000000-0000-0000-0000-000000000000}"/>
          </ac:spMkLst>
        </pc:spChg>
      </pc:sldChg>
      <pc:sldChg chg="modSp">
        <pc:chgData name="Hamlet Markarian" userId="4926d2b407f31d77" providerId="LiveId" clId="{1A634700-36B3-4455-A058-5071D9319E52}" dt="2020-05-19T23:29:02.826" v="2632"/>
        <pc:sldMkLst>
          <pc:docMk/>
          <pc:sldMk cId="2006775344" sldId="1136"/>
        </pc:sldMkLst>
        <pc:spChg chg="mod">
          <ac:chgData name="Hamlet Markarian" userId="4926d2b407f31d77" providerId="LiveId" clId="{1A634700-36B3-4455-A058-5071D9319E52}" dt="2020-05-19T23:29:02.826" v="2632"/>
          <ac:spMkLst>
            <pc:docMk/>
            <pc:sldMk cId="2006775344" sldId="1136"/>
            <ac:spMk id="8197" creationId="{00000000-0000-0000-0000-000000000000}"/>
          </ac:spMkLst>
        </pc:spChg>
        <pc:spChg chg="mod">
          <ac:chgData name="Hamlet Markarian" userId="4926d2b407f31d77" providerId="LiveId" clId="{1A634700-36B3-4455-A058-5071D9319E52}" dt="2020-05-19T23:29:02.826" v="2632"/>
          <ac:spMkLst>
            <pc:docMk/>
            <pc:sldMk cId="2006775344" sldId="1136"/>
            <ac:spMk id="8198" creationId="{00000000-0000-0000-0000-000000000000}"/>
          </ac:spMkLst>
        </pc:spChg>
      </pc:sldChg>
      <pc:sldChg chg="modSp">
        <pc:chgData name="Hamlet Markarian" userId="4926d2b407f31d77" providerId="LiveId" clId="{1A634700-36B3-4455-A058-5071D9319E52}" dt="2020-05-19T23:29:02.826" v="2632"/>
        <pc:sldMkLst>
          <pc:docMk/>
          <pc:sldMk cId="2360453846" sldId="1137"/>
        </pc:sldMkLst>
        <pc:spChg chg="mod">
          <ac:chgData name="Hamlet Markarian" userId="4926d2b407f31d77" providerId="LiveId" clId="{1A634700-36B3-4455-A058-5071D9319E52}" dt="2020-05-19T23:29:02.826" v="2632"/>
          <ac:spMkLst>
            <pc:docMk/>
            <pc:sldMk cId="2360453846" sldId="1137"/>
            <ac:spMk id="9230" creationId="{00000000-0000-0000-0000-000000000000}"/>
          </ac:spMkLst>
        </pc:spChg>
        <pc:spChg chg="mod">
          <ac:chgData name="Hamlet Markarian" userId="4926d2b407f31d77" providerId="LiveId" clId="{1A634700-36B3-4455-A058-5071D9319E52}" dt="2020-05-19T23:29:02.826" v="2632"/>
          <ac:spMkLst>
            <pc:docMk/>
            <pc:sldMk cId="2360453846" sldId="1137"/>
            <ac:spMk id="9231" creationId="{00000000-0000-0000-0000-000000000000}"/>
          </ac:spMkLst>
        </pc:spChg>
      </pc:sldChg>
      <pc:sldChg chg="modSp">
        <pc:chgData name="Hamlet Markarian" userId="4926d2b407f31d77" providerId="LiveId" clId="{1A634700-36B3-4455-A058-5071D9319E52}" dt="2020-05-19T23:29:02.826" v="2632"/>
        <pc:sldMkLst>
          <pc:docMk/>
          <pc:sldMk cId="3129579266" sldId="1138"/>
        </pc:sldMkLst>
        <pc:spChg chg="mod">
          <ac:chgData name="Hamlet Markarian" userId="4926d2b407f31d77" providerId="LiveId" clId="{1A634700-36B3-4455-A058-5071D9319E52}" dt="2020-05-19T23:29:02.826" v="2632"/>
          <ac:spMkLst>
            <pc:docMk/>
            <pc:sldMk cId="3129579266" sldId="1138"/>
            <ac:spMk id="7406" creationId="{00000000-0000-0000-0000-000000000000}"/>
          </ac:spMkLst>
        </pc:spChg>
        <pc:spChg chg="mod">
          <ac:chgData name="Hamlet Markarian" userId="4926d2b407f31d77" providerId="LiveId" clId="{1A634700-36B3-4455-A058-5071D9319E52}" dt="2020-05-19T23:29:02.826" v="2632"/>
          <ac:spMkLst>
            <pc:docMk/>
            <pc:sldMk cId="3129579266" sldId="1138"/>
            <ac:spMk id="7407" creationId="{00000000-0000-0000-0000-000000000000}"/>
          </ac:spMkLst>
        </pc:spChg>
      </pc:sldChg>
      <pc:sldChg chg="modSp">
        <pc:chgData name="Hamlet Markarian" userId="4926d2b407f31d77" providerId="LiveId" clId="{1A634700-36B3-4455-A058-5071D9319E52}" dt="2020-05-19T23:29:02.826" v="2632"/>
        <pc:sldMkLst>
          <pc:docMk/>
          <pc:sldMk cId="3615972559" sldId="1139"/>
        </pc:sldMkLst>
        <pc:spChg chg="mod">
          <ac:chgData name="Hamlet Markarian" userId="4926d2b407f31d77" providerId="LiveId" clId="{1A634700-36B3-4455-A058-5071D9319E52}" dt="2020-05-19T23:29:02.826" v="2632"/>
          <ac:spMkLst>
            <pc:docMk/>
            <pc:sldMk cId="3615972559" sldId="1139"/>
            <ac:spMk id="80" creationId="{00000000-0000-0000-0000-000000000000}"/>
          </ac:spMkLst>
        </pc:spChg>
        <pc:spChg chg="mod">
          <ac:chgData name="Hamlet Markarian" userId="4926d2b407f31d77" providerId="LiveId" clId="{1A634700-36B3-4455-A058-5071D9319E52}" dt="2020-05-19T23:29:02.826" v="2632"/>
          <ac:spMkLst>
            <pc:docMk/>
            <pc:sldMk cId="3615972559" sldId="1139"/>
            <ac:spMk id="81" creationId="{00000000-0000-0000-0000-000000000000}"/>
          </ac:spMkLst>
        </pc:spChg>
      </pc:sldChg>
      <pc:sldChg chg="modSp">
        <pc:chgData name="Hamlet Markarian" userId="4926d2b407f31d77" providerId="LiveId" clId="{1A634700-36B3-4455-A058-5071D9319E52}" dt="2020-05-19T23:29:02.826" v="2632"/>
        <pc:sldMkLst>
          <pc:docMk/>
          <pc:sldMk cId="1435988465" sldId="1140"/>
        </pc:sldMkLst>
        <pc:spChg chg="mod">
          <ac:chgData name="Hamlet Markarian" userId="4926d2b407f31d77" providerId="LiveId" clId="{1A634700-36B3-4455-A058-5071D9319E52}" dt="2020-05-19T23:29:02.826" v="2632"/>
          <ac:spMkLst>
            <pc:docMk/>
            <pc:sldMk cId="1435988465" sldId="1140"/>
            <ac:spMk id="2" creationId="{00000000-0000-0000-0000-000000000000}"/>
          </ac:spMkLst>
        </pc:spChg>
        <pc:spChg chg="mod">
          <ac:chgData name="Hamlet Markarian" userId="4926d2b407f31d77" providerId="LiveId" clId="{1A634700-36B3-4455-A058-5071D9319E52}" dt="2020-05-19T23:29:02.826" v="2632"/>
          <ac:spMkLst>
            <pc:docMk/>
            <pc:sldMk cId="1435988465" sldId="1140"/>
            <ac:spMk id="3" creationId="{00000000-0000-0000-0000-000000000000}"/>
          </ac:spMkLst>
        </pc:spChg>
      </pc:sldChg>
      <pc:sldChg chg="modSp">
        <pc:chgData name="Hamlet Markarian" userId="4926d2b407f31d77" providerId="LiveId" clId="{1A634700-36B3-4455-A058-5071D9319E52}" dt="2020-05-19T23:29:02.826" v="2632"/>
        <pc:sldMkLst>
          <pc:docMk/>
          <pc:sldMk cId="717470572" sldId="1141"/>
        </pc:sldMkLst>
        <pc:spChg chg="mod">
          <ac:chgData name="Hamlet Markarian" userId="4926d2b407f31d77" providerId="LiveId" clId="{1A634700-36B3-4455-A058-5071D9319E52}" dt="2020-05-19T23:29:02.826" v="2632"/>
          <ac:spMkLst>
            <pc:docMk/>
            <pc:sldMk cId="717470572" sldId="1141"/>
            <ac:spMk id="2" creationId="{00000000-0000-0000-0000-000000000000}"/>
          </ac:spMkLst>
        </pc:spChg>
        <pc:spChg chg="mod">
          <ac:chgData name="Hamlet Markarian" userId="4926d2b407f31d77" providerId="LiveId" clId="{1A634700-36B3-4455-A058-5071D9319E52}" dt="2020-05-19T23:29:02.826" v="2632"/>
          <ac:spMkLst>
            <pc:docMk/>
            <pc:sldMk cId="717470572" sldId="1141"/>
            <ac:spMk id="3" creationId="{00000000-0000-0000-0000-000000000000}"/>
          </ac:spMkLst>
        </pc:spChg>
      </pc:sldChg>
      <pc:sldChg chg="modSp">
        <pc:chgData name="Hamlet Markarian" userId="4926d2b407f31d77" providerId="LiveId" clId="{1A634700-36B3-4455-A058-5071D9319E52}" dt="2020-05-19T23:29:02.826" v="2632"/>
        <pc:sldMkLst>
          <pc:docMk/>
          <pc:sldMk cId="3073957250" sldId="1142"/>
        </pc:sldMkLst>
        <pc:spChg chg="mod">
          <ac:chgData name="Hamlet Markarian" userId="4926d2b407f31d77" providerId="LiveId" clId="{1A634700-36B3-4455-A058-5071D9319E52}" dt="2020-05-19T23:29:02.826" v="2632"/>
          <ac:spMkLst>
            <pc:docMk/>
            <pc:sldMk cId="3073957250" sldId="1142"/>
            <ac:spMk id="2" creationId="{00000000-0000-0000-0000-000000000000}"/>
          </ac:spMkLst>
        </pc:spChg>
        <pc:spChg chg="mod">
          <ac:chgData name="Hamlet Markarian" userId="4926d2b407f31d77" providerId="LiveId" clId="{1A634700-36B3-4455-A058-5071D9319E52}" dt="2020-05-19T23:29:02.826" v="2632"/>
          <ac:spMkLst>
            <pc:docMk/>
            <pc:sldMk cId="3073957250" sldId="1142"/>
            <ac:spMk id="3" creationId="{00000000-0000-0000-0000-000000000000}"/>
          </ac:spMkLst>
        </pc:spChg>
      </pc:sldChg>
      <pc:sldChg chg="modSp">
        <pc:chgData name="Hamlet Markarian" userId="4926d2b407f31d77" providerId="LiveId" clId="{1A634700-36B3-4455-A058-5071D9319E52}" dt="2020-05-19T23:29:02.826" v="2632"/>
        <pc:sldMkLst>
          <pc:docMk/>
          <pc:sldMk cId="1241848518" sldId="1143"/>
        </pc:sldMkLst>
        <pc:spChg chg="mod">
          <ac:chgData name="Hamlet Markarian" userId="4926d2b407f31d77" providerId="LiveId" clId="{1A634700-36B3-4455-A058-5071D9319E52}" dt="2020-05-19T23:29:02.826" v="2632"/>
          <ac:spMkLst>
            <pc:docMk/>
            <pc:sldMk cId="1241848518" sldId="1143"/>
            <ac:spMk id="2" creationId="{00000000-0000-0000-0000-000000000000}"/>
          </ac:spMkLst>
        </pc:spChg>
        <pc:spChg chg="mod">
          <ac:chgData name="Hamlet Markarian" userId="4926d2b407f31d77" providerId="LiveId" clId="{1A634700-36B3-4455-A058-5071D9319E52}" dt="2020-05-19T23:29:02.826" v="2632"/>
          <ac:spMkLst>
            <pc:docMk/>
            <pc:sldMk cId="1241848518" sldId="1143"/>
            <ac:spMk id="3" creationId="{00000000-0000-0000-0000-000000000000}"/>
          </ac:spMkLst>
        </pc:spChg>
      </pc:sldChg>
      <pc:sldChg chg="modSp">
        <pc:chgData name="Hamlet Markarian" userId="4926d2b407f31d77" providerId="LiveId" clId="{1A634700-36B3-4455-A058-5071D9319E52}" dt="2020-05-19T23:29:02.826" v="2632"/>
        <pc:sldMkLst>
          <pc:docMk/>
          <pc:sldMk cId="857567183" sldId="1144"/>
        </pc:sldMkLst>
        <pc:spChg chg="mod">
          <ac:chgData name="Hamlet Markarian" userId="4926d2b407f31d77" providerId="LiveId" clId="{1A634700-36B3-4455-A058-5071D9319E52}" dt="2020-05-19T23:29:02.826" v="2632"/>
          <ac:spMkLst>
            <pc:docMk/>
            <pc:sldMk cId="857567183" sldId="1144"/>
            <ac:spMk id="2" creationId="{00000000-0000-0000-0000-000000000000}"/>
          </ac:spMkLst>
        </pc:spChg>
        <pc:spChg chg="mod">
          <ac:chgData name="Hamlet Markarian" userId="4926d2b407f31d77" providerId="LiveId" clId="{1A634700-36B3-4455-A058-5071D9319E52}" dt="2020-05-19T23:29:02.826" v="2632"/>
          <ac:spMkLst>
            <pc:docMk/>
            <pc:sldMk cId="857567183" sldId="1144"/>
            <ac:spMk id="3" creationId="{00000000-0000-0000-0000-000000000000}"/>
          </ac:spMkLst>
        </pc:spChg>
      </pc:sldChg>
      <pc:sldChg chg="modSp">
        <pc:chgData name="Hamlet Markarian" userId="4926d2b407f31d77" providerId="LiveId" clId="{1A634700-36B3-4455-A058-5071D9319E52}" dt="2020-05-19T23:29:02.826" v="2632"/>
        <pc:sldMkLst>
          <pc:docMk/>
          <pc:sldMk cId="1966201296" sldId="1145"/>
        </pc:sldMkLst>
        <pc:spChg chg="mod">
          <ac:chgData name="Hamlet Markarian" userId="4926d2b407f31d77" providerId="LiveId" clId="{1A634700-36B3-4455-A058-5071D9319E52}" dt="2020-05-19T23:29:02.826" v="2632"/>
          <ac:spMkLst>
            <pc:docMk/>
            <pc:sldMk cId="1966201296" sldId="1145"/>
            <ac:spMk id="2" creationId="{00000000-0000-0000-0000-000000000000}"/>
          </ac:spMkLst>
        </pc:spChg>
        <pc:spChg chg="mod">
          <ac:chgData name="Hamlet Markarian" userId="4926d2b407f31d77" providerId="LiveId" clId="{1A634700-36B3-4455-A058-5071D9319E52}" dt="2020-05-19T23:29:02.826" v="2632"/>
          <ac:spMkLst>
            <pc:docMk/>
            <pc:sldMk cId="1966201296" sldId="1145"/>
            <ac:spMk id="3" creationId="{00000000-0000-0000-0000-000000000000}"/>
          </ac:spMkLst>
        </pc:spChg>
        <pc:graphicFrameChg chg="mod">
          <ac:chgData name="Hamlet Markarian" userId="4926d2b407f31d77" providerId="LiveId" clId="{1A634700-36B3-4455-A058-5071D9319E52}" dt="2020-05-19T23:29:02.826" v="2632"/>
          <ac:graphicFrameMkLst>
            <pc:docMk/>
            <pc:sldMk cId="1966201296" sldId="1145"/>
            <ac:graphicFrameMk id="6" creationId="{00000000-0000-0000-0000-000000000000}"/>
          </ac:graphicFrameMkLst>
        </pc:graphicFrameChg>
      </pc:sldChg>
      <pc:sldChg chg="modSp">
        <pc:chgData name="Hamlet Markarian" userId="4926d2b407f31d77" providerId="LiveId" clId="{1A634700-36B3-4455-A058-5071D9319E52}" dt="2020-05-19T23:29:02.826" v="2632"/>
        <pc:sldMkLst>
          <pc:docMk/>
          <pc:sldMk cId="1132968560" sldId="1146"/>
        </pc:sldMkLst>
        <pc:spChg chg="mod">
          <ac:chgData name="Hamlet Markarian" userId="4926d2b407f31d77" providerId="LiveId" clId="{1A634700-36B3-4455-A058-5071D9319E52}" dt="2020-05-19T23:29:02.826" v="2632"/>
          <ac:spMkLst>
            <pc:docMk/>
            <pc:sldMk cId="1132968560" sldId="1146"/>
            <ac:spMk id="2" creationId="{00000000-0000-0000-0000-000000000000}"/>
          </ac:spMkLst>
        </pc:spChg>
        <pc:spChg chg="mod">
          <ac:chgData name="Hamlet Markarian" userId="4926d2b407f31d77" providerId="LiveId" clId="{1A634700-36B3-4455-A058-5071D9319E52}" dt="2020-05-19T23:29:02.826" v="2632"/>
          <ac:spMkLst>
            <pc:docMk/>
            <pc:sldMk cId="1132968560" sldId="1146"/>
            <ac:spMk id="3" creationId="{00000000-0000-0000-0000-000000000000}"/>
          </ac:spMkLst>
        </pc:spChg>
      </pc:sldChg>
      <pc:sldChg chg="modSp">
        <pc:chgData name="Hamlet Markarian" userId="4926d2b407f31d77" providerId="LiveId" clId="{1A634700-36B3-4455-A058-5071D9319E52}" dt="2020-05-19T23:29:02.826" v="2632"/>
        <pc:sldMkLst>
          <pc:docMk/>
          <pc:sldMk cId="941264572" sldId="1147"/>
        </pc:sldMkLst>
        <pc:spChg chg="mod">
          <ac:chgData name="Hamlet Markarian" userId="4926d2b407f31d77" providerId="LiveId" clId="{1A634700-36B3-4455-A058-5071D9319E52}" dt="2020-05-19T23:29:02.826" v="2632"/>
          <ac:spMkLst>
            <pc:docMk/>
            <pc:sldMk cId="941264572" sldId="1147"/>
            <ac:spMk id="2" creationId="{00000000-0000-0000-0000-000000000000}"/>
          </ac:spMkLst>
        </pc:spChg>
        <pc:spChg chg="mod">
          <ac:chgData name="Hamlet Markarian" userId="4926d2b407f31d77" providerId="LiveId" clId="{1A634700-36B3-4455-A058-5071D9319E52}" dt="2020-05-19T23:29:02.826" v="2632"/>
          <ac:spMkLst>
            <pc:docMk/>
            <pc:sldMk cId="941264572" sldId="1147"/>
            <ac:spMk id="4" creationId="{00000000-0000-0000-0000-000000000000}"/>
          </ac:spMkLst>
        </pc:spChg>
      </pc:sldChg>
      <pc:sldChg chg="modSp">
        <pc:chgData name="Hamlet Markarian" userId="4926d2b407f31d77" providerId="LiveId" clId="{1A634700-36B3-4455-A058-5071D9319E52}" dt="2020-05-19T23:29:02.826" v="2632"/>
        <pc:sldMkLst>
          <pc:docMk/>
          <pc:sldMk cId="3090970061" sldId="1148"/>
        </pc:sldMkLst>
        <pc:spChg chg="mod">
          <ac:chgData name="Hamlet Markarian" userId="4926d2b407f31d77" providerId="LiveId" clId="{1A634700-36B3-4455-A058-5071D9319E52}" dt="2020-05-19T23:29:02.826" v="2632"/>
          <ac:spMkLst>
            <pc:docMk/>
            <pc:sldMk cId="3090970061" sldId="1148"/>
            <ac:spMk id="79" creationId="{00000000-0000-0000-0000-000000000000}"/>
          </ac:spMkLst>
        </pc:spChg>
        <pc:spChg chg="mod">
          <ac:chgData name="Hamlet Markarian" userId="4926d2b407f31d77" providerId="LiveId" clId="{1A634700-36B3-4455-A058-5071D9319E52}" dt="2020-05-19T23:29:02.826" v="2632"/>
          <ac:spMkLst>
            <pc:docMk/>
            <pc:sldMk cId="3090970061" sldId="1148"/>
            <ac:spMk id="80" creationId="{00000000-0000-0000-0000-000000000000}"/>
          </ac:spMkLst>
        </pc:spChg>
      </pc:sldChg>
      <pc:sldChg chg="modSp">
        <pc:chgData name="Hamlet Markarian" userId="4926d2b407f31d77" providerId="LiveId" clId="{1A634700-36B3-4455-A058-5071D9319E52}" dt="2020-05-19T23:29:02.826" v="2632"/>
        <pc:sldMkLst>
          <pc:docMk/>
          <pc:sldMk cId="1546772259" sldId="1149"/>
        </pc:sldMkLst>
        <pc:spChg chg="mod">
          <ac:chgData name="Hamlet Markarian" userId="4926d2b407f31d77" providerId="LiveId" clId="{1A634700-36B3-4455-A058-5071D9319E52}" dt="2020-05-19T23:29:02.826" v="2632"/>
          <ac:spMkLst>
            <pc:docMk/>
            <pc:sldMk cId="1546772259" sldId="1149"/>
            <ac:spMk id="2" creationId="{00000000-0000-0000-0000-000000000000}"/>
          </ac:spMkLst>
        </pc:spChg>
        <pc:spChg chg="mod">
          <ac:chgData name="Hamlet Markarian" userId="4926d2b407f31d77" providerId="LiveId" clId="{1A634700-36B3-4455-A058-5071D9319E52}" dt="2020-05-19T23:29:02.826" v="2632"/>
          <ac:spMkLst>
            <pc:docMk/>
            <pc:sldMk cId="1546772259" sldId="1149"/>
            <ac:spMk id="3" creationId="{00000000-0000-0000-0000-000000000000}"/>
          </ac:spMkLst>
        </pc:spChg>
      </pc:sldChg>
      <pc:sldChg chg="modSp">
        <pc:chgData name="Hamlet Markarian" userId="4926d2b407f31d77" providerId="LiveId" clId="{1A634700-36B3-4455-A058-5071D9319E52}" dt="2020-05-19T23:29:02.826" v="2632"/>
        <pc:sldMkLst>
          <pc:docMk/>
          <pc:sldMk cId="416565597" sldId="1150"/>
        </pc:sldMkLst>
        <pc:spChg chg="mod">
          <ac:chgData name="Hamlet Markarian" userId="4926d2b407f31d77" providerId="LiveId" clId="{1A634700-36B3-4455-A058-5071D9319E52}" dt="2020-05-19T23:29:02.826" v="2632"/>
          <ac:spMkLst>
            <pc:docMk/>
            <pc:sldMk cId="416565597" sldId="1150"/>
            <ac:spMk id="2" creationId="{00000000-0000-0000-0000-000000000000}"/>
          </ac:spMkLst>
        </pc:spChg>
        <pc:spChg chg="mod">
          <ac:chgData name="Hamlet Markarian" userId="4926d2b407f31d77" providerId="LiveId" clId="{1A634700-36B3-4455-A058-5071D9319E52}" dt="2020-05-19T23:29:02.826" v="2632"/>
          <ac:spMkLst>
            <pc:docMk/>
            <pc:sldMk cId="416565597" sldId="1150"/>
            <ac:spMk id="3" creationId="{00000000-0000-0000-0000-000000000000}"/>
          </ac:spMkLst>
        </pc:spChg>
      </pc:sldChg>
      <pc:sldChg chg="modSp">
        <pc:chgData name="Hamlet Markarian" userId="4926d2b407f31d77" providerId="LiveId" clId="{1A634700-36B3-4455-A058-5071D9319E52}" dt="2020-05-19T23:29:02.826" v="2632"/>
        <pc:sldMkLst>
          <pc:docMk/>
          <pc:sldMk cId="2108028790" sldId="1172"/>
        </pc:sldMkLst>
        <pc:spChg chg="mod">
          <ac:chgData name="Hamlet Markarian" userId="4926d2b407f31d77" providerId="LiveId" clId="{1A634700-36B3-4455-A058-5071D9319E52}" dt="2020-05-19T23:29:02.826" v="2632"/>
          <ac:spMkLst>
            <pc:docMk/>
            <pc:sldMk cId="2108028790" sldId="1172"/>
            <ac:spMk id="2" creationId="{00000000-0000-0000-0000-000000000000}"/>
          </ac:spMkLst>
        </pc:spChg>
      </pc:sldChg>
      <pc:sldChg chg="modSp">
        <pc:chgData name="Hamlet Markarian" userId="4926d2b407f31d77" providerId="LiveId" clId="{1A634700-36B3-4455-A058-5071D9319E52}" dt="2020-05-19T23:29:02.826" v="2632"/>
        <pc:sldMkLst>
          <pc:docMk/>
          <pc:sldMk cId="3077084116" sldId="1173"/>
        </pc:sldMkLst>
        <pc:spChg chg="mod">
          <ac:chgData name="Hamlet Markarian" userId="4926d2b407f31d77" providerId="LiveId" clId="{1A634700-36B3-4455-A058-5071D9319E52}" dt="2020-05-19T23:29:02.826" v="2632"/>
          <ac:spMkLst>
            <pc:docMk/>
            <pc:sldMk cId="3077084116" sldId="1173"/>
            <ac:spMk id="2" creationId="{00000000-0000-0000-0000-000000000000}"/>
          </ac:spMkLst>
        </pc:spChg>
      </pc:sldChg>
      <pc:sldChg chg="modSp">
        <pc:chgData name="Hamlet Markarian" userId="4926d2b407f31d77" providerId="LiveId" clId="{1A634700-36B3-4455-A058-5071D9319E52}" dt="2020-05-19T23:29:02.826" v="2632"/>
        <pc:sldMkLst>
          <pc:docMk/>
          <pc:sldMk cId="1901417138" sldId="1174"/>
        </pc:sldMkLst>
        <pc:spChg chg="mod">
          <ac:chgData name="Hamlet Markarian" userId="4926d2b407f31d77" providerId="LiveId" clId="{1A634700-36B3-4455-A058-5071D9319E52}" dt="2020-05-19T23:29:02.826" v="2632"/>
          <ac:spMkLst>
            <pc:docMk/>
            <pc:sldMk cId="1901417138" sldId="1174"/>
            <ac:spMk id="2" creationId="{00000000-0000-0000-0000-000000000000}"/>
          </ac:spMkLst>
        </pc:spChg>
        <pc:spChg chg="mod">
          <ac:chgData name="Hamlet Markarian" userId="4926d2b407f31d77" providerId="LiveId" clId="{1A634700-36B3-4455-A058-5071D9319E52}" dt="2020-05-19T23:29:02.826" v="2632"/>
          <ac:spMkLst>
            <pc:docMk/>
            <pc:sldMk cId="1901417138" sldId="1174"/>
            <ac:spMk id="10" creationId="{00000000-0000-0000-0000-000000000000}"/>
          </ac:spMkLst>
        </pc:spChg>
      </pc:sldChg>
      <pc:sldChg chg="modSp">
        <pc:chgData name="Hamlet Markarian" userId="4926d2b407f31d77" providerId="LiveId" clId="{1A634700-36B3-4455-A058-5071D9319E52}" dt="2020-05-19T23:29:02.826" v="2632"/>
        <pc:sldMkLst>
          <pc:docMk/>
          <pc:sldMk cId="979855212" sldId="1176"/>
        </pc:sldMkLst>
        <pc:spChg chg="mod">
          <ac:chgData name="Hamlet Markarian" userId="4926d2b407f31d77" providerId="LiveId" clId="{1A634700-36B3-4455-A058-5071D9319E52}" dt="2020-05-19T23:29:02.826" v="2632"/>
          <ac:spMkLst>
            <pc:docMk/>
            <pc:sldMk cId="979855212" sldId="1176"/>
            <ac:spMk id="2" creationId="{00000000-0000-0000-0000-000000000000}"/>
          </ac:spMkLst>
        </pc:spChg>
      </pc:sldChg>
      <pc:sldChg chg="modSp">
        <pc:chgData name="Hamlet Markarian" userId="4926d2b407f31d77" providerId="LiveId" clId="{1A634700-36B3-4455-A058-5071D9319E52}" dt="2020-05-19T23:29:02.826" v="2632"/>
        <pc:sldMkLst>
          <pc:docMk/>
          <pc:sldMk cId="2667447176" sldId="1177"/>
        </pc:sldMkLst>
        <pc:spChg chg="mod">
          <ac:chgData name="Hamlet Markarian" userId="4926d2b407f31d77" providerId="LiveId" clId="{1A634700-36B3-4455-A058-5071D9319E52}" dt="2020-05-19T23:29:02.826" v="2632"/>
          <ac:spMkLst>
            <pc:docMk/>
            <pc:sldMk cId="2667447176" sldId="1177"/>
            <ac:spMk id="2" creationId="{00000000-0000-0000-0000-000000000000}"/>
          </ac:spMkLst>
        </pc:spChg>
      </pc:sldChg>
      <pc:sldChg chg="modSp">
        <pc:chgData name="Hamlet Markarian" userId="4926d2b407f31d77" providerId="LiveId" clId="{1A634700-36B3-4455-A058-5071D9319E52}" dt="2020-05-19T23:29:02.826" v="2632"/>
        <pc:sldMkLst>
          <pc:docMk/>
          <pc:sldMk cId="1331908826" sldId="1178"/>
        </pc:sldMkLst>
        <pc:spChg chg="mod">
          <ac:chgData name="Hamlet Markarian" userId="4926d2b407f31d77" providerId="LiveId" clId="{1A634700-36B3-4455-A058-5071D9319E52}" dt="2020-05-19T23:29:02.826" v="2632"/>
          <ac:spMkLst>
            <pc:docMk/>
            <pc:sldMk cId="1331908826" sldId="1178"/>
            <ac:spMk id="2" creationId="{00000000-0000-0000-0000-000000000000}"/>
          </ac:spMkLst>
        </pc:spChg>
        <pc:spChg chg="mod">
          <ac:chgData name="Hamlet Markarian" userId="4926d2b407f31d77" providerId="LiveId" clId="{1A634700-36B3-4455-A058-5071D9319E52}" dt="2020-05-19T23:29:02.826" v="2632"/>
          <ac:spMkLst>
            <pc:docMk/>
            <pc:sldMk cId="1331908826" sldId="1178"/>
            <ac:spMk id="10" creationId="{00000000-0000-0000-0000-000000000000}"/>
          </ac:spMkLst>
        </pc:spChg>
      </pc:sldChg>
      <pc:sldChg chg="modSp">
        <pc:chgData name="Hamlet Markarian" userId="4926d2b407f31d77" providerId="LiveId" clId="{1A634700-36B3-4455-A058-5071D9319E52}" dt="2020-05-19T23:29:02.826" v="2632"/>
        <pc:sldMkLst>
          <pc:docMk/>
          <pc:sldMk cId="3413903607" sldId="1180"/>
        </pc:sldMkLst>
        <pc:spChg chg="mod">
          <ac:chgData name="Hamlet Markarian" userId="4926d2b407f31d77" providerId="LiveId" clId="{1A634700-36B3-4455-A058-5071D9319E52}" dt="2020-05-19T23:29:02.826" v="2632"/>
          <ac:spMkLst>
            <pc:docMk/>
            <pc:sldMk cId="3413903607" sldId="1180"/>
            <ac:spMk id="2" creationId="{00000000-0000-0000-0000-000000000000}"/>
          </ac:spMkLst>
        </pc:spChg>
        <pc:spChg chg="mod">
          <ac:chgData name="Hamlet Markarian" userId="4926d2b407f31d77" providerId="LiveId" clId="{1A634700-36B3-4455-A058-5071D9319E52}" dt="2020-05-19T23:29:02.826" v="2632"/>
          <ac:spMkLst>
            <pc:docMk/>
            <pc:sldMk cId="3413903607" sldId="1180"/>
            <ac:spMk id="10" creationId="{00000000-0000-0000-0000-000000000000}"/>
          </ac:spMkLst>
        </pc:spChg>
      </pc:sldChg>
      <pc:sldChg chg="modSp">
        <pc:chgData name="Hamlet Markarian" userId="4926d2b407f31d77" providerId="LiveId" clId="{1A634700-36B3-4455-A058-5071D9319E52}" dt="2020-05-19T23:29:02.826" v="2632"/>
        <pc:sldMkLst>
          <pc:docMk/>
          <pc:sldMk cId="2839313530" sldId="1181"/>
        </pc:sldMkLst>
        <pc:spChg chg="mod">
          <ac:chgData name="Hamlet Markarian" userId="4926d2b407f31d77" providerId="LiveId" clId="{1A634700-36B3-4455-A058-5071D9319E52}" dt="2020-05-19T23:29:02.826" v="2632"/>
          <ac:spMkLst>
            <pc:docMk/>
            <pc:sldMk cId="2839313530" sldId="1181"/>
            <ac:spMk id="2" creationId="{00000000-0000-0000-0000-000000000000}"/>
          </ac:spMkLst>
        </pc:spChg>
        <pc:spChg chg="mod">
          <ac:chgData name="Hamlet Markarian" userId="4926d2b407f31d77" providerId="LiveId" clId="{1A634700-36B3-4455-A058-5071D9319E52}" dt="2020-05-19T23:29:02.826" v="2632"/>
          <ac:spMkLst>
            <pc:docMk/>
            <pc:sldMk cId="2839313530" sldId="1181"/>
            <ac:spMk id="10" creationId="{00000000-0000-0000-0000-000000000000}"/>
          </ac:spMkLst>
        </pc:spChg>
      </pc:sldChg>
      <pc:sldChg chg="modSp">
        <pc:chgData name="Hamlet Markarian" userId="4926d2b407f31d77" providerId="LiveId" clId="{1A634700-36B3-4455-A058-5071D9319E52}" dt="2020-05-19T23:29:02.826" v="2632"/>
        <pc:sldMkLst>
          <pc:docMk/>
          <pc:sldMk cId="2878061421" sldId="1183"/>
        </pc:sldMkLst>
        <pc:spChg chg="mod">
          <ac:chgData name="Hamlet Markarian" userId="4926d2b407f31d77" providerId="LiveId" clId="{1A634700-36B3-4455-A058-5071D9319E52}" dt="2020-05-19T23:29:02.826" v="2632"/>
          <ac:spMkLst>
            <pc:docMk/>
            <pc:sldMk cId="2878061421" sldId="1183"/>
            <ac:spMk id="10" creationId="{00000000-0000-0000-0000-000000000000}"/>
          </ac:spMkLst>
        </pc:spChg>
      </pc:sldChg>
      <pc:sldChg chg="modSp">
        <pc:chgData name="Hamlet Markarian" userId="4926d2b407f31d77" providerId="LiveId" clId="{1A634700-36B3-4455-A058-5071D9319E52}" dt="2020-05-19T23:29:02.826" v="2632"/>
        <pc:sldMkLst>
          <pc:docMk/>
          <pc:sldMk cId="1502347917" sldId="1215"/>
        </pc:sldMkLst>
        <pc:spChg chg="mod">
          <ac:chgData name="Hamlet Markarian" userId="4926d2b407f31d77" providerId="LiveId" clId="{1A634700-36B3-4455-A058-5071D9319E52}" dt="2020-05-19T23:29:02.826" v="2632"/>
          <ac:spMkLst>
            <pc:docMk/>
            <pc:sldMk cId="1502347917" sldId="1215"/>
            <ac:spMk id="89" creationId="{00000000-0000-0000-0000-000000000000}"/>
          </ac:spMkLst>
        </pc:spChg>
      </pc:sldChg>
      <pc:sldChg chg="modSp">
        <pc:chgData name="Hamlet Markarian" userId="4926d2b407f31d77" providerId="LiveId" clId="{1A634700-36B3-4455-A058-5071D9319E52}" dt="2020-05-19T23:29:02.826" v="2632"/>
        <pc:sldMkLst>
          <pc:docMk/>
          <pc:sldMk cId="952492716" sldId="1216"/>
        </pc:sldMkLst>
        <pc:spChg chg="mod">
          <ac:chgData name="Hamlet Markarian" userId="4926d2b407f31d77" providerId="LiveId" clId="{1A634700-36B3-4455-A058-5071D9319E52}" dt="2020-05-19T23:29:02.826" v="2632"/>
          <ac:spMkLst>
            <pc:docMk/>
            <pc:sldMk cId="952492716" sldId="1216"/>
            <ac:spMk id="5" creationId="{00000000-0000-0000-0000-000000000000}"/>
          </ac:spMkLst>
        </pc:spChg>
        <pc:spChg chg="mod">
          <ac:chgData name="Hamlet Markarian" userId="4926d2b407f31d77" providerId="LiveId" clId="{1A634700-36B3-4455-A058-5071D9319E52}" dt="2020-05-19T23:29:02.826" v="2632"/>
          <ac:spMkLst>
            <pc:docMk/>
            <pc:sldMk cId="952492716" sldId="1216"/>
            <ac:spMk id="6" creationId="{00000000-0000-0000-0000-000000000000}"/>
          </ac:spMkLst>
        </pc:spChg>
      </pc:sldChg>
      <pc:sldChg chg="modSp">
        <pc:chgData name="Hamlet Markarian" userId="4926d2b407f31d77" providerId="LiveId" clId="{1A634700-36B3-4455-A058-5071D9319E52}" dt="2020-05-19T23:29:02.826" v="2632"/>
        <pc:sldMkLst>
          <pc:docMk/>
          <pc:sldMk cId="3383901775" sldId="1219"/>
        </pc:sldMkLst>
        <pc:spChg chg="mod">
          <ac:chgData name="Hamlet Markarian" userId="4926d2b407f31d77" providerId="LiveId" clId="{1A634700-36B3-4455-A058-5071D9319E52}" dt="2020-05-19T23:29:02.826" v="2632"/>
          <ac:spMkLst>
            <pc:docMk/>
            <pc:sldMk cId="3383901775" sldId="1219"/>
            <ac:spMk id="83" creationId="{00000000-0000-0000-0000-000000000000}"/>
          </ac:spMkLst>
        </pc:spChg>
        <pc:spChg chg="mod">
          <ac:chgData name="Hamlet Markarian" userId="4926d2b407f31d77" providerId="LiveId" clId="{1A634700-36B3-4455-A058-5071D9319E52}" dt="2020-05-19T23:29:02.826" v="2632"/>
          <ac:spMkLst>
            <pc:docMk/>
            <pc:sldMk cId="3383901775" sldId="1219"/>
            <ac:spMk id="84" creationId="{00000000-0000-0000-0000-000000000000}"/>
          </ac:spMkLst>
        </pc:spChg>
      </pc:sldChg>
      <pc:sldChg chg="modSp">
        <pc:chgData name="Hamlet Markarian" userId="4926d2b407f31d77" providerId="LiveId" clId="{1A634700-36B3-4455-A058-5071D9319E52}" dt="2020-05-19T23:29:02.826" v="2632"/>
        <pc:sldMkLst>
          <pc:docMk/>
          <pc:sldMk cId="2198599937" sldId="1223"/>
        </pc:sldMkLst>
        <pc:spChg chg="mod">
          <ac:chgData name="Hamlet Markarian" userId="4926d2b407f31d77" providerId="LiveId" clId="{1A634700-36B3-4455-A058-5071D9319E52}" dt="2020-05-19T23:29:02.826" v="2632"/>
          <ac:spMkLst>
            <pc:docMk/>
            <pc:sldMk cId="2198599937" sldId="1223"/>
            <ac:spMk id="3" creationId="{00000000-0000-0000-0000-000000000000}"/>
          </ac:spMkLst>
        </pc:spChg>
      </pc:sldChg>
      <pc:sldChg chg="modSp">
        <pc:chgData name="Hamlet Markarian" userId="4926d2b407f31d77" providerId="LiveId" clId="{1A634700-36B3-4455-A058-5071D9319E52}" dt="2020-05-19T23:29:02.826" v="2632"/>
        <pc:sldMkLst>
          <pc:docMk/>
          <pc:sldMk cId="2923177873" sldId="1225"/>
        </pc:sldMkLst>
        <pc:spChg chg="mod">
          <ac:chgData name="Hamlet Markarian" userId="4926d2b407f31d77" providerId="LiveId" clId="{1A634700-36B3-4455-A058-5071D9319E52}" dt="2020-05-19T23:29:02.826" v="2632"/>
          <ac:spMkLst>
            <pc:docMk/>
            <pc:sldMk cId="2923177873" sldId="1225"/>
            <ac:spMk id="2" creationId="{00000000-0000-0000-0000-000000000000}"/>
          </ac:spMkLst>
        </pc:spChg>
      </pc:sldChg>
      <pc:sldChg chg="modSp">
        <pc:chgData name="Hamlet Markarian" userId="4926d2b407f31d77" providerId="LiveId" clId="{1A634700-36B3-4455-A058-5071D9319E52}" dt="2020-05-19T23:29:02.826" v="2632"/>
        <pc:sldMkLst>
          <pc:docMk/>
          <pc:sldMk cId="3101686273" sldId="1227"/>
        </pc:sldMkLst>
        <pc:spChg chg="mod">
          <ac:chgData name="Hamlet Markarian" userId="4926d2b407f31d77" providerId="LiveId" clId="{1A634700-36B3-4455-A058-5071D9319E52}" dt="2020-05-19T23:29:02.826" v="2632"/>
          <ac:spMkLst>
            <pc:docMk/>
            <pc:sldMk cId="3101686273" sldId="1227"/>
            <ac:spMk id="2" creationId="{00000000-0000-0000-0000-000000000000}"/>
          </ac:spMkLst>
        </pc:spChg>
      </pc:sldChg>
      <pc:sldChg chg="modSp">
        <pc:chgData name="Hamlet Markarian" userId="4926d2b407f31d77" providerId="LiveId" clId="{1A634700-36B3-4455-A058-5071D9319E52}" dt="2020-05-19T23:29:02.826" v="2632"/>
        <pc:sldMkLst>
          <pc:docMk/>
          <pc:sldMk cId="4205872661" sldId="1229"/>
        </pc:sldMkLst>
        <pc:spChg chg="mod">
          <ac:chgData name="Hamlet Markarian" userId="4926d2b407f31d77" providerId="LiveId" clId="{1A634700-36B3-4455-A058-5071D9319E52}" dt="2020-05-19T23:29:02.826" v="2632"/>
          <ac:spMkLst>
            <pc:docMk/>
            <pc:sldMk cId="4205872661" sldId="1229"/>
            <ac:spMk id="10" creationId="{00000000-0000-0000-0000-000000000000}"/>
          </ac:spMkLst>
        </pc:spChg>
      </pc:sldChg>
      <pc:sldChg chg="modSp">
        <pc:chgData name="Hamlet Markarian" userId="4926d2b407f31d77" providerId="LiveId" clId="{1A634700-36B3-4455-A058-5071D9319E52}" dt="2020-05-19T23:29:02.826" v="2632"/>
        <pc:sldMkLst>
          <pc:docMk/>
          <pc:sldMk cId="3735839382" sldId="1233"/>
        </pc:sldMkLst>
        <pc:spChg chg="mod">
          <ac:chgData name="Hamlet Markarian" userId="4926d2b407f31d77" providerId="LiveId" clId="{1A634700-36B3-4455-A058-5071D9319E52}" dt="2020-05-19T23:29:02.826" v="2632"/>
          <ac:spMkLst>
            <pc:docMk/>
            <pc:sldMk cId="3735839382" sldId="1233"/>
            <ac:spMk id="89" creationId="{00000000-0000-0000-0000-000000000000}"/>
          </ac:spMkLst>
        </pc:spChg>
      </pc:sldChg>
      <pc:sldChg chg="modSp">
        <pc:chgData name="Hamlet Markarian" userId="4926d2b407f31d77" providerId="LiveId" clId="{1A634700-36B3-4455-A058-5071D9319E52}" dt="2020-05-19T23:29:02.826" v="2632"/>
        <pc:sldMkLst>
          <pc:docMk/>
          <pc:sldMk cId="390850266" sldId="1234"/>
        </pc:sldMkLst>
        <pc:spChg chg="mod">
          <ac:chgData name="Hamlet Markarian" userId="4926d2b407f31d77" providerId="LiveId" clId="{1A634700-36B3-4455-A058-5071D9319E52}" dt="2020-05-19T23:29:02.826" v="2632"/>
          <ac:spMkLst>
            <pc:docMk/>
            <pc:sldMk cId="390850266" sldId="1234"/>
            <ac:spMk id="5" creationId="{00000000-0000-0000-0000-000000000000}"/>
          </ac:spMkLst>
        </pc:spChg>
        <pc:spChg chg="mod">
          <ac:chgData name="Hamlet Markarian" userId="4926d2b407f31d77" providerId="LiveId" clId="{1A634700-36B3-4455-A058-5071D9319E52}" dt="2020-05-19T23:29:02.826" v="2632"/>
          <ac:spMkLst>
            <pc:docMk/>
            <pc:sldMk cId="390850266" sldId="1234"/>
            <ac:spMk id="6" creationId="{00000000-0000-0000-0000-000000000000}"/>
          </ac:spMkLst>
        </pc:spChg>
      </pc:sldChg>
      <pc:sldChg chg="modSp">
        <pc:chgData name="Hamlet Markarian" userId="4926d2b407f31d77" providerId="LiveId" clId="{1A634700-36B3-4455-A058-5071D9319E52}" dt="2020-05-19T23:29:02.826" v="2632"/>
        <pc:sldMkLst>
          <pc:docMk/>
          <pc:sldMk cId="3454336975" sldId="1237"/>
        </pc:sldMkLst>
        <pc:spChg chg="mod">
          <ac:chgData name="Hamlet Markarian" userId="4926d2b407f31d77" providerId="LiveId" clId="{1A634700-36B3-4455-A058-5071D9319E52}" dt="2020-05-19T23:29:02.826" v="2632"/>
          <ac:spMkLst>
            <pc:docMk/>
            <pc:sldMk cId="3454336975" sldId="1237"/>
            <ac:spMk id="83" creationId="{00000000-0000-0000-0000-000000000000}"/>
          </ac:spMkLst>
        </pc:spChg>
        <pc:spChg chg="mod">
          <ac:chgData name="Hamlet Markarian" userId="4926d2b407f31d77" providerId="LiveId" clId="{1A634700-36B3-4455-A058-5071D9319E52}" dt="2020-05-19T23:29:02.826" v="2632"/>
          <ac:spMkLst>
            <pc:docMk/>
            <pc:sldMk cId="3454336975" sldId="1237"/>
            <ac:spMk id="84" creationId="{00000000-0000-0000-0000-000000000000}"/>
          </ac:spMkLst>
        </pc:spChg>
      </pc:sldChg>
      <pc:sldChg chg="modSp">
        <pc:chgData name="Hamlet Markarian" userId="4926d2b407f31d77" providerId="LiveId" clId="{1A634700-36B3-4455-A058-5071D9319E52}" dt="2020-05-19T23:29:02.826" v="2632"/>
        <pc:sldMkLst>
          <pc:docMk/>
          <pc:sldMk cId="3323406256" sldId="1241"/>
        </pc:sldMkLst>
        <pc:spChg chg="mod">
          <ac:chgData name="Hamlet Markarian" userId="4926d2b407f31d77" providerId="LiveId" clId="{1A634700-36B3-4455-A058-5071D9319E52}" dt="2020-05-19T23:29:02.826" v="2632"/>
          <ac:spMkLst>
            <pc:docMk/>
            <pc:sldMk cId="3323406256" sldId="1241"/>
            <ac:spMk id="3" creationId="{00000000-0000-0000-0000-000000000000}"/>
          </ac:spMkLst>
        </pc:spChg>
      </pc:sldChg>
      <pc:sldChg chg="modSp">
        <pc:chgData name="Hamlet Markarian" userId="4926d2b407f31d77" providerId="LiveId" clId="{1A634700-36B3-4455-A058-5071D9319E52}" dt="2020-05-19T23:29:02.826" v="2632"/>
        <pc:sldMkLst>
          <pc:docMk/>
          <pc:sldMk cId="2501365442" sldId="1243"/>
        </pc:sldMkLst>
        <pc:spChg chg="mod">
          <ac:chgData name="Hamlet Markarian" userId="4926d2b407f31d77" providerId="LiveId" clId="{1A634700-36B3-4455-A058-5071D9319E52}" dt="2020-05-19T23:29:02.826" v="2632"/>
          <ac:spMkLst>
            <pc:docMk/>
            <pc:sldMk cId="2501365442" sldId="1243"/>
            <ac:spMk id="2" creationId="{00000000-0000-0000-0000-000000000000}"/>
          </ac:spMkLst>
        </pc:spChg>
      </pc:sldChg>
      <pc:sldChg chg="modSp">
        <pc:chgData name="Hamlet Markarian" userId="4926d2b407f31d77" providerId="LiveId" clId="{1A634700-36B3-4455-A058-5071D9319E52}" dt="2020-05-19T23:29:02.826" v="2632"/>
        <pc:sldMkLst>
          <pc:docMk/>
          <pc:sldMk cId="1772031383" sldId="1245"/>
        </pc:sldMkLst>
        <pc:spChg chg="mod">
          <ac:chgData name="Hamlet Markarian" userId="4926d2b407f31d77" providerId="LiveId" clId="{1A634700-36B3-4455-A058-5071D9319E52}" dt="2020-05-19T23:29:02.826" v="2632"/>
          <ac:spMkLst>
            <pc:docMk/>
            <pc:sldMk cId="1772031383" sldId="1245"/>
            <ac:spMk id="2" creationId="{00000000-0000-0000-0000-000000000000}"/>
          </ac:spMkLst>
        </pc:spChg>
      </pc:sldChg>
      <pc:sldChg chg="modSp">
        <pc:chgData name="Hamlet Markarian" userId="4926d2b407f31d77" providerId="LiveId" clId="{1A634700-36B3-4455-A058-5071D9319E52}" dt="2020-05-19T23:29:02.826" v="2632"/>
        <pc:sldMkLst>
          <pc:docMk/>
          <pc:sldMk cId="2723590171" sldId="1247"/>
        </pc:sldMkLst>
        <pc:spChg chg="mod">
          <ac:chgData name="Hamlet Markarian" userId="4926d2b407f31d77" providerId="LiveId" clId="{1A634700-36B3-4455-A058-5071D9319E52}" dt="2020-05-19T23:29:02.826" v="2632"/>
          <ac:spMkLst>
            <pc:docMk/>
            <pc:sldMk cId="2723590171" sldId="1247"/>
            <ac:spMk id="16" creationId="{00000000-0000-0000-0000-000000000000}"/>
          </ac:spMkLst>
        </pc:spChg>
      </pc:sldChg>
      <pc:sldChg chg="modSp">
        <pc:chgData name="Hamlet Markarian" userId="4926d2b407f31d77" providerId="LiveId" clId="{1A634700-36B3-4455-A058-5071D9319E52}" dt="2020-05-19T23:29:02.826" v="2632"/>
        <pc:sldMkLst>
          <pc:docMk/>
          <pc:sldMk cId="3894490242" sldId="1249"/>
        </pc:sldMkLst>
        <pc:spChg chg="mod">
          <ac:chgData name="Hamlet Markarian" userId="4926d2b407f31d77" providerId="LiveId" clId="{1A634700-36B3-4455-A058-5071D9319E52}" dt="2020-05-19T23:29:02.826" v="2632"/>
          <ac:spMkLst>
            <pc:docMk/>
            <pc:sldMk cId="3894490242" sldId="1249"/>
            <ac:spMk id="39" creationId="{00000000-0000-0000-0000-000000000000}"/>
          </ac:spMkLst>
        </pc:spChg>
      </pc:sldChg>
      <pc:sldChg chg="modSp">
        <pc:chgData name="Hamlet Markarian" userId="4926d2b407f31d77" providerId="LiveId" clId="{1A634700-36B3-4455-A058-5071D9319E52}" dt="2020-05-19T23:29:02.826" v="2632"/>
        <pc:sldMkLst>
          <pc:docMk/>
          <pc:sldMk cId="3004227155" sldId="1250"/>
        </pc:sldMkLst>
        <pc:spChg chg="mod">
          <ac:chgData name="Hamlet Markarian" userId="4926d2b407f31d77" providerId="LiveId" clId="{1A634700-36B3-4455-A058-5071D9319E52}" dt="2020-05-19T23:29:02.826" v="2632"/>
          <ac:spMkLst>
            <pc:docMk/>
            <pc:sldMk cId="3004227155" sldId="1250"/>
            <ac:spMk id="39" creationId="{00000000-0000-0000-0000-000000000000}"/>
          </ac:spMkLst>
        </pc:spChg>
      </pc:sldChg>
      <pc:sldChg chg="modSp">
        <pc:chgData name="Hamlet Markarian" userId="4926d2b407f31d77" providerId="LiveId" clId="{1A634700-36B3-4455-A058-5071D9319E52}" dt="2020-05-19T23:29:02.826" v="2632"/>
        <pc:sldMkLst>
          <pc:docMk/>
          <pc:sldMk cId="3175975875" sldId="1252"/>
        </pc:sldMkLst>
        <pc:spChg chg="mod">
          <ac:chgData name="Hamlet Markarian" userId="4926d2b407f31d77" providerId="LiveId" clId="{1A634700-36B3-4455-A058-5071D9319E52}" dt="2020-05-19T23:29:02.826" v="2632"/>
          <ac:spMkLst>
            <pc:docMk/>
            <pc:sldMk cId="3175975875" sldId="1252"/>
            <ac:spMk id="60" creationId="{00000000-0000-0000-0000-000000000000}"/>
          </ac:spMkLst>
        </pc:spChg>
      </pc:sldChg>
      <pc:sldChg chg="modSp">
        <pc:chgData name="Hamlet Markarian" userId="4926d2b407f31d77" providerId="LiveId" clId="{1A634700-36B3-4455-A058-5071D9319E52}" dt="2020-05-19T23:29:02.826" v="2632"/>
        <pc:sldMkLst>
          <pc:docMk/>
          <pc:sldMk cId="103322609" sldId="1253"/>
        </pc:sldMkLst>
        <pc:spChg chg="mod">
          <ac:chgData name="Hamlet Markarian" userId="4926d2b407f31d77" providerId="LiveId" clId="{1A634700-36B3-4455-A058-5071D9319E52}" dt="2020-05-19T23:29:02.826" v="2632"/>
          <ac:spMkLst>
            <pc:docMk/>
            <pc:sldMk cId="103322609" sldId="1253"/>
            <ac:spMk id="60" creationId="{00000000-0000-0000-0000-000000000000}"/>
          </ac:spMkLst>
        </pc:spChg>
      </pc:sldChg>
      <pc:sldChg chg="modSp">
        <pc:chgData name="Hamlet Markarian" userId="4926d2b407f31d77" providerId="LiveId" clId="{1A634700-36B3-4455-A058-5071D9319E52}" dt="2020-05-19T23:29:02.826" v="2632"/>
        <pc:sldMkLst>
          <pc:docMk/>
          <pc:sldMk cId="3092160207" sldId="1254"/>
        </pc:sldMkLst>
        <pc:spChg chg="mod">
          <ac:chgData name="Hamlet Markarian" userId="4926d2b407f31d77" providerId="LiveId" clId="{1A634700-36B3-4455-A058-5071D9319E52}" dt="2020-05-19T23:29:02.826" v="2632"/>
          <ac:spMkLst>
            <pc:docMk/>
            <pc:sldMk cId="3092160207" sldId="1254"/>
            <ac:spMk id="2" creationId="{00000000-0000-0000-0000-000000000000}"/>
          </ac:spMkLst>
        </pc:spChg>
      </pc:sldChg>
      <pc:sldChg chg="modSp">
        <pc:chgData name="Hamlet Markarian" userId="4926d2b407f31d77" providerId="LiveId" clId="{1A634700-36B3-4455-A058-5071D9319E52}" dt="2020-05-19T23:29:02.826" v="2632"/>
        <pc:sldMkLst>
          <pc:docMk/>
          <pc:sldMk cId="3231104865" sldId="1255"/>
        </pc:sldMkLst>
        <pc:spChg chg="mod">
          <ac:chgData name="Hamlet Markarian" userId="4926d2b407f31d77" providerId="LiveId" clId="{1A634700-36B3-4455-A058-5071D9319E52}" dt="2020-05-19T23:29:02.826" v="2632"/>
          <ac:spMkLst>
            <pc:docMk/>
            <pc:sldMk cId="3231104865" sldId="1255"/>
            <ac:spMk id="2" creationId="{00000000-0000-0000-0000-000000000000}"/>
          </ac:spMkLst>
        </pc:spChg>
      </pc:sldChg>
      <pc:sldChg chg="modSp">
        <pc:chgData name="Hamlet Markarian" userId="4926d2b407f31d77" providerId="LiveId" clId="{1A634700-36B3-4455-A058-5071D9319E52}" dt="2020-05-19T23:29:02.826" v="2632"/>
        <pc:sldMkLst>
          <pc:docMk/>
          <pc:sldMk cId="1007174377" sldId="1256"/>
        </pc:sldMkLst>
        <pc:spChg chg="mod">
          <ac:chgData name="Hamlet Markarian" userId="4926d2b407f31d77" providerId="LiveId" clId="{1A634700-36B3-4455-A058-5071D9319E52}" dt="2020-05-19T23:29:02.826" v="2632"/>
          <ac:spMkLst>
            <pc:docMk/>
            <pc:sldMk cId="1007174377" sldId="1256"/>
            <ac:spMk id="38" creationId="{00000000-0000-0000-0000-000000000000}"/>
          </ac:spMkLst>
        </pc:spChg>
      </pc:sldChg>
      <pc:sldChg chg="modSp">
        <pc:chgData name="Hamlet Markarian" userId="4926d2b407f31d77" providerId="LiveId" clId="{1A634700-36B3-4455-A058-5071D9319E52}" dt="2020-05-19T23:29:02.826" v="2632"/>
        <pc:sldMkLst>
          <pc:docMk/>
          <pc:sldMk cId="4062858088" sldId="1257"/>
        </pc:sldMkLst>
        <pc:spChg chg="mod">
          <ac:chgData name="Hamlet Markarian" userId="4926d2b407f31d77" providerId="LiveId" clId="{1A634700-36B3-4455-A058-5071D9319E52}" dt="2020-05-19T23:29:02.826" v="2632"/>
          <ac:spMkLst>
            <pc:docMk/>
            <pc:sldMk cId="4062858088" sldId="1257"/>
            <ac:spMk id="2" creationId="{00000000-0000-0000-0000-000000000000}"/>
          </ac:spMkLst>
        </pc:spChg>
      </pc:sldChg>
      <pc:sldChg chg="modSp">
        <pc:chgData name="Hamlet Markarian" userId="4926d2b407f31d77" providerId="LiveId" clId="{1A634700-36B3-4455-A058-5071D9319E52}" dt="2020-05-19T23:29:02.826" v="2632"/>
        <pc:sldMkLst>
          <pc:docMk/>
          <pc:sldMk cId="2361865576" sldId="1259"/>
        </pc:sldMkLst>
        <pc:spChg chg="mod">
          <ac:chgData name="Hamlet Markarian" userId="4926d2b407f31d77" providerId="LiveId" clId="{1A634700-36B3-4455-A058-5071D9319E52}" dt="2020-05-19T23:29:02.826" v="2632"/>
          <ac:spMkLst>
            <pc:docMk/>
            <pc:sldMk cId="2361865576" sldId="1259"/>
            <ac:spMk id="38" creationId="{00000000-0000-0000-0000-000000000000}"/>
          </ac:spMkLst>
        </pc:spChg>
      </pc:sldChg>
      <pc:sldChg chg="modSp">
        <pc:chgData name="Hamlet Markarian" userId="4926d2b407f31d77" providerId="LiveId" clId="{1A634700-36B3-4455-A058-5071D9319E52}" dt="2020-05-19T23:29:02.826" v="2632"/>
        <pc:sldMkLst>
          <pc:docMk/>
          <pc:sldMk cId="96270818" sldId="1260"/>
        </pc:sldMkLst>
        <pc:spChg chg="mod">
          <ac:chgData name="Hamlet Markarian" userId="4926d2b407f31d77" providerId="LiveId" clId="{1A634700-36B3-4455-A058-5071D9319E52}" dt="2020-05-19T23:29:02.826" v="2632"/>
          <ac:spMkLst>
            <pc:docMk/>
            <pc:sldMk cId="96270818" sldId="1260"/>
            <ac:spMk id="2" creationId="{00000000-0000-0000-0000-000000000000}"/>
          </ac:spMkLst>
        </pc:spChg>
      </pc:sldChg>
      <pc:sldChg chg="modSp">
        <pc:chgData name="Hamlet Markarian" userId="4926d2b407f31d77" providerId="LiveId" clId="{1A634700-36B3-4455-A058-5071D9319E52}" dt="2020-05-19T23:29:02.826" v="2632"/>
        <pc:sldMkLst>
          <pc:docMk/>
          <pc:sldMk cId="2754048259" sldId="1263"/>
        </pc:sldMkLst>
        <pc:spChg chg="mod">
          <ac:chgData name="Hamlet Markarian" userId="4926d2b407f31d77" providerId="LiveId" clId="{1A634700-36B3-4455-A058-5071D9319E52}" dt="2020-05-19T23:29:02.826" v="2632"/>
          <ac:spMkLst>
            <pc:docMk/>
            <pc:sldMk cId="2754048259" sldId="1263"/>
            <ac:spMk id="2" creationId="{00000000-0000-0000-0000-000000000000}"/>
          </ac:spMkLst>
        </pc:spChg>
      </pc:sldChg>
      <pc:sldChg chg="modSp">
        <pc:chgData name="Hamlet Markarian" userId="4926d2b407f31d77" providerId="LiveId" clId="{1A634700-36B3-4455-A058-5071D9319E52}" dt="2020-05-19T23:29:02.826" v="2632"/>
        <pc:sldMkLst>
          <pc:docMk/>
          <pc:sldMk cId="1798505339" sldId="1264"/>
        </pc:sldMkLst>
        <pc:spChg chg="mod">
          <ac:chgData name="Hamlet Markarian" userId="4926d2b407f31d77" providerId="LiveId" clId="{1A634700-36B3-4455-A058-5071D9319E52}" dt="2020-05-19T23:29:02.826" v="2632"/>
          <ac:spMkLst>
            <pc:docMk/>
            <pc:sldMk cId="1798505339" sldId="1264"/>
            <ac:spMk id="2" creationId="{00000000-0000-0000-0000-000000000000}"/>
          </ac:spMkLst>
        </pc:spChg>
      </pc:sldChg>
      <pc:sldChg chg="modSp">
        <pc:chgData name="Hamlet Markarian" userId="4926d2b407f31d77" providerId="LiveId" clId="{1A634700-36B3-4455-A058-5071D9319E52}" dt="2020-05-19T23:29:02.826" v="2632"/>
        <pc:sldMkLst>
          <pc:docMk/>
          <pc:sldMk cId="2148790776" sldId="1272"/>
        </pc:sldMkLst>
        <pc:spChg chg="mod">
          <ac:chgData name="Hamlet Markarian" userId="4926d2b407f31d77" providerId="LiveId" clId="{1A634700-36B3-4455-A058-5071D9319E52}" dt="2020-05-19T23:29:02.826" v="2632"/>
          <ac:spMkLst>
            <pc:docMk/>
            <pc:sldMk cId="2148790776" sldId="1272"/>
            <ac:spMk id="2" creationId="{00000000-0000-0000-0000-000000000000}"/>
          </ac:spMkLst>
        </pc:spChg>
        <pc:spChg chg="mod">
          <ac:chgData name="Hamlet Markarian" userId="4926d2b407f31d77" providerId="LiveId" clId="{1A634700-36B3-4455-A058-5071D9319E52}" dt="2020-05-19T23:29:02.826" v="2632"/>
          <ac:spMkLst>
            <pc:docMk/>
            <pc:sldMk cId="2148790776" sldId="1272"/>
            <ac:spMk id="3" creationId="{00000000-0000-0000-0000-000000000000}"/>
          </ac:spMkLst>
        </pc:spChg>
      </pc:sldChg>
      <pc:sldChg chg="modSp">
        <pc:chgData name="Hamlet Markarian" userId="4926d2b407f31d77" providerId="LiveId" clId="{1A634700-36B3-4455-A058-5071D9319E52}" dt="2020-05-19T23:29:02.826" v="2632"/>
        <pc:sldMkLst>
          <pc:docMk/>
          <pc:sldMk cId="2604435873" sldId="1278"/>
        </pc:sldMkLst>
        <pc:spChg chg="mod">
          <ac:chgData name="Hamlet Markarian" userId="4926d2b407f31d77" providerId="LiveId" clId="{1A634700-36B3-4455-A058-5071D9319E52}" dt="2020-05-19T23:29:02.826" v="2632"/>
          <ac:spMkLst>
            <pc:docMk/>
            <pc:sldMk cId="2604435873" sldId="1278"/>
            <ac:spMk id="2" creationId="{00000000-0000-0000-0000-000000000000}"/>
          </ac:spMkLst>
        </pc:spChg>
      </pc:sldChg>
      <pc:sldChg chg="modSp">
        <pc:chgData name="Hamlet Markarian" userId="4926d2b407f31d77" providerId="LiveId" clId="{1A634700-36B3-4455-A058-5071D9319E52}" dt="2020-05-19T23:29:02.826" v="2632"/>
        <pc:sldMkLst>
          <pc:docMk/>
          <pc:sldMk cId="2450353588" sldId="1279"/>
        </pc:sldMkLst>
        <pc:spChg chg="mod">
          <ac:chgData name="Hamlet Markarian" userId="4926d2b407f31d77" providerId="LiveId" clId="{1A634700-36B3-4455-A058-5071D9319E52}" dt="2020-05-19T23:29:02.826" v="2632"/>
          <ac:spMkLst>
            <pc:docMk/>
            <pc:sldMk cId="2450353588" sldId="1279"/>
            <ac:spMk id="2" creationId="{00000000-0000-0000-0000-000000000000}"/>
          </ac:spMkLst>
        </pc:spChg>
      </pc:sldChg>
      <pc:sldChg chg="modSp">
        <pc:chgData name="Hamlet Markarian" userId="4926d2b407f31d77" providerId="LiveId" clId="{1A634700-36B3-4455-A058-5071D9319E52}" dt="2020-05-19T23:29:02.826" v="2632"/>
        <pc:sldMkLst>
          <pc:docMk/>
          <pc:sldMk cId="1599070991" sldId="1283"/>
        </pc:sldMkLst>
        <pc:spChg chg="mod">
          <ac:chgData name="Hamlet Markarian" userId="4926d2b407f31d77" providerId="LiveId" clId="{1A634700-36B3-4455-A058-5071D9319E52}" dt="2020-05-19T23:29:02.826" v="2632"/>
          <ac:spMkLst>
            <pc:docMk/>
            <pc:sldMk cId="1599070991" sldId="1283"/>
            <ac:spMk id="2" creationId="{00000000-0000-0000-0000-000000000000}"/>
          </ac:spMkLst>
        </pc:spChg>
        <pc:spChg chg="mod">
          <ac:chgData name="Hamlet Markarian" userId="4926d2b407f31d77" providerId="LiveId" clId="{1A634700-36B3-4455-A058-5071D9319E52}" dt="2020-05-19T23:29:02.826" v="2632"/>
          <ac:spMkLst>
            <pc:docMk/>
            <pc:sldMk cId="1599070991" sldId="1283"/>
            <ac:spMk id="3" creationId="{00000000-0000-0000-0000-000000000000}"/>
          </ac:spMkLst>
        </pc:spChg>
      </pc:sldChg>
      <pc:sldChg chg="modSp">
        <pc:chgData name="Hamlet Markarian" userId="4926d2b407f31d77" providerId="LiveId" clId="{1A634700-36B3-4455-A058-5071D9319E52}" dt="2020-05-19T23:29:02.826" v="2632"/>
        <pc:sldMkLst>
          <pc:docMk/>
          <pc:sldMk cId="2059985683" sldId="1284"/>
        </pc:sldMkLst>
        <pc:spChg chg="mod">
          <ac:chgData name="Hamlet Markarian" userId="4926d2b407f31d77" providerId="LiveId" clId="{1A634700-36B3-4455-A058-5071D9319E52}" dt="2020-05-19T23:29:02.826" v="2632"/>
          <ac:spMkLst>
            <pc:docMk/>
            <pc:sldMk cId="2059985683" sldId="1284"/>
            <ac:spMk id="2" creationId="{00000000-0000-0000-0000-000000000000}"/>
          </ac:spMkLst>
        </pc:spChg>
        <pc:spChg chg="mod">
          <ac:chgData name="Hamlet Markarian" userId="4926d2b407f31d77" providerId="LiveId" clId="{1A634700-36B3-4455-A058-5071D9319E52}" dt="2020-05-19T23:29:02.826" v="2632"/>
          <ac:spMkLst>
            <pc:docMk/>
            <pc:sldMk cId="2059985683" sldId="1284"/>
            <ac:spMk id="3" creationId="{00000000-0000-0000-0000-000000000000}"/>
          </ac:spMkLst>
        </pc:spChg>
      </pc:sldChg>
      <pc:sldChg chg="modSp">
        <pc:chgData name="Hamlet Markarian" userId="4926d2b407f31d77" providerId="LiveId" clId="{1A634700-36B3-4455-A058-5071D9319E52}" dt="2020-05-19T23:29:02.826" v="2632"/>
        <pc:sldMkLst>
          <pc:docMk/>
          <pc:sldMk cId="2822687743" sldId="1285"/>
        </pc:sldMkLst>
        <pc:spChg chg="mod">
          <ac:chgData name="Hamlet Markarian" userId="4926d2b407f31d77" providerId="LiveId" clId="{1A634700-36B3-4455-A058-5071D9319E52}" dt="2020-05-19T23:29:02.826" v="2632"/>
          <ac:spMkLst>
            <pc:docMk/>
            <pc:sldMk cId="2822687743" sldId="1285"/>
            <ac:spMk id="111" creationId="{00000000-0000-0000-0000-000000000000}"/>
          </ac:spMkLst>
        </pc:spChg>
        <pc:spChg chg="mod">
          <ac:chgData name="Hamlet Markarian" userId="4926d2b407f31d77" providerId="LiveId" clId="{1A634700-36B3-4455-A058-5071D9319E52}" dt="2020-05-19T23:29:02.826" v="2632"/>
          <ac:spMkLst>
            <pc:docMk/>
            <pc:sldMk cId="2822687743" sldId="1285"/>
            <ac:spMk id="112" creationId="{00000000-0000-0000-0000-000000000000}"/>
          </ac:spMkLst>
        </pc:spChg>
      </pc:sldChg>
      <pc:sldChg chg="modSp">
        <pc:chgData name="Hamlet Markarian" userId="4926d2b407f31d77" providerId="LiveId" clId="{1A634700-36B3-4455-A058-5071D9319E52}" dt="2020-05-19T23:29:02.826" v="2632"/>
        <pc:sldMkLst>
          <pc:docMk/>
          <pc:sldMk cId="719673475" sldId="1286"/>
        </pc:sldMkLst>
        <pc:spChg chg="mod">
          <ac:chgData name="Hamlet Markarian" userId="4926d2b407f31d77" providerId="LiveId" clId="{1A634700-36B3-4455-A058-5071D9319E52}" dt="2020-05-19T23:29:02.826" v="2632"/>
          <ac:spMkLst>
            <pc:docMk/>
            <pc:sldMk cId="719673475" sldId="1286"/>
            <ac:spMk id="111" creationId="{00000000-0000-0000-0000-000000000000}"/>
          </ac:spMkLst>
        </pc:spChg>
        <pc:spChg chg="mod">
          <ac:chgData name="Hamlet Markarian" userId="4926d2b407f31d77" providerId="LiveId" clId="{1A634700-36B3-4455-A058-5071D9319E52}" dt="2020-05-19T23:29:02.826" v="2632"/>
          <ac:spMkLst>
            <pc:docMk/>
            <pc:sldMk cId="719673475" sldId="1286"/>
            <ac:spMk id="112" creationId="{00000000-0000-0000-0000-000000000000}"/>
          </ac:spMkLst>
        </pc:spChg>
      </pc:sldChg>
      <pc:sldChg chg="modSp">
        <pc:chgData name="Hamlet Markarian" userId="4926d2b407f31d77" providerId="LiveId" clId="{1A634700-36B3-4455-A058-5071D9319E52}" dt="2020-05-19T23:29:02.826" v="2632"/>
        <pc:sldMkLst>
          <pc:docMk/>
          <pc:sldMk cId="1714209049" sldId="1287"/>
        </pc:sldMkLst>
        <pc:spChg chg="mod">
          <ac:chgData name="Hamlet Markarian" userId="4926d2b407f31d77" providerId="LiveId" clId="{1A634700-36B3-4455-A058-5071D9319E52}" dt="2020-05-19T23:29:02.826" v="2632"/>
          <ac:spMkLst>
            <pc:docMk/>
            <pc:sldMk cId="1714209049" sldId="1287"/>
            <ac:spMk id="111" creationId="{00000000-0000-0000-0000-000000000000}"/>
          </ac:spMkLst>
        </pc:spChg>
        <pc:spChg chg="mod">
          <ac:chgData name="Hamlet Markarian" userId="4926d2b407f31d77" providerId="LiveId" clId="{1A634700-36B3-4455-A058-5071D9319E52}" dt="2020-05-19T23:29:02.826" v="2632"/>
          <ac:spMkLst>
            <pc:docMk/>
            <pc:sldMk cId="1714209049" sldId="1287"/>
            <ac:spMk id="112" creationId="{00000000-0000-0000-0000-000000000000}"/>
          </ac:spMkLst>
        </pc:spChg>
      </pc:sldChg>
      <pc:sldChg chg="modSp">
        <pc:chgData name="Hamlet Markarian" userId="4926d2b407f31d77" providerId="LiveId" clId="{1A634700-36B3-4455-A058-5071D9319E52}" dt="2020-05-19T23:29:02.826" v="2632"/>
        <pc:sldMkLst>
          <pc:docMk/>
          <pc:sldMk cId="4183584940" sldId="1288"/>
        </pc:sldMkLst>
        <pc:spChg chg="mod">
          <ac:chgData name="Hamlet Markarian" userId="4926d2b407f31d77" providerId="LiveId" clId="{1A634700-36B3-4455-A058-5071D9319E52}" dt="2020-05-19T23:29:02.826" v="2632"/>
          <ac:spMkLst>
            <pc:docMk/>
            <pc:sldMk cId="4183584940" sldId="1288"/>
            <ac:spMk id="111" creationId="{00000000-0000-0000-0000-000000000000}"/>
          </ac:spMkLst>
        </pc:spChg>
        <pc:spChg chg="mod">
          <ac:chgData name="Hamlet Markarian" userId="4926d2b407f31d77" providerId="LiveId" clId="{1A634700-36B3-4455-A058-5071D9319E52}" dt="2020-05-19T23:29:02.826" v="2632"/>
          <ac:spMkLst>
            <pc:docMk/>
            <pc:sldMk cId="4183584940" sldId="1288"/>
            <ac:spMk id="112" creationId="{00000000-0000-0000-0000-000000000000}"/>
          </ac:spMkLst>
        </pc:spChg>
      </pc:sldChg>
      <pc:sldChg chg="modSp">
        <pc:chgData name="Hamlet Markarian" userId="4926d2b407f31d77" providerId="LiveId" clId="{1A634700-36B3-4455-A058-5071D9319E52}" dt="2020-05-19T23:29:02.826" v="2632"/>
        <pc:sldMkLst>
          <pc:docMk/>
          <pc:sldMk cId="2529240813" sldId="1289"/>
        </pc:sldMkLst>
        <pc:spChg chg="mod">
          <ac:chgData name="Hamlet Markarian" userId="4926d2b407f31d77" providerId="LiveId" clId="{1A634700-36B3-4455-A058-5071D9319E52}" dt="2020-05-19T23:29:02.826" v="2632"/>
          <ac:spMkLst>
            <pc:docMk/>
            <pc:sldMk cId="2529240813" sldId="1289"/>
            <ac:spMk id="2" creationId="{00000000-0000-0000-0000-000000000000}"/>
          </ac:spMkLst>
        </pc:spChg>
        <pc:spChg chg="mod">
          <ac:chgData name="Hamlet Markarian" userId="4926d2b407f31d77" providerId="LiveId" clId="{1A634700-36B3-4455-A058-5071D9319E52}" dt="2020-05-19T23:29:02.826" v="2632"/>
          <ac:spMkLst>
            <pc:docMk/>
            <pc:sldMk cId="2529240813" sldId="1289"/>
            <ac:spMk id="17" creationId="{00000000-0000-0000-0000-000000000000}"/>
          </ac:spMkLst>
        </pc:spChg>
      </pc:sldChg>
      <pc:sldChg chg="modSp">
        <pc:chgData name="Hamlet Markarian" userId="4926d2b407f31d77" providerId="LiveId" clId="{1A634700-36B3-4455-A058-5071D9319E52}" dt="2020-05-19T23:29:02.826" v="2632"/>
        <pc:sldMkLst>
          <pc:docMk/>
          <pc:sldMk cId="2958999199" sldId="1290"/>
        </pc:sldMkLst>
        <pc:spChg chg="mod">
          <ac:chgData name="Hamlet Markarian" userId="4926d2b407f31d77" providerId="LiveId" clId="{1A634700-36B3-4455-A058-5071D9319E52}" dt="2020-05-19T23:29:02.826" v="2632"/>
          <ac:spMkLst>
            <pc:docMk/>
            <pc:sldMk cId="2958999199" sldId="1290"/>
            <ac:spMk id="2" creationId="{00000000-0000-0000-0000-000000000000}"/>
          </ac:spMkLst>
        </pc:spChg>
        <pc:spChg chg="mod">
          <ac:chgData name="Hamlet Markarian" userId="4926d2b407f31d77" providerId="LiveId" clId="{1A634700-36B3-4455-A058-5071D9319E52}" dt="2020-05-19T23:29:02.826" v="2632"/>
          <ac:spMkLst>
            <pc:docMk/>
            <pc:sldMk cId="2958999199" sldId="1290"/>
            <ac:spMk id="17" creationId="{00000000-0000-0000-0000-000000000000}"/>
          </ac:spMkLst>
        </pc:spChg>
      </pc:sldChg>
      <pc:sldChg chg="modSp">
        <pc:chgData name="Hamlet Markarian" userId="4926d2b407f31d77" providerId="LiveId" clId="{1A634700-36B3-4455-A058-5071D9319E52}" dt="2020-05-19T23:29:02.826" v="2632"/>
        <pc:sldMkLst>
          <pc:docMk/>
          <pc:sldMk cId="3215797907" sldId="1296"/>
        </pc:sldMkLst>
        <pc:spChg chg="mod">
          <ac:chgData name="Hamlet Markarian" userId="4926d2b407f31d77" providerId="LiveId" clId="{1A634700-36B3-4455-A058-5071D9319E52}" dt="2020-05-19T23:29:02.826" v="2632"/>
          <ac:spMkLst>
            <pc:docMk/>
            <pc:sldMk cId="3215797907" sldId="1296"/>
            <ac:spMk id="24" creationId="{00000000-0000-0000-0000-000000000000}"/>
          </ac:spMkLst>
        </pc:spChg>
      </pc:sldChg>
      <pc:sldChg chg="modSp">
        <pc:chgData name="Hamlet Markarian" userId="4926d2b407f31d77" providerId="LiveId" clId="{1A634700-36B3-4455-A058-5071D9319E52}" dt="2020-05-19T23:29:02.826" v="2632"/>
        <pc:sldMkLst>
          <pc:docMk/>
          <pc:sldMk cId="1602319236" sldId="1299"/>
        </pc:sldMkLst>
        <pc:spChg chg="mod">
          <ac:chgData name="Hamlet Markarian" userId="4926d2b407f31d77" providerId="LiveId" clId="{1A634700-36B3-4455-A058-5071D9319E52}" dt="2020-05-19T23:29:02.826" v="2632"/>
          <ac:spMkLst>
            <pc:docMk/>
            <pc:sldMk cId="1602319236" sldId="1299"/>
            <ac:spMk id="3" creationId="{00000000-0000-0000-0000-000000000000}"/>
          </ac:spMkLst>
        </pc:spChg>
        <pc:spChg chg="mod">
          <ac:chgData name="Hamlet Markarian" userId="4926d2b407f31d77" providerId="LiveId" clId="{1A634700-36B3-4455-A058-5071D9319E52}" dt="2020-05-19T23:29:02.826" v="2632"/>
          <ac:spMkLst>
            <pc:docMk/>
            <pc:sldMk cId="1602319236" sldId="1299"/>
            <ac:spMk id="34" creationId="{00000000-0000-0000-0000-000000000000}"/>
          </ac:spMkLst>
        </pc:spChg>
      </pc:sldChg>
      <pc:sldChg chg="modSp">
        <pc:chgData name="Hamlet Markarian" userId="4926d2b407f31d77" providerId="LiveId" clId="{1A634700-36B3-4455-A058-5071D9319E52}" dt="2020-05-19T23:29:02.826" v="2632"/>
        <pc:sldMkLst>
          <pc:docMk/>
          <pc:sldMk cId="4288867725" sldId="1303"/>
        </pc:sldMkLst>
        <pc:spChg chg="mod">
          <ac:chgData name="Hamlet Markarian" userId="4926d2b407f31d77" providerId="LiveId" clId="{1A634700-36B3-4455-A058-5071D9319E52}" dt="2020-05-19T23:29:02.826" v="2632"/>
          <ac:spMkLst>
            <pc:docMk/>
            <pc:sldMk cId="4288867725" sldId="1303"/>
            <ac:spMk id="17" creationId="{00000000-0000-0000-0000-000000000000}"/>
          </ac:spMkLst>
        </pc:spChg>
        <pc:spChg chg="mod">
          <ac:chgData name="Hamlet Markarian" userId="4926d2b407f31d77" providerId="LiveId" clId="{1A634700-36B3-4455-A058-5071D9319E52}" dt="2020-05-19T23:29:02.826" v="2632"/>
          <ac:spMkLst>
            <pc:docMk/>
            <pc:sldMk cId="4288867725" sldId="1303"/>
            <ac:spMk id="18" creationId="{00000000-0000-0000-0000-000000000000}"/>
          </ac:spMkLst>
        </pc:spChg>
      </pc:sldChg>
      <pc:sldChg chg="modSp">
        <pc:chgData name="Hamlet Markarian" userId="4926d2b407f31d77" providerId="LiveId" clId="{1A634700-36B3-4455-A058-5071D9319E52}" dt="2020-05-19T23:29:02.826" v="2632"/>
        <pc:sldMkLst>
          <pc:docMk/>
          <pc:sldMk cId="413774456" sldId="1304"/>
        </pc:sldMkLst>
        <pc:spChg chg="mod">
          <ac:chgData name="Hamlet Markarian" userId="4926d2b407f31d77" providerId="LiveId" clId="{1A634700-36B3-4455-A058-5071D9319E52}" dt="2020-05-19T23:29:02.826" v="2632"/>
          <ac:spMkLst>
            <pc:docMk/>
            <pc:sldMk cId="413774456" sldId="1304"/>
            <ac:spMk id="4" creationId="{00000000-0000-0000-0000-000000000000}"/>
          </ac:spMkLst>
        </pc:spChg>
        <pc:spChg chg="mod">
          <ac:chgData name="Hamlet Markarian" userId="4926d2b407f31d77" providerId="LiveId" clId="{1A634700-36B3-4455-A058-5071D9319E52}" dt="2020-05-19T23:29:02.826" v="2632"/>
          <ac:spMkLst>
            <pc:docMk/>
            <pc:sldMk cId="413774456" sldId="1304"/>
            <ac:spMk id="5" creationId="{00000000-0000-0000-0000-000000000000}"/>
          </ac:spMkLst>
        </pc:spChg>
      </pc:sldChg>
      <pc:sldChg chg="modSp">
        <pc:chgData name="Hamlet Markarian" userId="4926d2b407f31d77" providerId="LiveId" clId="{1A634700-36B3-4455-A058-5071D9319E52}" dt="2020-05-19T23:29:02.826" v="2632"/>
        <pc:sldMkLst>
          <pc:docMk/>
          <pc:sldMk cId="2676185214" sldId="1306"/>
        </pc:sldMkLst>
        <pc:spChg chg="mod">
          <ac:chgData name="Hamlet Markarian" userId="4926d2b407f31d77" providerId="LiveId" clId="{1A634700-36B3-4455-A058-5071D9319E52}" dt="2020-05-19T23:29:02.826" v="2632"/>
          <ac:spMkLst>
            <pc:docMk/>
            <pc:sldMk cId="2676185214" sldId="1306"/>
            <ac:spMk id="22" creationId="{00000000-0000-0000-0000-000000000000}"/>
          </ac:spMkLst>
        </pc:spChg>
        <pc:spChg chg="mod">
          <ac:chgData name="Hamlet Markarian" userId="4926d2b407f31d77" providerId="LiveId" clId="{1A634700-36B3-4455-A058-5071D9319E52}" dt="2020-05-19T23:29:02.826" v="2632"/>
          <ac:spMkLst>
            <pc:docMk/>
            <pc:sldMk cId="2676185214" sldId="1306"/>
            <ac:spMk id="23" creationId="{00000000-0000-0000-0000-000000000000}"/>
          </ac:spMkLst>
        </pc:spChg>
      </pc:sldChg>
      <pc:sldChg chg="modSp">
        <pc:chgData name="Hamlet Markarian" userId="4926d2b407f31d77" providerId="LiveId" clId="{1A634700-36B3-4455-A058-5071D9319E52}" dt="2020-05-19T23:29:02.826" v="2632"/>
        <pc:sldMkLst>
          <pc:docMk/>
          <pc:sldMk cId="3262817030" sldId="1307"/>
        </pc:sldMkLst>
        <pc:spChg chg="mod">
          <ac:chgData name="Hamlet Markarian" userId="4926d2b407f31d77" providerId="LiveId" clId="{1A634700-36B3-4455-A058-5071D9319E52}" dt="2020-05-19T23:29:02.826" v="2632"/>
          <ac:spMkLst>
            <pc:docMk/>
            <pc:sldMk cId="3262817030" sldId="1307"/>
            <ac:spMk id="4" creationId="{00000000-0000-0000-0000-000000000000}"/>
          </ac:spMkLst>
        </pc:spChg>
        <pc:spChg chg="mod">
          <ac:chgData name="Hamlet Markarian" userId="4926d2b407f31d77" providerId="LiveId" clId="{1A634700-36B3-4455-A058-5071D9319E52}" dt="2020-05-19T23:29:02.826" v="2632"/>
          <ac:spMkLst>
            <pc:docMk/>
            <pc:sldMk cId="3262817030" sldId="1307"/>
            <ac:spMk id="5" creationId="{00000000-0000-0000-0000-000000000000}"/>
          </ac:spMkLst>
        </pc:spChg>
      </pc:sldChg>
      <pc:sldChg chg="modSp">
        <pc:chgData name="Hamlet Markarian" userId="4926d2b407f31d77" providerId="LiveId" clId="{1A634700-36B3-4455-A058-5071D9319E52}" dt="2020-05-19T23:29:02.826" v="2632"/>
        <pc:sldMkLst>
          <pc:docMk/>
          <pc:sldMk cId="961872870" sldId="1313"/>
        </pc:sldMkLst>
        <pc:spChg chg="mod">
          <ac:chgData name="Hamlet Markarian" userId="4926d2b407f31d77" providerId="LiveId" clId="{1A634700-36B3-4455-A058-5071D9319E52}" dt="2020-05-19T23:29:02.826" v="2632"/>
          <ac:spMkLst>
            <pc:docMk/>
            <pc:sldMk cId="961872870" sldId="1313"/>
            <ac:spMk id="4" creationId="{00000000-0000-0000-0000-000000000000}"/>
          </ac:spMkLst>
        </pc:spChg>
        <pc:spChg chg="mod">
          <ac:chgData name="Hamlet Markarian" userId="4926d2b407f31d77" providerId="LiveId" clId="{1A634700-36B3-4455-A058-5071D9319E52}" dt="2020-05-19T23:29:02.826" v="2632"/>
          <ac:spMkLst>
            <pc:docMk/>
            <pc:sldMk cId="961872870" sldId="1313"/>
            <ac:spMk id="5" creationId="{00000000-0000-0000-0000-000000000000}"/>
          </ac:spMkLst>
        </pc:spChg>
      </pc:sldChg>
      <pc:sldChg chg="modSp">
        <pc:chgData name="Hamlet Markarian" userId="4926d2b407f31d77" providerId="LiveId" clId="{1A634700-36B3-4455-A058-5071D9319E52}" dt="2020-05-19T23:29:02.826" v="2632"/>
        <pc:sldMkLst>
          <pc:docMk/>
          <pc:sldMk cId="1115305140" sldId="1314"/>
        </pc:sldMkLst>
        <pc:spChg chg="mod">
          <ac:chgData name="Hamlet Markarian" userId="4926d2b407f31d77" providerId="LiveId" clId="{1A634700-36B3-4455-A058-5071D9319E52}" dt="2020-05-19T23:29:02.826" v="2632"/>
          <ac:spMkLst>
            <pc:docMk/>
            <pc:sldMk cId="1115305140" sldId="1314"/>
            <ac:spMk id="22" creationId="{00000000-0000-0000-0000-000000000000}"/>
          </ac:spMkLst>
        </pc:spChg>
        <pc:spChg chg="mod">
          <ac:chgData name="Hamlet Markarian" userId="4926d2b407f31d77" providerId="LiveId" clId="{1A634700-36B3-4455-A058-5071D9319E52}" dt="2020-05-19T23:29:02.826" v="2632"/>
          <ac:spMkLst>
            <pc:docMk/>
            <pc:sldMk cId="1115305140" sldId="1314"/>
            <ac:spMk id="23" creationId="{00000000-0000-0000-0000-000000000000}"/>
          </ac:spMkLst>
        </pc:spChg>
      </pc:sldChg>
      <pc:sldChg chg="modSp">
        <pc:chgData name="Hamlet Markarian" userId="4926d2b407f31d77" providerId="LiveId" clId="{1A634700-36B3-4455-A058-5071D9319E52}" dt="2020-05-19T23:29:02.826" v="2632"/>
        <pc:sldMkLst>
          <pc:docMk/>
          <pc:sldMk cId="2953435920" sldId="1315"/>
        </pc:sldMkLst>
        <pc:spChg chg="mod">
          <ac:chgData name="Hamlet Markarian" userId="4926d2b407f31d77" providerId="LiveId" clId="{1A634700-36B3-4455-A058-5071D9319E52}" dt="2020-05-19T23:29:02.826" v="2632"/>
          <ac:spMkLst>
            <pc:docMk/>
            <pc:sldMk cId="2953435920" sldId="1315"/>
            <ac:spMk id="2" creationId="{00000000-0000-0000-0000-000000000000}"/>
          </ac:spMkLst>
        </pc:spChg>
        <pc:spChg chg="mod">
          <ac:chgData name="Hamlet Markarian" userId="4926d2b407f31d77" providerId="LiveId" clId="{1A634700-36B3-4455-A058-5071D9319E52}" dt="2020-05-19T23:29:02.826" v="2632"/>
          <ac:spMkLst>
            <pc:docMk/>
            <pc:sldMk cId="2953435920" sldId="1315"/>
            <ac:spMk id="3" creationId="{00000000-0000-0000-0000-000000000000}"/>
          </ac:spMkLst>
        </pc:spChg>
      </pc:sldChg>
      <pc:sldChg chg="modSp">
        <pc:chgData name="Hamlet Markarian" userId="4926d2b407f31d77" providerId="LiveId" clId="{1A634700-36B3-4455-A058-5071D9319E52}" dt="2020-05-19T23:29:02.826" v="2632"/>
        <pc:sldMkLst>
          <pc:docMk/>
          <pc:sldMk cId="3470520466" sldId="1316"/>
        </pc:sldMkLst>
        <pc:spChg chg="mod">
          <ac:chgData name="Hamlet Markarian" userId="4926d2b407f31d77" providerId="LiveId" clId="{1A634700-36B3-4455-A058-5071D9319E52}" dt="2020-05-19T23:29:02.826" v="2632"/>
          <ac:spMkLst>
            <pc:docMk/>
            <pc:sldMk cId="3470520466" sldId="1316"/>
            <ac:spMk id="2" creationId="{00000000-0000-0000-0000-000000000000}"/>
          </ac:spMkLst>
        </pc:spChg>
        <pc:spChg chg="mod">
          <ac:chgData name="Hamlet Markarian" userId="4926d2b407f31d77" providerId="LiveId" clId="{1A634700-36B3-4455-A058-5071D9319E52}" dt="2020-05-19T23:29:02.826" v="2632"/>
          <ac:spMkLst>
            <pc:docMk/>
            <pc:sldMk cId="3470520466" sldId="1316"/>
            <ac:spMk id="3" creationId="{00000000-0000-0000-0000-000000000000}"/>
          </ac:spMkLst>
        </pc:spChg>
      </pc:sldChg>
      <pc:sldChg chg="modSp">
        <pc:chgData name="Hamlet Markarian" userId="4926d2b407f31d77" providerId="LiveId" clId="{1A634700-36B3-4455-A058-5071D9319E52}" dt="2020-05-19T23:29:02.826" v="2632"/>
        <pc:sldMkLst>
          <pc:docMk/>
          <pc:sldMk cId="2830669425" sldId="1318"/>
        </pc:sldMkLst>
        <pc:spChg chg="mod">
          <ac:chgData name="Hamlet Markarian" userId="4926d2b407f31d77" providerId="LiveId" clId="{1A634700-36B3-4455-A058-5071D9319E52}" dt="2020-05-19T23:29:02.826" v="2632"/>
          <ac:spMkLst>
            <pc:docMk/>
            <pc:sldMk cId="2830669425" sldId="1318"/>
            <ac:spMk id="2" creationId="{00000000-0000-0000-0000-000000000000}"/>
          </ac:spMkLst>
        </pc:spChg>
        <pc:spChg chg="mod">
          <ac:chgData name="Hamlet Markarian" userId="4926d2b407f31d77" providerId="LiveId" clId="{1A634700-36B3-4455-A058-5071D9319E52}" dt="2020-05-19T23:29:02.826" v="2632"/>
          <ac:spMkLst>
            <pc:docMk/>
            <pc:sldMk cId="2830669425" sldId="1318"/>
            <ac:spMk id="3" creationId="{00000000-0000-0000-0000-000000000000}"/>
          </ac:spMkLst>
        </pc:spChg>
      </pc:sldChg>
      <pc:sldChg chg="modSp">
        <pc:chgData name="Hamlet Markarian" userId="4926d2b407f31d77" providerId="LiveId" clId="{1A634700-36B3-4455-A058-5071D9319E52}" dt="2020-05-19T23:29:02.826" v="2632"/>
        <pc:sldMkLst>
          <pc:docMk/>
          <pc:sldMk cId="1616315983" sldId="1319"/>
        </pc:sldMkLst>
        <pc:spChg chg="mod">
          <ac:chgData name="Hamlet Markarian" userId="4926d2b407f31d77" providerId="LiveId" clId="{1A634700-36B3-4455-A058-5071D9319E52}" dt="2020-05-19T23:29:02.826" v="2632"/>
          <ac:spMkLst>
            <pc:docMk/>
            <pc:sldMk cId="1616315983" sldId="1319"/>
            <ac:spMk id="2" creationId="{00000000-0000-0000-0000-000000000000}"/>
          </ac:spMkLst>
        </pc:spChg>
        <pc:spChg chg="mod">
          <ac:chgData name="Hamlet Markarian" userId="4926d2b407f31d77" providerId="LiveId" clId="{1A634700-36B3-4455-A058-5071D9319E52}" dt="2020-05-19T23:29:02.826" v="2632"/>
          <ac:spMkLst>
            <pc:docMk/>
            <pc:sldMk cId="1616315983" sldId="1319"/>
            <ac:spMk id="3" creationId="{00000000-0000-0000-0000-000000000000}"/>
          </ac:spMkLst>
        </pc:spChg>
      </pc:sldChg>
      <pc:sldChg chg="modSp">
        <pc:chgData name="Hamlet Markarian" userId="4926d2b407f31d77" providerId="LiveId" clId="{1A634700-36B3-4455-A058-5071D9319E52}" dt="2020-05-19T23:29:02.826" v="2632"/>
        <pc:sldMkLst>
          <pc:docMk/>
          <pc:sldMk cId="228740876" sldId="1320"/>
        </pc:sldMkLst>
        <pc:spChg chg="mod">
          <ac:chgData name="Hamlet Markarian" userId="4926d2b407f31d77" providerId="LiveId" clId="{1A634700-36B3-4455-A058-5071D9319E52}" dt="2020-05-19T23:29:02.826" v="2632"/>
          <ac:spMkLst>
            <pc:docMk/>
            <pc:sldMk cId="228740876" sldId="1320"/>
            <ac:spMk id="6" creationId="{00000000-0000-0000-0000-000000000000}"/>
          </ac:spMkLst>
        </pc:spChg>
        <pc:spChg chg="mod">
          <ac:chgData name="Hamlet Markarian" userId="4926d2b407f31d77" providerId="LiveId" clId="{1A634700-36B3-4455-A058-5071D9319E52}" dt="2020-05-19T23:29:02.826" v="2632"/>
          <ac:spMkLst>
            <pc:docMk/>
            <pc:sldMk cId="228740876" sldId="1320"/>
            <ac:spMk id="8" creationId="{00000000-0000-0000-0000-000000000000}"/>
          </ac:spMkLst>
        </pc:spChg>
      </pc:sldChg>
      <pc:sldChg chg="modSp">
        <pc:chgData name="Hamlet Markarian" userId="4926d2b407f31d77" providerId="LiveId" clId="{1A634700-36B3-4455-A058-5071D9319E52}" dt="2020-05-19T23:29:02.826" v="2632"/>
        <pc:sldMkLst>
          <pc:docMk/>
          <pc:sldMk cId="2799870458" sldId="1321"/>
        </pc:sldMkLst>
        <pc:spChg chg="mod">
          <ac:chgData name="Hamlet Markarian" userId="4926d2b407f31d77" providerId="LiveId" clId="{1A634700-36B3-4455-A058-5071D9319E52}" dt="2020-05-19T23:29:02.826" v="2632"/>
          <ac:spMkLst>
            <pc:docMk/>
            <pc:sldMk cId="2799870458" sldId="1321"/>
            <ac:spMk id="2" creationId="{00000000-0000-0000-0000-000000000000}"/>
          </ac:spMkLst>
        </pc:spChg>
      </pc:sldChg>
      <pc:sldChg chg="modSp">
        <pc:chgData name="Hamlet Markarian" userId="4926d2b407f31d77" providerId="LiveId" clId="{1A634700-36B3-4455-A058-5071D9319E52}" dt="2020-05-19T23:29:02.826" v="2632"/>
        <pc:sldMkLst>
          <pc:docMk/>
          <pc:sldMk cId="475559641" sldId="1322"/>
        </pc:sldMkLst>
        <pc:spChg chg="mod">
          <ac:chgData name="Hamlet Markarian" userId="4926d2b407f31d77" providerId="LiveId" clId="{1A634700-36B3-4455-A058-5071D9319E52}" dt="2020-05-19T23:29:02.826" v="2632"/>
          <ac:spMkLst>
            <pc:docMk/>
            <pc:sldMk cId="475559641" sldId="1322"/>
            <ac:spMk id="24" creationId="{00000000-0000-0000-0000-000000000000}"/>
          </ac:spMkLst>
        </pc:spChg>
      </pc:sldChg>
      <pc:sldChg chg="modSp">
        <pc:chgData name="Hamlet Markarian" userId="4926d2b407f31d77" providerId="LiveId" clId="{1A634700-36B3-4455-A058-5071D9319E52}" dt="2020-05-19T23:29:02.826" v="2632"/>
        <pc:sldMkLst>
          <pc:docMk/>
          <pc:sldMk cId="1318438887" sldId="1323"/>
        </pc:sldMkLst>
        <pc:spChg chg="mod">
          <ac:chgData name="Hamlet Markarian" userId="4926d2b407f31d77" providerId="LiveId" clId="{1A634700-36B3-4455-A058-5071D9319E52}" dt="2020-05-19T23:29:02.826" v="2632"/>
          <ac:spMkLst>
            <pc:docMk/>
            <pc:sldMk cId="1318438887" sldId="1323"/>
            <ac:spMk id="2" creationId="{00000000-0000-0000-0000-000000000000}"/>
          </ac:spMkLst>
        </pc:spChg>
      </pc:sldChg>
      <pc:sldChg chg="modSp">
        <pc:chgData name="Hamlet Markarian" userId="4926d2b407f31d77" providerId="LiveId" clId="{1A634700-36B3-4455-A058-5071D9319E52}" dt="2020-05-19T23:29:02.826" v="2632"/>
        <pc:sldMkLst>
          <pc:docMk/>
          <pc:sldMk cId="586120904" sldId="1324"/>
        </pc:sldMkLst>
        <pc:spChg chg="mod">
          <ac:chgData name="Hamlet Markarian" userId="4926d2b407f31d77" providerId="LiveId" clId="{1A634700-36B3-4455-A058-5071D9319E52}" dt="2020-05-19T23:29:02.826" v="2632"/>
          <ac:spMkLst>
            <pc:docMk/>
            <pc:sldMk cId="586120904" sldId="1324"/>
            <ac:spMk id="7" creationId="{00000000-0000-0000-0000-000000000000}"/>
          </ac:spMkLst>
        </pc:spChg>
        <pc:spChg chg="mod">
          <ac:chgData name="Hamlet Markarian" userId="4926d2b407f31d77" providerId="LiveId" clId="{1A634700-36B3-4455-A058-5071D9319E52}" dt="2020-05-19T23:29:02.826" v="2632"/>
          <ac:spMkLst>
            <pc:docMk/>
            <pc:sldMk cId="586120904" sldId="1324"/>
            <ac:spMk id="12" creationId="{00000000-0000-0000-0000-000000000000}"/>
          </ac:spMkLst>
        </pc:spChg>
      </pc:sldChg>
      <pc:sldChg chg="modSp">
        <pc:chgData name="Hamlet Markarian" userId="4926d2b407f31d77" providerId="LiveId" clId="{1A634700-36B3-4455-A058-5071D9319E52}" dt="2020-05-19T23:29:02.826" v="2632"/>
        <pc:sldMkLst>
          <pc:docMk/>
          <pc:sldMk cId="649956441" sldId="1325"/>
        </pc:sldMkLst>
        <pc:spChg chg="mod">
          <ac:chgData name="Hamlet Markarian" userId="4926d2b407f31d77" providerId="LiveId" clId="{1A634700-36B3-4455-A058-5071D9319E52}" dt="2020-05-19T23:29:02.826" v="2632"/>
          <ac:spMkLst>
            <pc:docMk/>
            <pc:sldMk cId="649956441" sldId="1325"/>
            <ac:spMk id="3" creationId="{00000000-0000-0000-0000-000000000000}"/>
          </ac:spMkLst>
        </pc:spChg>
        <pc:spChg chg="mod">
          <ac:chgData name="Hamlet Markarian" userId="4926d2b407f31d77" providerId="LiveId" clId="{1A634700-36B3-4455-A058-5071D9319E52}" dt="2020-05-19T23:29:02.826" v="2632"/>
          <ac:spMkLst>
            <pc:docMk/>
            <pc:sldMk cId="649956441" sldId="1325"/>
            <ac:spMk id="34" creationId="{00000000-0000-0000-0000-000000000000}"/>
          </ac:spMkLst>
        </pc:spChg>
      </pc:sldChg>
      <pc:sldChg chg="modSp">
        <pc:chgData name="Hamlet Markarian" userId="4926d2b407f31d77" providerId="LiveId" clId="{1A634700-36B3-4455-A058-5071D9319E52}" dt="2020-05-19T23:29:02.826" v="2632"/>
        <pc:sldMkLst>
          <pc:docMk/>
          <pc:sldMk cId="2922230248" sldId="1327"/>
        </pc:sldMkLst>
        <pc:spChg chg="mod">
          <ac:chgData name="Hamlet Markarian" userId="4926d2b407f31d77" providerId="LiveId" clId="{1A634700-36B3-4455-A058-5071D9319E52}" dt="2020-05-19T23:29:02.826" v="2632"/>
          <ac:spMkLst>
            <pc:docMk/>
            <pc:sldMk cId="2922230248" sldId="1327"/>
            <ac:spMk id="3" creationId="{00000000-0000-0000-0000-000000000000}"/>
          </ac:spMkLst>
        </pc:spChg>
        <pc:spChg chg="mod">
          <ac:chgData name="Hamlet Markarian" userId="4926d2b407f31d77" providerId="LiveId" clId="{1A634700-36B3-4455-A058-5071D9319E52}" dt="2020-05-19T23:29:02.826" v="2632"/>
          <ac:spMkLst>
            <pc:docMk/>
            <pc:sldMk cId="2922230248" sldId="1327"/>
            <ac:spMk id="4" creationId="{00000000-0000-0000-0000-000000000000}"/>
          </ac:spMkLst>
        </pc:spChg>
      </pc:sldChg>
      <pc:sldChg chg="modSp">
        <pc:chgData name="Hamlet Markarian" userId="4926d2b407f31d77" providerId="LiveId" clId="{1A634700-36B3-4455-A058-5071D9319E52}" dt="2020-05-19T23:29:02.826" v="2632"/>
        <pc:sldMkLst>
          <pc:docMk/>
          <pc:sldMk cId="901685576" sldId="1328"/>
        </pc:sldMkLst>
        <pc:spChg chg="mod">
          <ac:chgData name="Hamlet Markarian" userId="4926d2b407f31d77" providerId="LiveId" clId="{1A634700-36B3-4455-A058-5071D9319E52}" dt="2020-05-19T23:29:02.826" v="2632"/>
          <ac:spMkLst>
            <pc:docMk/>
            <pc:sldMk cId="901685576" sldId="1328"/>
            <ac:spMk id="3" creationId="{00000000-0000-0000-0000-000000000000}"/>
          </ac:spMkLst>
        </pc:spChg>
        <pc:spChg chg="mod">
          <ac:chgData name="Hamlet Markarian" userId="4926d2b407f31d77" providerId="LiveId" clId="{1A634700-36B3-4455-A058-5071D9319E52}" dt="2020-05-19T23:29:02.826" v="2632"/>
          <ac:spMkLst>
            <pc:docMk/>
            <pc:sldMk cId="901685576" sldId="1328"/>
            <ac:spMk id="4" creationId="{00000000-0000-0000-0000-000000000000}"/>
          </ac:spMkLst>
        </pc:spChg>
      </pc:sldChg>
      <pc:sldChg chg="modSp">
        <pc:chgData name="Hamlet Markarian" userId="4926d2b407f31d77" providerId="LiveId" clId="{1A634700-36B3-4455-A058-5071D9319E52}" dt="2020-05-19T23:29:02.826" v="2632"/>
        <pc:sldMkLst>
          <pc:docMk/>
          <pc:sldMk cId="45738465" sldId="1329"/>
        </pc:sldMkLst>
        <pc:spChg chg="mod">
          <ac:chgData name="Hamlet Markarian" userId="4926d2b407f31d77" providerId="LiveId" clId="{1A634700-36B3-4455-A058-5071D9319E52}" dt="2020-05-19T23:29:02.826" v="2632"/>
          <ac:spMkLst>
            <pc:docMk/>
            <pc:sldMk cId="45738465" sldId="1329"/>
            <ac:spMk id="4" creationId="{00000000-0000-0000-0000-000000000000}"/>
          </ac:spMkLst>
        </pc:spChg>
        <pc:spChg chg="mod">
          <ac:chgData name="Hamlet Markarian" userId="4926d2b407f31d77" providerId="LiveId" clId="{1A634700-36B3-4455-A058-5071D9319E52}" dt="2020-05-19T23:29:02.826" v="2632"/>
          <ac:spMkLst>
            <pc:docMk/>
            <pc:sldMk cId="45738465" sldId="1329"/>
            <ac:spMk id="5" creationId="{00000000-0000-0000-0000-000000000000}"/>
          </ac:spMkLst>
        </pc:spChg>
      </pc:sldChg>
      <pc:sldChg chg="modSp">
        <pc:chgData name="Hamlet Markarian" userId="4926d2b407f31d77" providerId="LiveId" clId="{1A634700-36B3-4455-A058-5071D9319E52}" dt="2020-05-19T23:29:02.826" v="2632"/>
        <pc:sldMkLst>
          <pc:docMk/>
          <pc:sldMk cId="1251905945" sldId="1330"/>
        </pc:sldMkLst>
        <pc:spChg chg="mod">
          <ac:chgData name="Hamlet Markarian" userId="4926d2b407f31d77" providerId="LiveId" clId="{1A634700-36B3-4455-A058-5071D9319E52}" dt="2020-05-19T23:29:02.826" v="2632"/>
          <ac:spMkLst>
            <pc:docMk/>
            <pc:sldMk cId="1251905945" sldId="1330"/>
            <ac:spMk id="7" creationId="{00000000-0000-0000-0000-000000000000}"/>
          </ac:spMkLst>
        </pc:spChg>
        <pc:spChg chg="mod">
          <ac:chgData name="Hamlet Markarian" userId="4926d2b407f31d77" providerId="LiveId" clId="{1A634700-36B3-4455-A058-5071D9319E52}" dt="2020-05-19T23:29:02.826" v="2632"/>
          <ac:spMkLst>
            <pc:docMk/>
            <pc:sldMk cId="1251905945" sldId="1330"/>
            <ac:spMk id="12" creationId="{00000000-0000-0000-0000-000000000000}"/>
          </ac:spMkLst>
        </pc:spChg>
      </pc:sldChg>
      <pc:sldChg chg="modSp">
        <pc:chgData name="Hamlet Markarian" userId="4926d2b407f31d77" providerId="LiveId" clId="{1A634700-36B3-4455-A058-5071D9319E52}" dt="2020-05-19T23:29:02.826" v="2632"/>
        <pc:sldMkLst>
          <pc:docMk/>
          <pc:sldMk cId="2195601716" sldId="1331"/>
        </pc:sldMkLst>
        <pc:spChg chg="mod">
          <ac:chgData name="Hamlet Markarian" userId="4926d2b407f31d77" providerId="LiveId" clId="{1A634700-36B3-4455-A058-5071D9319E52}" dt="2020-05-19T23:29:02.826" v="2632"/>
          <ac:spMkLst>
            <pc:docMk/>
            <pc:sldMk cId="2195601716" sldId="1331"/>
            <ac:spMk id="17" creationId="{00000000-0000-0000-0000-000000000000}"/>
          </ac:spMkLst>
        </pc:spChg>
        <pc:spChg chg="mod">
          <ac:chgData name="Hamlet Markarian" userId="4926d2b407f31d77" providerId="LiveId" clId="{1A634700-36B3-4455-A058-5071D9319E52}" dt="2020-05-19T23:29:02.826" v="2632"/>
          <ac:spMkLst>
            <pc:docMk/>
            <pc:sldMk cId="2195601716" sldId="1331"/>
            <ac:spMk id="18" creationId="{00000000-0000-0000-0000-000000000000}"/>
          </ac:spMkLst>
        </pc:spChg>
      </pc:sldChg>
      <pc:sldChg chg="modSp">
        <pc:chgData name="Hamlet Markarian" userId="4926d2b407f31d77" providerId="LiveId" clId="{1A634700-36B3-4455-A058-5071D9319E52}" dt="2020-05-19T23:29:02.826" v="2632"/>
        <pc:sldMkLst>
          <pc:docMk/>
          <pc:sldMk cId="3904041785" sldId="1332"/>
        </pc:sldMkLst>
        <pc:spChg chg="mod">
          <ac:chgData name="Hamlet Markarian" userId="4926d2b407f31d77" providerId="LiveId" clId="{1A634700-36B3-4455-A058-5071D9319E52}" dt="2020-05-19T23:29:02.826" v="2632"/>
          <ac:spMkLst>
            <pc:docMk/>
            <pc:sldMk cId="3904041785" sldId="1332"/>
            <ac:spMk id="32" creationId="{00000000-0000-0000-0000-000000000000}"/>
          </ac:spMkLst>
        </pc:spChg>
        <pc:spChg chg="mod">
          <ac:chgData name="Hamlet Markarian" userId="4926d2b407f31d77" providerId="LiveId" clId="{1A634700-36B3-4455-A058-5071D9319E52}" dt="2020-05-19T23:29:02.826" v="2632"/>
          <ac:spMkLst>
            <pc:docMk/>
            <pc:sldMk cId="3904041785" sldId="1332"/>
            <ac:spMk id="33" creationId="{00000000-0000-0000-0000-000000000000}"/>
          </ac:spMkLst>
        </pc:spChg>
      </pc:sldChg>
      <pc:sldChg chg="modSp">
        <pc:chgData name="Hamlet Markarian" userId="4926d2b407f31d77" providerId="LiveId" clId="{1A634700-36B3-4455-A058-5071D9319E52}" dt="2020-05-19T23:29:02.826" v="2632"/>
        <pc:sldMkLst>
          <pc:docMk/>
          <pc:sldMk cId="878306283" sldId="1333"/>
        </pc:sldMkLst>
        <pc:spChg chg="mod">
          <ac:chgData name="Hamlet Markarian" userId="4926d2b407f31d77" providerId="LiveId" clId="{1A634700-36B3-4455-A058-5071D9319E52}" dt="2020-05-19T23:29:02.826" v="2632"/>
          <ac:spMkLst>
            <pc:docMk/>
            <pc:sldMk cId="878306283" sldId="1333"/>
            <ac:spMk id="32" creationId="{00000000-0000-0000-0000-000000000000}"/>
          </ac:spMkLst>
        </pc:spChg>
        <pc:spChg chg="mod">
          <ac:chgData name="Hamlet Markarian" userId="4926d2b407f31d77" providerId="LiveId" clId="{1A634700-36B3-4455-A058-5071D9319E52}" dt="2020-05-19T23:29:02.826" v="2632"/>
          <ac:spMkLst>
            <pc:docMk/>
            <pc:sldMk cId="878306283" sldId="1333"/>
            <ac:spMk id="33" creationId="{00000000-0000-0000-0000-000000000000}"/>
          </ac:spMkLst>
        </pc:spChg>
      </pc:sldChg>
      <pc:sldChg chg="addSp delSp modSp mod modAnim">
        <pc:chgData name="Hamlet Markarian" userId="4926d2b407f31d77" providerId="LiveId" clId="{1A634700-36B3-4455-A058-5071D9319E52}" dt="2020-05-19T23:29:12.705" v="2633"/>
        <pc:sldMkLst>
          <pc:docMk/>
          <pc:sldMk cId="1488022321" sldId="1336"/>
        </pc:sldMkLst>
        <pc:spChg chg="mod ord">
          <ac:chgData name="Hamlet Markarian" userId="4926d2b407f31d77" providerId="LiveId" clId="{1A634700-36B3-4455-A058-5071D9319E52}" dt="2020-05-18T20:26:32.843" v="33" actId="167"/>
          <ac:spMkLst>
            <pc:docMk/>
            <pc:sldMk cId="1488022321" sldId="1336"/>
            <ac:spMk id="8" creationId="{A3D43B73-2B0A-4CDF-8104-3D3F930D4D40}"/>
          </ac:spMkLst>
        </pc:spChg>
        <pc:spChg chg="add mod">
          <ac:chgData name="Hamlet Markarian" userId="4926d2b407f31d77" providerId="LiveId" clId="{1A634700-36B3-4455-A058-5071D9319E52}" dt="2020-05-18T20:25:52.149" v="28" actId="20577"/>
          <ac:spMkLst>
            <pc:docMk/>
            <pc:sldMk cId="1488022321" sldId="1336"/>
            <ac:spMk id="11" creationId="{D2FA7A91-3D83-4C1A-A9EF-A08C25BF4D7D}"/>
          </ac:spMkLst>
        </pc:spChg>
        <pc:spChg chg="add mod ord">
          <ac:chgData name="Hamlet Markarian" userId="4926d2b407f31d77" providerId="LiveId" clId="{1A634700-36B3-4455-A058-5071D9319E52}" dt="2020-05-18T20:27:05.228" v="38" actId="207"/>
          <ac:spMkLst>
            <pc:docMk/>
            <pc:sldMk cId="1488022321" sldId="1336"/>
            <ac:spMk id="13" creationId="{CCFDABC3-D849-4AAD-B21E-F948F6CAD673}"/>
          </ac:spMkLst>
        </pc:spChg>
        <pc:spChg chg="mod">
          <ac:chgData name="Hamlet Markarian" userId="4926d2b407f31d77" providerId="LiveId" clId="{1A634700-36B3-4455-A058-5071D9319E52}" dt="2020-05-18T20:24:54.658" v="25" actId="1076"/>
          <ac:spMkLst>
            <pc:docMk/>
            <pc:sldMk cId="1488022321" sldId="1336"/>
            <ac:spMk id="14" creationId="{8C0A38DE-7E13-4312-9AFA-866AA71C4C95}"/>
          </ac:spMkLst>
        </pc:spChg>
        <pc:picChg chg="add del mod">
          <ac:chgData name="Hamlet Markarian" userId="4926d2b407f31d77" providerId="LiveId" clId="{1A634700-36B3-4455-A058-5071D9319E52}" dt="2020-05-18T20:24:25.570" v="19" actId="21"/>
          <ac:picMkLst>
            <pc:docMk/>
            <pc:sldMk cId="1488022321" sldId="1336"/>
            <ac:picMk id="2" creationId="{2D13EABB-B232-44D1-82E9-C3A8F469A617}"/>
          </ac:picMkLst>
        </pc:picChg>
        <pc:picChg chg="mod">
          <ac:chgData name="Hamlet Markarian" userId="4926d2b407f31d77" providerId="LiveId" clId="{1A634700-36B3-4455-A058-5071D9319E52}" dt="2020-05-18T20:26:13.180" v="29" actId="1076"/>
          <ac:picMkLst>
            <pc:docMk/>
            <pc:sldMk cId="1488022321" sldId="1336"/>
            <ac:picMk id="9" creationId="{C9545F2A-6B36-48F4-9F15-94670C727778}"/>
          </ac:picMkLst>
        </pc:picChg>
        <pc:picChg chg="del mod">
          <ac:chgData name="Hamlet Markarian" userId="4926d2b407f31d77" providerId="LiveId" clId="{1A634700-36B3-4455-A058-5071D9319E52}" dt="2020-05-18T20:24:27.002" v="20" actId="478"/>
          <ac:picMkLst>
            <pc:docMk/>
            <pc:sldMk cId="1488022321" sldId="1336"/>
            <ac:picMk id="10" creationId="{4D81A94D-9932-44C6-8B7D-EE36CA1DB8B4}"/>
          </ac:picMkLst>
        </pc:picChg>
        <pc:picChg chg="add mod">
          <ac:chgData name="Hamlet Markarian" userId="4926d2b407f31d77" providerId="LiveId" clId="{1A634700-36B3-4455-A058-5071D9319E52}" dt="2020-05-18T20:27:09.554" v="39" actId="207"/>
          <ac:picMkLst>
            <pc:docMk/>
            <pc:sldMk cId="1488022321" sldId="1336"/>
            <ac:picMk id="12" creationId="{80770548-3017-4073-8842-971A9AD35868}"/>
          </ac:picMkLst>
        </pc:picChg>
      </pc:sldChg>
      <pc:sldChg chg="modSp">
        <pc:chgData name="Hamlet Markarian" userId="4926d2b407f31d77" providerId="LiveId" clId="{1A634700-36B3-4455-A058-5071D9319E52}" dt="2020-05-19T23:29:02.826" v="2632"/>
        <pc:sldMkLst>
          <pc:docMk/>
          <pc:sldMk cId="2642746228" sldId="1347"/>
        </pc:sldMkLst>
        <pc:spChg chg="mod">
          <ac:chgData name="Hamlet Markarian" userId="4926d2b407f31d77" providerId="LiveId" clId="{1A634700-36B3-4455-A058-5071D9319E52}" dt="2020-05-19T23:29:02.826" v="2632"/>
          <ac:spMkLst>
            <pc:docMk/>
            <pc:sldMk cId="2642746228" sldId="1347"/>
            <ac:spMk id="63" creationId="{00000000-0000-0000-0000-000000000000}"/>
          </ac:spMkLst>
        </pc:spChg>
      </pc:sldChg>
      <pc:sldChg chg="modSp">
        <pc:chgData name="Hamlet Markarian" userId="4926d2b407f31d77" providerId="LiveId" clId="{1A634700-36B3-4455-A058-5071D9319E52}" dt="2020-05-19T23:29:02.826" v="2632"/>
        <pc:sldMkLst>
          <pc:docMk/>
          <pc:sldMk cId="2128745724" sldId="1348"/>
        </pc:sldMkLst>
        <pc:spChg chg="mod">
          <ac:chgData name="Hamlet Markarian" userId="4926d2b407f31d77" providerId="LiveId" clId="{1A634700-36B3-4455-A058-5071D9319E52}" dt="2020-05-19T23:29:02.826" v="2632"/>
          <ac:spMkLst>
            <pc:docMk/>
            <pc:sldMk cId="2128745724" sldId="1348"/>
            <ac:spMk id="63" creationId="{00000000-0000-0000-0000-000000000000}"/>
          </ac:spMkLst>
        </pc:spChg>
      </pc:sldChg>
      <pc:sldChg chg="modSp">
        <pc:chgData name="Hamlet Markarian" userId="4926d2b407f31d77" providerId="LiveId" clId="{1A634700-36B3-4455-A058-5071D9319E52}" dt="2020-05-19T23:29:02.826" v="2632"/>
        <pc:sldMkLst>
          <pc:docMk/>
          <pc:sldMk cId="2224248913" sldId="1349"/>
        </pc:sldMkLst>
        <pc:spChg chg="mod">
          <ac:chgData name="Hamlet Markarian" userId="4926d2b407f31d77" providerId="LiveId" clId="{1A634700-36B3-4455-A058-5071D9319E52}" dt="2020-05-19T23:29:02.826" v="2632"/>
          <ac:spMkLst>
            <pc:docMk/>
            <pc:sldMk cId="2224248913" sldId="1349"/>
            <ac:spMk id="6" creationId="{00000000-0000-0000-0000-000000000000}"/>
          </ac:spMkLst>
        </pc:spChg>
        <pc:spChg chg="mod">
          <ac:chgData name="Hamlet Markarian" userId="4926d2b407f31d77" providerId="LiveId" clId="{1A634700-36B3-4455-A058-5071D9319E52}" dt="2020-05-19T23:29:02.826" v="2632"/>
          <ac:spMkLst>
            <pc:docMk/>
            <pc:sldMk cId="2224248913" sldId="1349"/>
            <ac:spMk id="8" creationId="{00000000-0000-0000-0000-000000000000}"/>
          </ac:spMkLst>
        </pc:spChg>
      </pc:sldChg>
      <pc:sldChg chg="modSp">
        <pc:chgData name="Hamlet Markarian" userId="4926d2b407f31d77" providerId="LiveId" clId="{1A634700-36B3-4455-A058-5071D9319E52}" dt="2020-05-19T23:29:02.826" v="2632"/>
        <pc:sldMkLst>
          <pc:docMk/>
          <pc:sldMk cId="183186525" sldId="1351"/>
        </pc:sldMkLst>
        <pc:spChg chg="mod">
          <ac:chgData name="Hamlet Markarian" userId="4926d2b407f31d77" providerId="LiveId" clId="{1A634700-36B3-4455-A058-5071D9319E52}" dt="2020-05-19T23:29:02.826" v="2632"/>
          <ac:spMkLst>
            <pc:docMk/>
            <pc:sldMk cId="183186525" sldId="1351"/>
            <ac:spMk id="33" creationId="{00000000-0000-0000-0000-000000000000}"/>
          </ac:spMkLst>
        </pc:spChg>
      </pc:sldChg>
      <pc:sldChg chg="modSp">
        <pc:chgData name="Hamlet Markarian" userId="4926d2b407f31d77" providerId="LiveId" clId="{1A634700-36B3-4455-A058-5071D9319E52}" dt="2020-05-19T23:29:02.826" v="2632"/>
        <pc:sldMkLst>
          <pc:docMk/>
          <pc:sldMk cId="1216381460" sldId="1352"/>
        </pc:sldMkLst>
        <pc:spChg chg="mod">
          <ac:chgData name="Hamlet Markarian" userId="4926d2b407f31d77" providerId="LiveId" clId="{1A634700-36B3-4455-A058-5071D9319E52}" dt="2020-05-19T23:29:02.826" v="2632"/>
          <ac:spMkLst>
            <pc:docMk/>
            <pc:sldMk cId="1216381460" sldId="1352"/>
            <ac:spMk id="33" creationId="{00000000-0000-0000-0000-000000000000}"/>
          </ac:spMkLst>
        </pc:spChg>
      </pc:sldChg>
      <pc:sldChg chg="modSp">
        <pc:chgData name="Hamlet Markarian" userId="4926d2b407f31d77" providerId="LiveId" clId="{1A634700-36B3-4455-A058-5071D9319E52}" dt="2020-05-19T23:29:02.826" v="2632"/>
        <pc:sldMkLst>
          <pc:docMk/>
          <pc:sldMk cId="1840817922" sldId="1354"/>
        </pc:sldMkLst>
        <pc:spChg chg="mod">
          <ac:chgData name="Hamlet Markarian" userId="4926d2b407f31d77" providerId="LiveId" clId="{1A634700-36B3-4455-A058-5071D9319E52}" dt="2020-05-19T23:29:02.826" v="2632"/>
          <ac:spMkLst>
            <pc:docMk/>
            <pc:sldMk cId="1840817922" sldId="1354"/>
            <ac:spMk id="2" creationId="{00000000-0000-0000-0000-000000000000}"/>
          </ac:spMkLst>
        </pc:spChg>
        <pc:spChg chg="mod">
          <ac:chgData name="Hamlet Markarian" userId="4926d2b407f31d77" providerId="LiveId" clId="{1A634700-36B3-4455-A058-5071D9319E52}" dt="2020-05-19T23:29:02.826" v="2632"/>
          <ac:spMkLst>
            <pc:docMk/>
            <pc:sldMk cId="1840817922" sldId="1354"/>
            <ac:spMk id="3" creationId="{00000000-0000-0000-0000-000000000000}"/>
          </ac:spMkLst>
        </pc:spChg>
      </pc:sldChg>
      <pc:sldChg chg="modSp">
        <pc:chgData name="Hamlet Markarian" userId="4926d2b407f31d77" providerId="LiveId" clId="{1A634700-36B3-4455-A058-5071D9319E52}" dt="2020-05-19T23:29:02.826" v="2632"/>
        <pc:sldMkLst>
          <pc:docMk/>
          <pc:sldMk cId="1184823888" sldId="1355"/>
        </pc:sldMkLst>
        <pc:spChg chg="mod">
          <ac:chgData name="Hamlet Markarian" userId="4926d2b407f31d77" providerId="LiveId" clId="{1A634700-36B3-4455-A058-5071D9319E52}" dt="2020-05-19T23:29:02.826" v="2632"/>
          <ac:spMkLst>
            <pc:docMk/>
            <pc:sldMk cId="1184823888" sldId="1355"/>
            <ac:spMk id="2" creationId="{00000000-0000-0000-0000-000000000000}"/>
          </ac:spMkLst>
        </pc:spChg>
        <pc:spChg chg="mod">
          <ac:chgData name="Hamlet Markarian" userId="4926d2b407f31d77" providerId="LiveId" clId="{1A634700-36B3-4455-A058-5071D9319E52}" dt="2020-05-19T23:29:02.826" v="2632"/>
          <ac:spMkLst>
            <pc:docMk/>
            <pc:sldMk cId="1184823888" sldId="1355"/>
            <ac:spMk id="3" creationId="{00000000-0000-0000-0000-000000000000}"/>
          </ac:spMkLst>
        </pc:spChg>
      </pc:sldChg>
      <pc:sldChg chg="modSp">
        <pc:chgData name="Hamlet Markarian" userId="4926d2b407f31d77" providerId="LiveId" clId="{1A634700-36B3-4455-A058-5071D9319E52}" dt="2020-05-19T23:29:02.826" v="2632"/>
        <pc:sldMkLst>
          <pc:docMk/>
          <pc:sldMk cId="3021399217" sldId="1356"/>
        </pc:sldMkLst>
        <pc:spChg chg="mod">
          <ac:chgData name="Hamlet Markarian" userId="4926d2b407f31d77" providerId="LiveId" clId="{1A634700-36B3-4455-A058-5071D9319E52}" dt="2020-05-19T23:29:02.826" v="2632"/>
          <ac:spMkLst>
            <pc:docMk/>
            <pc:sldMk cId="3021399217" sldId="1356"/>
            <ac:spMk id="2" creationId="{00000000-0000-0000-0000-000000000000}"/>
          </ac:spMkLst>
        </pc:spChg>
        <pc:spChg chg="mod">
          <ac:chgData name="Hamlet Markarian" userId="4926d2b407f31d77" providerId="LiveId" clId="{1A634700-36B3-4455-A058-5071D9319E52}" dt="2020-05-19T23:29:02.826" v="2632"/>
          <ac:spMkLst>
            <pc:docMk/>
            <pc:sldMk cId="3021399217" sldId="1356"/>
            <ac:spMk id="3" creationId="{00000000-0000-0000-0000-000000000000}"/>
          </ac:spMkLst>
        </pc:spChg>
      </pc:sldChg>
      <pc:sldChg chg="modSp">
        <pc:chgData name="Hamlet Markarian" userId="4926d2b407f31d77" providerId="LiveId" clId="{1A634700-36B3-4455-A058-5071D9319E52}" dt="2020-05-19T23:29:02.826" v="2632"/>
        <pc:sldMkLst>
          <pc:docMk/>
          <pc:sldMk cId="37960484" sldId="1357"/>
        </pc:sldMkLst>
        <pc:spChg chg="mod">
          <ac:chgData name="Hamlet Markarian" userId="4926d2b407f31d77" providerId="LiveId" clId="{1A634700-36B3-4455-A058-5071D9319E52}" dt="2020-05-19T23:29:02.826" v="2632"/>
          <ac:spMkLst>
            <pc:docMk/>
            <pc:sldMk cId="37960484" sldId="1357"/>
            <ac:spMk id="2" creationId="{00000000-0000-0000-0000-000000000000}"/>
          </ac:spMkLst>
        </pc:spChg>
        <pc:spChg chg="mod">
          <ac:chgData name="Hamlet Markarian" userId="4926d2b407f31d77" providerId="LiveId" clId="{1A634700-36B3-4455-A058-5071D9319E52}" dt="2020-05-19T23:29:02.826" v="2632"/>
          <ac:spMkLst>
            <pc:docMk/>
            <pc:sldMk cId="37960484" sldId="1357"/>
            <ac:spMk id="3" creationId="{00000000-0000-0000-0000-000000000000}"/>
          </ac:spMkLst>
        </pc:spChg>
      </pc:sldChg>
      <pc:sldChg chg="modSp">
        <pc:chgData name="Hamlet Markarian" userId="4926d2b407f31d77" providerId="LiveId" clId="{1A634700-36B3-4455-A058-5071D9319E52}" dt="2020-05-19T23:29:02.826" v="2632"/>
        <pc:sldMkLst>
          <pc:docMk/>
          <pc:sldMk cId="1397661756" sldId="1358"/>
        </pc:sldMkLst>
        <pc:spChg chg="mod">
          <ac:chgData name="Hamlet Markarian" userId="4926d2b407f31d77" providerId="LiveId" clId="{1A634700-36B3-4455-A058-5071D9319E52}" dt="2020-05-19T23:29:02.826" v="2632"/>
          <ac:spMkLst>
            <pc:docMk/>
            <pc:sldMk cId="1397661756" sldId="1358"/>
            <ac:spMk id="2" creationId="{00000000-0000-0000-0000-000000000000}"/>
          </ac:spMkLst>
        </pc:spChg>
        <pc:spChg chg="mod">
          <ac:chgData name="Hamlet Markarian" userId="4926d2b407f31d77" providerId="LiveId" clId="{1A634700-36B3-4455-A058-5071D9319E52}" dt="2020-05-19T23:29:02.826" v="2632"/>
          <ac:spMkLst>
            <pc:docMk/>
            <pc:sldMk cId="1397661756" sldId="1358"/>
            <ac:spMk id="3" creationId="{00000000-0000-0000-0000-000000000000}"/>
          </ac:spMkLst>
        </pc:spChg>
      </pc:sldChg>
      <pc:sldChg chg="modSp">
        <pc:chgData name="Hamlet Markarian" userId="4926d2b407f31d77" providerId="LiveId" clId="{1A634700-36B3-4455-A058-5071D9319E52}" dt="2020-05-19T23:29:02.826" v="2632"/>
        <pc:sldMkLst>
          <pc:docMk/>
          <pc:sldMk cId="2339868965" sldId="1359"/>
        </pc:sldMkLst>
        <pc:spChg chg="mod">
          <ac:chgData name="Hamlet Markarian" userId="4926d2b407f31d77" providerId="LiveId" clId="{1A634700-36B3-4455-A058-5071D9319E52}" dt="2020-05-19T23:29:02.826" v="2632"/>
          <ac:spMkLst>
            <pc:docMk/>
            <pc:sldMk cId="2339868965" sldId="1359"/>
            <ac:spMk id="2" creationId="{00000000-0000-0000-0000-000000000000}"/>
          </ac:spMkLst>
        </pc:spChg>
        <pc:spChg chg="mod">
          <ac:chgData name="Hamlet Markarian" userId="4926d2b407f31d77" providerId="LiveId" clId="{1A634700-36B3-4455-A058-5071D9319E52}" dt="2020-05-19T23:29:02.826" v="2632"/>
          <ac:spMkLst>
            <pc:docMk/>
            <pc:sldMk cId="2339868965" sldId="1359"/>
            <ac:spMk id="3" creationId="{00000000-0000-0000-0000-000000000000}"/>
          </ac:spMkLst>
        </pc:spChg>
        <pc:spChg chg="mod">
          <ac:chgData name="Hamlet Markarian" userId="4926d2b407f31d77" providerId="LiveId" clId="{1A634700-36B3-4455-A058-5071D9319E52}" dt="2020-05-19T23:29:02.826" v="2632"/>
          <ac:spMkLst>
            <pc:docMk/>
            <pc:sldMk cId="2339868965" sldId="1359"/>
            <ac:spMk id="4" creationId="{00000000-0000-0000-0000-000000000000}"/>
          </ac:spMkLst>
        </pc:spChg>
        <pc:spChg chg="mod">
          <ac:chgData name="Hamlet Markarian" userId="4926d2b407f31d77" providerId="LiveId" clId="{1A634700-36B3-4455-A058-5071D9319E52}" dt="2020-05-19T23:29:02.826" v="2632"/>
          <ac:spMkLst>
            <pc:docMk/>
            <pc:sldMk cId="2339868965" sldId="1359"/>
            <ac:spMk id="5" creationId="{00000000-0000-0000-0000-000000000000}"/>
          </ac:spMkLst>
        </pc:spChg>
        <pc:spChg chg="mod">
          <ac:chgData name="Hamlet Markarian" userId="4926d2b407f31d77" providerId="LiveId" clId="{1A634700-36B3-4455-A058-5071D9319E52}" dt="2020-05-19T23:29:02.826" v="2632"/>
          <ac:spMkLst>
            <pc:docMk/>
            <pc:sldMk cId="2339868965" sldId="1359"/>
            <ac:spMk id="6" creationId="{00000000-0000-0000-0000-000000000000}"/>
          </ac:spMkLst>
        </pc:spChg>
        <pc:spChg chg="mod">
          <ac:chgData name="Hamlet Markarian" userId="4926d2b407f31d77" providerId="LiveId" clId="{1A634700-36B3-4455-A058-5071D9319E52}" dt="2020-05-19T23:29:02.826" v="2632"/>
          <ac:spMkLst>
            <pc:docMk/>
            <pc:sldMk cId="2339868965" sldId="1359"/>
            <ac:spMk id="7" creationId="{00000000-0000-0000-0000-000000000000}"/>
          </ac:spMkLst>
        </pc:spChg>
        <pc:spChg chg="mod">
          <ac:chgData name="Hamlet Markarian" userId="4926d2b407f31d77" providerId="LiveId" clId="{1A634700-36B3-4455-A058-5071D9319E52}" dt="2020-05-19T23:29:02.826" v="2632"/>
          <ac:spMkLst>
            <pc:docMk/>
            <pc:sldMk cId="2339868965" sldId="1359"/>
            <ac:spMk id="8" creationId="{00000000-0000-0000-0000-000000000000}"/>
          </ac:spMkLst>
        </pc:spChg>
        <pc:spChg chg="mod">
          <ac:chgData name="Hamlet Markarian" userId="4926d2b407f31d77" providerId="LiveId" clId="{1A634700-36B3-4455-A058-5071D9319E52}" dt="2020-05-19T23:29:02.826" v="2632"/>
          <ac:spMkLst>
            <pc:docMk/>
            <pc:sldMk cId="2339868965" sldId="1359"/>
            <ac:spMk id="9" creationId="{00000000-0000-0000-0000-000000000000}"/>
          </ac:spMkLst>
        </pc:spChg>
        <pc:spChg chg="mod">
          <ac:chgData name="Hamlet Markarian" userId="4926d2b407f31d77" providerId="LiveId" clId="{1A634700-36B3-4455-A058-5071D9319E52}" dt="2020-05-19T23:29:02.826" v="2632"/>
          <ac:spMkLst>
            <pc:docMk/>
            <pc:sldMk cId="2339868965" sldId="1359"/>
            <ac:spMk id="10" creationId="{00000000-0000-0000-0000-000000000000}"/>
          </ac:spMkLst>
        </pc:spChg>
        <pc:spChg chg="mod">
          <ac:chgData name="Hamlet Markarian" userId="4926d2b407f31d77" providerId="LiveId" clId="{1A634700-36B3-4455-A058-5071D9319E52}" dt="2020-05-19T23:29:02.826" v="2632"/>
          <ac:spMkLst>
            <pc:docMk/>
            <pc:sldMk cId="2339868965" sldId="1359"/>
            <ac:spMk id="11" creationId="{00000000-0000-0000-0000-000000000000}"/>
          </ac:spMkLst>
        </pc:spChg>
        <pc:spChg chg="mod">
          <ac:chgData name="Hamlet Markarian" userId="4926d2b407f31d77" providerId="LiveId" clId="{1A634700-36B3-4455-A058-5071D9319E52}" dt="2020-05-19T23:29:02.826" v="2632"/>
          <ac:spMkLst>
            <pc:docMk/>
            <pc:sldMk cId="2339868965" sldId="1359"/>
            <ac:spMk id="12" creationId="{00000000-0000-0000-0000-000000000000}"/>
          </ac:spMkLst>
        </pc:spChg>
        <pc:spChg chg="mod">
          <ac:chgData name="Hamlet Markarian" userId="4926d2b407f31d77" providerId="LiveId" clId="{1A634700-36B3-4455-A058-5071D9319E52}" dt="2020-05-19T23:29:02.826" v="2632"/>
          <ac:spMkLst>
            <pc:docMk/>
            <pc:sldMk cId="2339868965" sldId="1359"/>
            <ac:spMk id="13" creationId="{00000000-0000-0000-0000-000000000000}"/>
          </ac:spMkLst>
        </pc:spChg>
        <pc:spChg chg="mod">
          <ac:chgData name="Hamlet Markarian" userId="4926d2b407f31d77" providerId="LiveId" clId="{1A634700-36B3-4455-A058-5071D9319E52}" dt="2020-05-19T23:29:02.826" v="2632"/>
          <ac:spMkLst>
            <pc:docMk/>
            <pc:sldMk cId="2339868965" sldId="1359"/>
            <ac:spMk id="38" creationId="{00000000-0000-0000-0000-000000000000}"/>
          </ac:spMkLst>
        </pc:spChg>
        <pc:spChg chg="mod">
          <ac:chgData name="Hamlet Markarian" userId="4926d2b407f31d77" providerId="LiveId" clId="{1A634700-36B3-4455-A058-5071D9319E52}" dt="2020-05-19T23:29:02.826" v="2632"/>
          <ac:spMkLst>
            <pc:docMk/>
            <pc:sldMk cId="2339868965" sldId="1359"/>
            <ac:spMk id="39" creationId="{00000000-0000-0000-0000-000000000000}"/>
          </ac:spMkLst>
        </pc:spChg>
        <pc:spChg chg="mod">
          <ac:chgData name="Hamlet Markarian" userId="4926d2b407f31d77" providerId="LiveId" clId="{1A634700-36B3-4455-A058-5071D9319E52}" dt="2020-05-19T23:29:02.826" v="2632"/>
          <ac:spMkLst>
            <pc:docMk/>
            <pc:sldMk cId="2339868965" sldId="1359"/>
            <ac:spMk id="53" creationId="{00000000-0000-0000-0000-000000000000}"/>
          </ac:spMkLst>
        </pc:spChg>
        <pc:spChg chg="mod">
          <ac:chgData name="Hamlet Markarian" userId="4926d2b407f31d77" providerId="LiveId" clId="{1A634700-36B3-4455-A058-5071D9319E52}" dt="2020-05-19T23:29:02.826" v="2632"/>
          <ac:spMkLst>
            <pc:docMk/>
            <pc:sldMk cId="2339868965" sldId="1359"/>
            <ac:spMk id="55" creationId="{00000000-0000-0000-0000-000000000000}"/>
          </ac:spMkLst>
        </pc:spChg>
        <pc:spChg chg="mod">
          <ac:chgData name="Hamlet Markarian" userId="4926d2b407f31d77" providerId="LiveId" clId="{1A634700-36B3-4455-A058-5071D9319E52}" dt="2020-05-19T23:29:02.826" v="2632"/>
          <ac:spMkLst>
            <pc:docMk/>
            <pc:sldMk cId="2339868965" sldId="1359"/>
            <ac:spMk id="57" creationId="{00000000-0000-0000-0000-000000000000}"/>
          </ac:spMkLst>
        </pc:spChg>
        <pc:spChg chg="mod">
          <ac:chgData name="Hamlet Markarian" userId="4926d2b407f31d77" providerId="LiveId" clId="{1A634700-36B3-4455-A058-5071D9319E52}" dt="2020-05-19T23:29:02.826" v="2632"/>
          <ac:spMkLst>
            <pc:docMk/>
            <pc:sldMk cId="2339868965" sldId="1359"/>
            <ac:spMk id="59" creationId="{00000000-0000-0000-0000-000000000000}"/>
          </ac:spMkLst>
        </pc:spChg>
        <pc:spChg chg="mod">
          <ac:chgData name="Hamlet Markarian" userId="4926d2b407f31d77" providerId="LiveId" clId="{1A634700-36B3-4455-A058-5071D9319E52}" dt="2020-05-19T23:29:02.826" v="2632"/>
          <ac:spMkLst>
            <pc:docMk/>
            <pc:sldMk cId="2339868965" sldId="1359"/>
            <ac:spMk id="61" creationId="{00000000-0000-0000-0000-000000000000}"/>
          </ac:spMkLst>
        </pc:spChg>
        <pc:spChg chg="mod">
          <ac:chgData name="Hamlet Markarian" userId="4926d2b407f31d77" providerId="LiveId" clId="{1A634700-36B3-4455-A058-5071D9319E52}" dt="2020-05-19T23:29:02.826" v="2632"/>
          <ac:spMkLst>
            <pc:docMk/>
            <pc:sldMk cId="2339868965" sldId="1359"/>
            <ac:spMk id="63" creationId="{00000000-0000-0000-0000-000000000000}"/>
          </ac:spMkLst>
        </pc:spChg>
        <pc:spChg chg="mod">
          <ac:chgData name="Hamlet Markarian" userId="4926d2b407f31d77" providerId="LiveId" clId="{1A634700-36B3-4455-A058-5071D9319E52}" dt="2020-05-19T23:29:02.826" v="2632"/>
          <ac:spMkLst>
            <pc:docMk/>
            <pc:sldMk cId="2339868965" sldId="1359"/>
            <ac:spMk id="65" creationId="{00000000-0000-0000-0000-000000000000}"/>
          </ac:spMkLst>
        </pc:spChg>
        <pc:spChg chg="mod">
          <ac:chgData name="Hamlet Markarian" userId="4926d2b407f31d77" providerId="LiveId" clId="{1A634700-36B3-4455-A058-5071D9319E52}" dt="2020-05-19T23:29:02.826" v="2632"/>
          <ac:spMkLst>
            <pc:docMk/>
            <pc:sldMk cId="2339868965" sldId="1359"/>
            <ac:spMk id="67" creationId="{00000000-0000-0000-0000-000000000000}"/>
          </ac:spMkLst>
        </pc:spChg>
        <pc:spChg chg="mod">
          <ac:chgData name="Hamlet Markarian" userId="4926d2b407f31d77" providerId="LiveId" clId="{1A634700-36B3-4455-A058-5071D9319E52}" dt="2020-05-19T23:29:02.826" v="2632"/>
          <ac:spMkLst>
            <pc:docMk/>
            <pc:sldMk cId="2339868965" sldId="1359"/>
            <ac:spMk id="69" creationId="{00000000-0000-0000-0000-000000000000}"/>
          </ac:spMkLst>
        </pc:spChg>
        <pc:spChg chg="mod">
          <ac:chgData name="Hamlet Markarian" userId="4926d2b407f31d77" providerId="LiveId" clId="{1A634700-36B3-4455-A058-5071D9319E52}" dt="2020-05-19T23:29:02.826" v="2632"/>
          <ac:spMkLst>
            <pc:docMk/>
            <pc:sldMk cId="2339868965" sldId="1359"/>
            <ac:spMk id="71" creationId="{00000000-0000-0000-0000-000000000000}"/>
          </ac:spMkLst>
        </pc:spChg>
        <pc:spChg chg="mod">
          <ac:chgData name="Hamlet Markarian" userId="4926d2b407f31d77" providerId="LiveId" clId="{1A634700-36B3-4455-A058-5071D9319E52}" dt="2020-05-19T23:29:02.826" v="2632"/>
          <ac:spMkLst>
            <pc:docMk/>
            <pc:sldMk cId="2339868965" sldId="1359"/>
            <ac:spMk id="73" creationId="{00000000-0000-0000-0000-000000000000}"/>
          </ac:spMkLst>
        </pc:spChg>
        <pc:spChg chg="mod">
          <ac:chgData name="Hamlet Markarian" userId="4926d2b407f31d77" providerId="LiveId" clId="{1A634700-36B3-4455-A058-5071D9319E52}" dt="2020-05-19T23:29:02.826" v="2632"/>
          <ac:spMkLst>
            <pc:docMk/>
            <pc:sldMk cId="2339868965" sldId="1359"/>
            <ac:spMk id="104" creationId="{00000000-0000-0000-0000-000000000000}"/>
          </ac:spMkLst>
        </pc:spChg>
      </pc:sldChg>
      <pc:sldChg chg="modSp">
        <pc:chgData name="Hamlet Markarian" userId="4926d2b407f31d77" providerId="LiveId" clId="{1A634700-36B3-4455-A058-5071D9319E52}" dt="2020-05-19T23:29:02.826" v="2632"/>
        <pc:sldMkLst>
          <pc:docMk/>
          <pc:sldMk cId="3937400270" sldId="1360"/>
        </pc:sldMkLst>
        <pc:spChg chg="mod">
          <ac:chgData name="Hamlet Markarian" userId="4926d2b407f31d77" providerId="LiveId" clId="{1A634700-36B3-4455-A058-5071D9319E52}" dt="2020-05-19T23:29:02.826" v="2632"/>
          <ac:spMkLst>
            <pc:docMk/>
            <pc:sldMk cId="3937400270" sldId="1360"/>
            <ac:spMk id="2" creationId="{00000000-0000-0000-0000-000000000000}"/>
          </ac:spMkLst>
        </pc:spChg>
        <pc:spChg chg="mod">
          <ac:chgData name="Hamlet Markarian" userId="4926d2b407f31d77" providerId="LiveId" clId="{1A634700-36B3-4455-A058-5071D9319E52}" dt="2020-05-19T23:29:02.826" v="2632"/>
          <ac:spMkLst>
            <pc:docMk/>
            <pc:sldMk cId="3937400270" sldId="1360"/>
            <ac:spMk id="3" creationId="{00000000-0000-0000-0000-000000000000}"/>
          </ac:spMkLst>
        </pc:spChg>
        <pc:spChg chg="mod">
          <ac:chgData name="Hamlet Markarian" userId="4926d2b407f31d77" providerId="LiveId" clId="{1A634700-36B3-4455-A058-5071D9319E52}" dt="2020-05-19T23:29:02.826" v="2632"/>
          <ac:spMkLst>
            <pc:docMk/>
            <pc:sldMk cId="3937400270" sldId="1360"/>
            <ac:spMk id="4" creationId="{00000000-0000-0000-0000-000000000000}"/>
          </ac:spMkLst>
        </pc:spChg>
        <pc:spChg chg="mod">
          <ac:chgData name="Hamlet Markarian" userId="4926d2b407f31d77" providerId="LiveId" clId="{1A634700-36B3-4455-A058-5071D9319E52}" dt="2020-05-19T23:29:02.826" v="2632"/>
          <ac:spMkLst>
            <pc:docMk/>
            <pc:sldMk cId="3937400270" sldId="1360"/>
            <ac:spMk id="5" creationId="{00000000-0000-0000-0000-000000000000}"/>
          </ac:spMkLst>
        </pc:spChg>
        <pc:spChg chg="mod">
          <ac:chgData name="Hamlet Markarian" userId="4926d2b407f31d77" providerId="LiveId" clId="{1A634700-36B3-4455-A058-5071D9319E52}" dt="2020-05-19T23:29:02.826" v="2632"/>
          <ac:spMkLst>
            <pc:docMk/>
            <pc:sldMk cId="3937400270" sldId="1360"/>
            <ac:spMk id="6" creationId="{00000000-0000-0000-0000-000000000000}"/>
          </ac:spMkLst>
        </pc:spChg>
        <pc:spChg chg="mod">
          <ac:chgData name="Hamlet Markarian" userId="4926d2b407f31d77" providerId="LiveId" clId="{1A634700-36B3-4455-A058-5071D9319E52}" dt="2020-05-19T23:29:02.826" v="2632"/>
          <ac:spMkLst>
            <pc:docMk/>
            <pc:sldMk cId="3937400270" sldId="1360"/>
            <ac:spMk id="7" creationId="{00000000-0000-0000-0000-000000000000}"/>
          </ac:spMkLst>
        </pc:spChg>
        <pc:spChg chg="mod">
          <ac:chgData name="Hamlet Markarian" userId="4926d2b407f31d77" providerId="LiveId" clId="{1A634700-36B3-4455-A058-5071D9319E52}" dt="2020-05-19T23:29:02.826" v="2632"/>
          <ac:spMkLst>
            <pc:docMk/>
            <pc:sldMk cId="3937400270" sldId="1360"/>
            <ac:spMk id="8" creationId="{00000000-0000-0000-0000-000000000000}"/>
          </ac:spMkLst>
        </pc:spChg>
        <pc:spChg chg="mod">
          <ac:chgData name="Hamlet Markarian" userId="4926d2b407f31d77" providerId="LiveId" clId="{1A634700-36B3-4455-A058-5071D9319E52}" dt="2020-05-19T23:29:02.826" v="2632"/>
          <ac:spMkLst>
            <pc:docMk/>
            <pc:sldMk cId="3937400270" sldId="1360"/>
            <ac:spMk id="9" creationId="{00000000-0000-0000-0000-000000000000}"/>
          </ac:spMkLst>
        </pc:spChg>
        <pc:spChg chg="mod">
          <ac:chgData name="Hamlet Markarian" userId="4926d2b407f31d77" providerId="LiveId" clId="{1A634700-36B3-4455-A058-5071D9319E52}" dt="2020-05-19T23:29:02.826" v="2632"/>
          <ac:spMkLst>
            <pc:docMk/>
            <pc:sldMk cId="3937400270" sldId="1360"/>
            <ac:spMk id="10" creationId="{00000000-0000-0000-0000-000000000000}"/>
          </ac:spMkLst>
        </pc:spChg>
        <pc:spChg chg="mod">
          <ac:chgData name="Hamlet Markarian" userId="4926d2b407f31d77" providerId="LiveId" clId="{1A634700-36B3-4455-A058-5071D9319E52}" dt="2020-05-19T23:29:02.826" v="2632"/>
          <ac:spMkLst>
            <pc:docMk/>
            <pc:sldMk cId="3937400270" sldId="1360"/>
            <ac:spMk id="38" creationId="{00000000-0000-0000-0000-000000000000}"/>
          </ac:spMkLst>
        </pc:spChg>
        <pc:spChg chg="mod">
          <ac:chgData name="Hamlet Markarian" userId="4926d2b407f31d77" providerId="LiveId" clId="{1A634700-36B3-4455-A058-5071D9319E52}" dt="2020-05-19T23:29:02.826" v="2632"/>
          <ac:spMkLst>
            <pc:docMk/>
            <pc:sldMk cId="3937400270" sldId="1360"/>
            <ac:spMk id="39" creationId="{00000000-0000-0000-0000-000000000000}"/>
          </ac:spMkLst>
        </pc:spChg>
        <pc:spChg chg="mod">
          <ac:chgData name="Hamlet Markarian" userId="4926d2b407f31d77" providerId="LiveId" clId="{1A634700-36B3-4455-A058-5071D9319E52}" dt="2020-05-19T23:29:02.826" v="2632"/>
          <ac:spMkLst>
            <pc:docMk/>
            <pc:sldMk cId="3937400270" sldId="1360"/>
            <ac:spMk id="53" creationId="{00000000-0000-0000-0000-000000000000}"/>
          </ac:spMkLst>
        </pc:spChg>
        <pc:spChg chg="mod">
          <ac:chgData name="Hamlet Markarian" userId="4926d2b407f31d77" providerId="LiveId" clId="{1A634700-36B3-4455-A058-5071D9319E52}" dt="2020-05-19T23:29:02.826" v="2632"/>
          <ac:spMkLst>
            <pc:docMk/>
            <pc:sldMk cId="3937400270" sldId="1360"/>
            <ac:spMk id="55" creationId="{00000000-0000-0000-0000-000000000000}"/>
          </ac:spMkLst>
        </pc:spChg>
        <pc:spChg chg="mod">
          <ac:chgData name="Hamlet Markarian" userId="4926d2b407f31d77" providerId="LiveId" clId="{1A634700-36B3-4455-A058-5071D9319E52}" dt="2020-05-19T23:29:02.826" v="2632"/>
          <ac:spMkLst>
            <pc:docMk/>
            <pc:sldMk cId="3937400270" sldId="1360"/>
            <ac:spMk id="57" creationId="{00000000-0000-0000-0000-000000000000}"/>
          </ac:spMkLst>
        </pc:spChg>
        <pc:spChg chg="mod">
          <ac:chgData name="Hamlet Markarian" userId="4926d2b407f31d77" providerId="LiveId" clId="{1A634700-36B3-4455-A058-5071D9319E52}" dt="2020-05-19T23:29:02.826" v="2632"/>
          <ac:spMkLst>
            <pc:docMk/>
            <pc:sldMk cId="3937400270" sldId="1360"/>
            <ac:spMk id="59" creationId="{00000000-0000-0000-0000-000000000000}"/>
          </ac:spMkLst>
        </pc:spChg>
        <pc:spChg chg="mod">
          <ac:chgData name="Hamlet Markarian" userId="4926d2b407f31d77" providerId="LiveId" clId="{1A634700-36B3-4455-A058-5071D9319E52}" dt="2020-05-19T23:29:02.826" v="2632"/>
          <ac:spMkLst>
            <pc:docMk/>
            <pc:sldMk cId="3937400270" sldId="1360"/>
            <ac:spMk id="61" creationId="{00000000-0000-0000-0000-000000000000}"/>
          </ac:spMkLst>
        </pc:spChg>
        <pc:spChg chg="mod">
          <ac:chgData name="Hamlet Markarian" userId="4926d2b407f31d77" providerId="LiveId" clId="{1A634700-36B3-4455-A058-5071D9319E52}" dt="2020-05-19T23:29:02.826" v="2632"/>
          <ac:spMkLst>
            <pc:docMk/>
            <pc:sldMk cId="3937400270" sldId="1360"/>
            <ac:spMk id="63" creationId="{00000000-0000-0000-0000-000000000000}"/>
          </ac:spMkLst>
        </pc:spChg>
        <pc:spChg chg="mod">
          <ac:chgData name="Hamlet Markarian" userId="4926d2b407f31d77" providerId="LiveId" clId="{1A634700-36B3-4455-A058-5071D9319E52}" dt="2020-05-19T23:29:02.826" v="2632"/>
          <ac:spMkLst>
            <pc:docMk/>
            <pc:sldMk cId="3937400270" sldId="1360"/>
            <ac:spMk id="65" creationId="{00000000-0000-0000-0000-000000000000}"/>
          </ac:spMkLst>
        </pc:spChg>
        <pc:spChg chg="mod">
          <ac:chgData name="Hamlet Markarian" userId="4926d2b407f31d77" providerId="LiveId" clId="{1A634700-36B3-4455-A058-5071D9319E52}" dt="2020-05-19T23:29:02.826" v="2632"/>
          <ac:spMkLst>
            <pc:docMk/>
            <pc:sldMk cId="3937400270" sldId="1360"/>
            <ac:spMk id="67" creationId="{00000000-0000-0000-0000-000000000000}"/>
          </ac:spMkLst>
        </pc:spChg>
        <pc:spChg chg="mod">
          <ac:chgData name="Hamlet Markarian" userId="4926d2b407f31d77" providerId="LiveId" clId="{1A634700-36B3-4455-A058-5071D9319E52}" dt="2020-05-19T23:29:02.826" v="2632"/>
          <ac:spMkLst>
            <pc:docMk/>
            <pc:sldMk cId="3937400270" sldId="1360"/>
            <ac:spMk id="104" creationId="{00000000-0000-0000-0000-000000000000}"/>
          </ac:spMkLst>
        </pc:spChg>
      </pc:sldChg>
      <pc:sldChg chg="modSp">
        <pc:chgData name="Hamlet Markarian" userId="4926d2b407f31d77" providerId="LiveId" clId="{1A634700-36B3-4455-A058-5071D9319E52}" dt="2020-05-19T23:29:02.826" v="2632"/>
        <pc:sldMkLst>
          <pc:docMk/>
          <pc:sldMk cId="4012371606" sldId="1361"/>
        </pc:sldMkLst>
        <pc:spChg chg="mod">
          <ac:chgData name="Hamlet Markarian" userId="4926d2b407f31d77" providerId="LiveId" clId="{1A634700-36B3-4455-A058-5071D9319E52}" dt="2020-05-19T23:29:02.826" v="2632"/>
          <ac:spMkLst>
            <pc:docMk/>
            <pc:sldMk cId="4012371606" sldId="1361"/>
            <ac:spMk id="2" creationId="{00000000-0000-0000-0000-000000000000}"/>
          </ac:spMkLst>
        </pc:spChg>
        <pc:spChg chg="mod">
          <ac:chgData name="Hamlet Markarian" userId="4926d2b407f31d77" providerId="LiveId" clId="{1A634700-36B3-4455-A058-5071D9319E52}" dt="2020-05-19T23:29:02.826" v="2632"/>
          <ac:spMkLst>
            <pc:docMk/>
            <pc:sldMk cId="4012371606" sldId="1361"/>
            <ac:spMk id="3" creationId="{00000000-0000-0000-0000-000000000000}"/>
          </ac:spMkLst>
        </pc:spChg>
        <pc:spChg chg="mod">
          <ac:chgData name="Hamlet Markarian" userId="4926d2b407f31d77" providerId="LiveId" clId="{1A634700-36B3-4455-A058-5071D9319E52}" dt="2020-05-19T23:29:02.826" v="2632"/>
          <ac:spMkLst>
            <pc:docMk/>
            <pc:sldMk cId="4012371606" sldId="1361"/>
            <ac:spMk id="4" creationId="{00000000-0000-0000-0000-000000000000}"/>
          </ac:spMkLst>
        </pc:spChg>
        <pc:spChg chg="mod">
          <ac:chgData name="Hamlet Markarian" userId="4926d2b407f31d77" providerId="LiveId" clId="{1A634700-36B3-4455-A058-5071D9319E52}" dt="2020-05-19T23:29:02.826" v="2632"/>
          <ac:spMkLst>
            <pc:docMk/>
            <pc:sldMk cId="4012371606" sldId="1361"/>
            <ac:spMk id="5" creationId="{00000000-0000-0000-0000-000000000000}"/>
          </ac:spMkLst>
        </pc:spChg>
        <pc:spChg chg="mod">
          <ac:chgData name="Hamlet Markarian" userId="4926d2b407f31d77" providerId="LiveId" clId="{1A634700-36B3-4455-A058-5071D9319E52}" dt="2020-05-19T23:29:02.826" v="2632"/>
          <ac:spMkLst>
            <pc:docMk/>
            <pc:sldMk cId="4012371606" sldId="1361"/>
            <ac:spMk id="6" creationId="{00000000-0000-0000-0000-000000000000}"/>
          </ac:spMkLst>
        </pc:spChg>
        <pc:spChg chg="mod">
          <ac:chgData name="Hamlet Markarian" userId="4926d2b407f31d77" providerId="LiveId" clId="{1A634700-36B3-4455-A058-5071D9319E52}" dt="2020-05-19T23:29:02.826" v="2632"/>
          <ac:spMkLst>
            <pc:docMk/>
            <pc:sldMk cId="4012371606" sldId="1361"/>
            <ac:spMk id="7" creationId="{00000000-0000-0000-0000-000000000000}"/>
          </ac:spMkLst>
        </pc:spChg>
        <pc:spChg chg="mod">
          <ac:chgData name="Hamlet Markarian" userId="4926d2b407f31d77" providerId="LiveId" clId="{1A634700-36B3-4455-A058-5071D9319E52}" dt="2020-05-19T23:29:02.826" v="2632"/>
          <ac:spMkLst>
            <pc:docMk/>
            <pc:sldMk cId="4012371606" sldId="1361"/>
            <ac:spMk id="38" creationId="{00000000-0000-0000-0000-000000000000}"/>
          </ac:spMkLst>
        </pc:spChg>
        <pc:spChg chg="mod">
          <ac:chgData name="Hamlet Markarian" userId="4926d2b407f31d77" providerId="LiveId" clId="{1A634700-36B3-4455-A058-5071D9319E52}" dt="2020-05-19T23:29:02.826" v="2632"/>
          <ac:spMkLst>
            <pc:docMk/>
            <pc:sldMk cId="4012371606" sldId="1361"/>
            <ac:spMk id="104" creationId="{00000000-0000-0000-0000-000000000000}"/>
          </ac:spMkLst>
        </pc:spChg>
      </pc:sldChg>
      <pc:sldChg chg="modSp">
        <pc:chgData name="Hamlet Markarian" userId="4926d2b407f31d77" providerId="LiveId" clId="{1A634700-36B3-4455-A058-5071D9319E52}" dt="2020-05-19T23:29:02.826" v="2632"/>
        <pc:sldMkLst>
          <pc:docMk/>
          <pc:sldMk cId="2525218474" sldId="1362"/>
        </pc:sldMkLst>
        <pc:spChg chg="mod">
          <ac:chgData name="Hamlet Markarian" userId="4926d2b407f31d77" providerId="LiveId" clId="{1A634700-36B3-4455-A058-5071D9319E52}" dt="2020-05-19T23:29:02.826" v="2632"/>
          <ac:spMkLst>
            <pc:docMk/>
            <pc:sldMk cId="2525218474" sldId="1362"/>
            <ac:spMk id="2" creationId="{00000000-0000-0000-0000-000000000000}"/>
          </ac:spMkLst>
        </pc:spChg>
        <pc:spChg chg="mod">
          <ac:chgData name="Hamlet Markarian" userId="4926d2b407f31d77" providerId="LiveId" clId="{1A634700-36B3-4455-A058-5071D9319E52}" dt="2020-05-19T23:29:02.826" v="2632"/>
          <ac:spMkLst>
            <pc:docMk/>
            <pc:sldMk cId="2525218474" sldId="1362"/>
            <ac:spMk id="3" creationId="{00000000-0000-0000-0000-000000000000}"/>
          </ac:spMkLst>
        </pc:spChg>
        <pc:spChg chg="mod">
          <ac:chgData name="Hamlet Markarian" userId="4926d2b407f31d77" providerId="LiveId" clId="{1A634700-36B3-4455-A058-5071D9319E52}" dt="2020-05-19T23:29:02.826" v="2632"/>
          <ac:spMkLst>
            <pc:docMk/>
            <pc:sldMk cId="2525218474" sldId="1362"/>
            <ac:spMk id="4" creationId="{00000000-0000-0000-0000-000000000000}"/>
          </ac:spMkLst>
        </pc:spChg>
        <pc:spChg chg="mod">
          <ac:chgData name="Hamlet Markarian" userId="4926d2b407f31d77" providerId="LiveId" clId="{1A634700-36B3-4455-A058-5071D9319E52}" dt="2020-05-19T23:29:02.826" v="2632"/>
          <ac:spMkLst>
            <pc:docMk/>
            <pc:sldMk cId="2525218474" sldId="1362"/>
            <ac:spMk id="10" creationId="{00000000-0000-0000-0000-000000000000}"/>
          </ac:spMkLst>
        </pc:spChg>
        <pc:spChg chg="mod">
          <ac:chgData name="Hamlet Markarian" userId="4926d2b407f31d77" providerId="LiveId" clId="{1A634700-36B3-4455-A058-5071D9319E52}" dt="2020-05-19T23:29:02.826" v="2632"/>
          <ac:spMkLst>
            <pc:docMk/>
            <pc:sldMk cId="2525218474" sldId="1362"/>
            <ac:spMk id="26" creationId="{00000000-0000-0000-0000-000000000000}"/>
          </ac:spMkLst>
        </pc:spChg>
      </pc:sldChg>
      <pc:sldChg chg="modSp">
        <pc:chgData name="Hamlet Markarian" userId="4926d2b407f31d77" providerId="LiveId" clId="{1A634700-36B3-4455-A058-5071D9319E52}" dt="2020-05-19T23:29:02.826" v="2632"/>
        <pc:sldMkLst>
          <pc:docMk/>
          <pc:sldMk cId="2108277265" sldId="1363"/>
        </pc:sldMkLst>
        <pc:spChg chg="mod">
          <ac:chgData name="Hamlet Markarian" userId="4926d2b407f31d77" providerId="LiveId" clId="{1A634700-36B3-4455-A058-5071D9319E52}" dt="2020-05-19T23:29:02.826" v="2632"/>
          <ac:spMkLst>
            <pc:docMk/>
            <pc:sldMk cId="2108277265" sldId="1363"/>
            <ac:spMk id="2" creationId="{00000000-0000-0000-0000-000000000000}"/>
          </ac:spMkLst>
        </pc:spChg>
        <pc:spChg chg="mod">
          <ac:chgData name="Hamlet Markarian" userId="4926d2b407f31d77" providerId="LiveId" clId="{1A634700-36B3-4455-A058-5071D9319E52}" dt="2020-05-19T23:29:02.826" v="2632"/>
          <ac:spMkLst>
            <pc:docMk/>
            <pc:sldMk cId="2108277265" sldId="1363"/>
            <ac:spMk id="3" creationId="{00000000-0000-0000-0000-000000000000}"/>
          </ac:spMkLst>
        </pc:spChg>
        <pc:spChg chg="mod">
          <ac:chgData name="Hamlet Markarian" userId="4926d2b407f31d77" providerId="LiveId" clId="{1A634700-36B3-4455-A058-5071D9319E52}" dt="2020-05-19T23:29:02.826" v="2632"/>
          <ac:spMkLst>
            <pc:docMk/>
            <pc:sldMk cId="2108277265" sldId="1363"/>
            <ac:spMk id="10" creationId="{00000000-0000-0000-0000-000000000000}"/>
          </ac:spMkLst>
        </pc:spChg>
        <pc:spChg chg="mod">
          <ac:chgData name="Hamlet Markarian" userId="4926d2b407f31d77" providerId="LiveId" clId="{1A634700-36B3-4455-A058-5071D9319E52}" dt="2020-05-19T23:29:02.826" v="2632"/>
          <ac:spMkLst>
            <pc:docMk/>
            <pc:sldMk cId="2108277265" sldId="1363"/>
            <ac:spMk id="16" creationId="{00000000-0000-0000-0000-000000000000}"/>
          </ac:spMkLst>
        </pc:spChg>
        <pc:spChg chg="mod">
          <ac:chgData name="Hamlet Markarian" userId="4926d2b407f31d77" providerId="LiveId" clId="{1A634700-36B3-4455-A058-5071D9319E52}" dt="2020-05-19T23:29:02.826" v="2632"/>
          <ac:spMkLst>
            <pc:docMk/>
            <pc:sldMk cId="2108277265" sldId="1363"/>
            <ac:spMk id="26" creationId="{00000000-0000-0000-0000-000000000000}"/>
          </ac:spMkLst>
        </pc:spChg>
      </pc:sldChg>
      <pc:sldChg chg="modSp">
        <pc:chgData name="Hamlet Markarian" userId="4926d2b407f31d77" providerId="LiveId" clId="{1A634700-36B3-4455-A058-5071D9319E52}" dt="2020-05-19T23:29:02.826" v="2632"/>
        <pc:sldMkLst>
          <pc:docMk/>
          <pc:sldMk cId="3045595330" sldId="1364"/>
        </pc:sldMkLst>
        <pc:spChg chg="mod">
          <ac:chgData name="Hamlet Markarian" userId="4926d2b407f31d77" providerId="LiveId" clId="{1A634700-36B3-4455-A058-5071D9319E52}" dt="2020-05-19T23:29:02.826" v="2632"/>
          <ac:spMkLst>
            <pc:docMk/>
            <pc:sldMk cId="3045595330" sldId="1364"/>
            <ac:spMk id="2" creationId="{00000000-0000-0000-0000-000000000000}"/>
          </ac:spMkLst>
        </pc:spChg>
        <pc:spChg chg="mod">
          <ac:chgData name="Hamlet Markarian" userId="4926d2b407f31d77" providerId="LiveId" clId="{1A634700-36B3-4455-A058-5071D9319E52}" dt="2020-05-19T23:29:02.826" v="2632"/>
          <ac:spMkLst>
            <pc:docMk/>
            <pc:sldMk cId="3045595330" sldId="1364"/>
            <ac:spMk id="3" creationId="{00000000-0000-0000-0000-000000000000}"/>
          </ac:spMkLst>
        </pc:spChg>
        <pc:spChg chg="mod">
          <ac:chgData name="Hamlet Markarian" userId="4926d2b407f31d77" providerId="LiveId" clId="{1A634700-36B3-4455-A058-5071D9319E52}" dt="2020-05-19T23:29:02.826" v="2632"/>
          <ac:spMkLst>
            <pc:docMk/>
            <pc:sldMk cId="3045595330" sldId="1364"/>
            <ac:spMk id="4" creationId="{00000000-0000-0000-0000-000000000000}"/>
          </ac:spMkLst>
        </pc:spChg>
        <pc:spChg chg="mod">
          <ac:chgData name="Hamlet Markarian" userId="4926d2b407f31d77" providerId="LiveId" clId="{1A634700-36B3-4455-A058-5071D9319E52}" dt="2020-05-19T23:29:02.826" v="2632"/>
          <ac:spMkLst>
            <pc:docMk/>
            <pc:sldMk cId="3045595330" sldId="1364"/>
            <ac:spMk id="5" creationId="{00000000-0000-0000-0000-000000000000}"/>
          </ac:spMkLst>
        </pc:spChg>
        <pc:spChg chg="mod">
          <ac:chgData name="Hamlet Markarian" userId="4926d2b407f31d77" providerId="LiveId" clId="{1A634700-36B3-4455-A058-5071D9319E52}" dt="2020-05-19T23:29:02.826" v="2632"/>
          <ac:spMkLst>
            <pc:docMk/>
            <pc:sldMk cId="3045595330" sldId="1364"/>
            <ac:spMk id="10" creationId="{00000000-0000-0000-0000-000000000000}"/>
          </ac:spMkLst>
        </pc:spChg>
        <pc:spChg chg="mod">
          <ac:chgData name="Hamlet Markarian" userId="4926d2b407f31d77" providerId="LiveId" clId="{1A634700-36B3-4455-A058-5071D9319E52}" dt="2020-05-19T23:29:02.826" v="2632"/>
          <ac:spMkLst>
            <pc:docMk/>
            <pc:sldMk cId="3045595330" sldId="1364"/>
            <ac:spMk id="19" creationId="{00000000-0000-0000-0000-000000000000}"/>
          </ac:spMkLst>
        </pc:spChg>
        <pc:spChg chg="mod">
          <ac:chgData name="Hamlet Markarian" userId="4926d2b407f31d77" providerId="LiveId" clId="{1A634700-36B3-4455-A058-5071D9319E52}" dt="2020-05-19T23:29:02.826" v="2632"/>
          <ac:spMkLst>
            <pc:docMk/>
            <pc:sldMk cId="3045595330" sldId="1364"/>
            <ac:spMk id="23" creationId="{00000000-0000-0000-0000-000000000000}"/>
          </ac:spMkLst>
        </pc:spChg>
        <pc:spChg chg="mod">
          <ac:chgData name="Hamlet Markarian" userId="4926d2b407f31d77" providerId="LiveId" clId="{1A634700-36B3-4455-A058-5071D9319E52}" dt="2020-05-19T23:29:02.826" v="2632"/>
          <ac:spMkLst>
            <pc:docMk/>
            <pc:sldMk cId="3045595330" sldId="1364"/>
            <ac:spMk id="24" creationId="{00000000-0000-0000-0000-000000000000}"/>
          </ac:spMkLst>
        </pc:spChg>
        <pc:spChg chg="mod">
          <ac:chgData name="Hamlet Markarian" userId="4926d2b407f31d77" providerId="LiveId" clId="{1A634700-36B3-4455-A058-5071D9319E52}" dt="2020-05-19T23:29:02.826" v="2632"/>
          <ac:spMkLst>
            <pc:docMk/>
            <pc:sldMk cId="3045595330" sldId="1364"/>
            <ac:spMk id="25" creationId="{00000000-0000-0000-0000-000000000000}"/>
          </ac:spMkLst>
        </pc:spChg>
        <pc:spChg chg="mod">
          <ac:chgData name="Hamlet Markarian" userId="4926d2b407f31d77" providerId="LiveId" clId="{1A634700-36B3-4455-A058-5071D9319E52}" dt="2020-05-19T23:29:02.826" v="2632"/>
          <ac:spMkLst>
            <pc:docMk/>
            <pc:sldMk cId="3045595330" sldId="1364"/>
            <ac:spMk id="26" creationId="{00000000-0000-0000-0000-000000000000}"/>
          </ac:spMkLst>
        </pc:spChg>
      </pc:sldChg>
      <pc:sldChg chg="addSp delSp modSp mod modAnim">
        <pc:chgData name="Hamlet Markarian" userId="4926d2b407f31d77" providerId="LiveId" clId="{1A634700-36B3-4455-A058-5071D9319E52}" dt="2020-05-19T23:29:19.183" v="2634"/>
        <pc:sldMkLst>
          <pc:docMk/>
          <pc:sldMk cId="50890922" sldId="1437"/>
        </pc:sldMkLst>
        <pc:spChg chg="mod">
          <ac:chgData name="Hamlet Markarian" userId="4926d2b407f31d77" providerId="LiveId" clId="{1A634700-36B3-4455-A058-5071D9319E52}" dt="2020-05-18T21:25:13.689" v="380" actId="207"/>
          <ac:spMkLst>
            <pc:docMk/>
            <pc:sldMk cId="50890922" sldId="1437"/>
            <ac:spMk id="2" creationId="{04255A48-2E46-447F-98DA-0E287025F3FD}"/>
          </ac:spMkLst>
        </pc:spChg>
        <pc:spChg chg="add del mod">
          <ac:chgData name="Hamlet Markarian" userId="4926d2b407f31d77" providerId="LiveId" clId="{1A634700-36B3-4455-A058-5071D9319E52}" dt="2020-05-18T21:08:12.368" v="182" actId="478"/>
          <ac:spMkLst>
            <pc:docMk/>
            <pc:sldMk cId="50890922" sldId="1437"/>
            <ac:spMk id="4" creationId="{6B40A84D-2EE1-4716-A055-5014B56E1CF2}"/>
          </ac:spMkLst>
        </pc:spChg>
        <pc:spChg chg="add del mod ord">
          <ac:chgData name="Hamlet Markarian" userId="4926d2b407f31d77" providerId="LiveId" clId="{1A634700-36B3-4455-A058-5071D9319E52}" dt="2020-05-19T21:05:40.332" v="1965" actId="478"/>
          <ac:spMkLst>
            <pc:docMk/>
            <pc:sldMk cId="50890922" sldId="1437"/>
            <ac:spMk id="6" creationId="{BE77A14E-FBC0-4CC7-A4C6-E3942CF45EED}"/>
          </ac:spMkLst>
        </pc:spChg>
        <pc:spChg chg="del">
          <ac:chgData name="Hamlet Markarian" userId="4926d2b407f31d77" providerId="LiveId" clId="{1A634700-36B3-4455-A058-5071D9319E52}" dt="2020-05-18T20:27:54.035" v="42" actId="478"/>
          <ac:spMkLst>
            <pc:docMk/>
            <pc:sldMk cId="50890922" sldId="1437"/>
            <ac:spMk id="11" creationId="{6343BB1C-4EB0-43FC-B3C9-557E96B788BD}"/>
          </ac:spMkLst>
        </pc:spChg>
        <pc:spChg chg="del">
          <ac:chgData name="Hamlet Markarian" userId="4926d2b407f31d77" providerId="LiveId" clId="{1A634700-36B3-4455-A058-5071D9319E52}" dt="2020-05-18T20:27:54.035" v="42" actId="478"/>
          <ac:spMkLst>
            <pc:docMk/>
            <pc:sldMk cId="50890922" sldId="1437"/>
            <ac:spMk id="12" creationId="{812B5A58-4D9D-455B-A237-30FD38DA9D08}"/>
          </ac:spMkLst>
        </pc:spChg>
        <pc:spChg chg="del">
          <ac:chgData name="Hamlet Markarian" userId="4926d2b407f31d77" providerId="LiveId" clId="{1A634700-36B3-4455-A058-5071D9319E52}" dt="2020-05-18T20:27:55.874" v="43" actId="478"/>
          <ac:spMkLst>
            <pc:docMk/>
            <pc:sldMk cId="50890922" sldId="1437"/>
            <ac:spMk id="13" creationId="{45E55A27-B275-4572-8F9E-D77B5EC43F08}"/>
          </ac:spMkLst>
        </pc:spChg>
        <pc:spChg chg="del">
          <ac:chgData name="Hamlet Markarian" userId="4926d2b407f31d77" providerId="LiveId" clId="{1A634700-36B3-4455-A058-5071D9319E52}" dt="2020-05-18T20:27:54.035" v="42" actId="478"/>
          <ac:spMkLst>
            <pc:docMk/>
            <pc:sldMk cId="50890922" sldId="1437"/>
            <ac:spMk id="15" creationId="{D77026EF-191A-4313-9703-72FC75F1C006}"/>
          </ac:spMkLst>
        </pc:spChg>
        <pc:spChg chg="mod">
          <ac:chgData name="Hamlet Markarian" userId="4926d2b407f31d77" providerId="LiveId" clId="{1A634700-36B3-4455-A058-5071D9319E52}" dt="2020-05-18T20:36:07.488" v="151" actId="207"/>
          <ac:spMkLst>
            <pc:docMk/>
            <pc:sldMk cId="50890922" sldId="1437"/>
            <ac:spMk id="16" creationId="{51A55428-D23F-4777-96FE-D91E0B26310D}"/>
          </ac:spMkLst>
        </pc:spChg>
        <pc:spChg chg="mod ord">
          <ac:chgData name="Hamlet Markarian" userId="4926d2b407f31d77" providerId="LiveId" clId="{1A634700-36B3-4455-A058-5071D9319E52}" dt="2020-05-19T21:16:54.039" v="1984" actId="167"/>
          <ac:spMkLst>
            <pc:docMk/>
            <pc:sldMk cId="50890922" sldId="1437"/>
            <ac:spMk id="19" creationId="{42101231-1855-46EE-A3D9-B84E75ACB56A}"/>
          </ac:spMkLst>
        </pc:spChg>
        <pc:spChg chg="del">
          <ac:chgData name="Hamlet Markarian" userId="4926d2b407f31d77" providerId="LiveId" clId="{1A634700-36B3-4455-A058-5071D9319E52}" dt="2020-05-18T20:27:54.035" v="42" actId="478"/>
          <ac:spMkLst>
            <pc:docMk/>
            <pc:sldMk cId="50890922" sldId="1437"/>
            <ac:spMk id="20" creationId="{01E08E54-8433-48E9-B5E5-A623D973A671}"/>
          </ac:spMkLst>
        </pc:spChg>
        <pc:spChg chg="del mod">
          <ac:chgData name="Hamlet Markarian" userId="4926d2b407f31d77" providerId="LiveId" clId="{1A634700-36B3-4455-A058-5071D9319E52}" dt="2020-05-18T20:35:02.329" v="141" actId="478"/>
          <ac:spMkLst>
            <pc:docMk/>
            <pc:sldMk cId="50890922" sldId="1437"/>
            <ac:spMk id="21" creationId="{86FE23C9-8284-40E2-936B-7189587046D3}"/>
          </ac:spMkLst>
        </pc:spChg>
        <pc:spChg chg="add mod ord">
          <ac:chgData name="Hamlet Markarian" userId="4926d2b407f31d77" providerId="LiveId" clId="{1A634700-36B3-4455-A058-5071D9319E52}" dt="2020-05-19T21:38:31.071" v="2029" actId="14100"/>
          <ac:spMkLst>
            <pc:docMk/>
            <pc:sldMk cId="50890922" sldId="1437"/>
            <ac:spMk id="22" creationId="{1FE29054-FC6D-4816-9EDB-F13B68831210}"/>
          </ac:spMkLst>
        </pc:spChg>
        <pc:spChg chg="del mod topLvl">
          <ac:chgData name="Hamlet Markarian" userId="4926d2b407f31d77" providerId="LiveId" clId="{1A634700-36B3-4455-A058-5071D9319E52}" dt="2020-05-18T21:11:53.880" v="252" actId="478"/>
          <ac:spMkLst>
            <pc:docMk/>
            <pc:sldMk cId="50890922" sldId="1437"/>
            <ac:spMk id="23" creationId="{8D04AB9D-2C39-40A3-B47A-5A1503F4BE9A}"/>
          </ac:spMkLst>
        </pc:spChg>
        <pc:spChg chg="mod topLvl">
          <ac:chgData name="Hamlet Markarian" userId="4926d2b407f31d77" providerId="LiveId" clId="{1A634700-36B3-4455-A058-5071D9319E52}" dt="2020-05-19T21:17:09.252" v="1986" actId="207"/>
          <ac:spMkLst>
            <pc:docMk/>
            <pc:sldMk cId="50890922" sldId="1437"/>
            <ac:spMk id="24" creationId="{8BA42257-548D-49A6-B75D-A04DF37F5654}"/>
          </ac:spMkLst>
        </pc:spChg>
        <pc:spChg chg="del mod topLvl">
          <ac:chgData name="Hamlet Markarian" userId="4926d2b407f31d77" providerId="LiveId" clId="{1A634700-36B3-4455-A058-5071D9319E52}" dt="2020-05-18T20:30:13.498" v="65" actId="478"/>
          <ac:spMkLst>
            <pc:docMk/>
            <pc:sldMk cId="50890922" sldId="1437"/>
            <ac:spMk id="25" creationId="{A295E4B9-E46A-40ED-B0A4-5E6C22BFFB64}"/>
          </ac:spMkLst>
        </pc:spChg>
        <pc:spChg chg="add mod topLvl">
          <ac:chgData name="Hamlet Markarian" userId="4926d2b407f31d77" providerId="LiveId" clId="{1A634700-36B3-4455-A058-5071D9319E52}" dt="2020-05-19T21:17:14.908" v="1987" actId="207"/>
          <ac:spMkLst>
            <pc:docMk/>
            <pc:sldMk cId="50890922" sldId="1437"/>
            <ac:spMk id="26" creationId="{D2238873-2E0D-4F14-9115-C2F57CFD9522}"/>
          </ac:spMkLst>
        </pc:spChg>
        <pc:spChg chg="add mod topLvl">
          <ac:chgData name="Hamlet Markarian" userId="4926d2b407f31d77" providerId="LiveId" clId="{1A634700-36B3-4455-A058-5071D9319E52}" dt="2020-05-19T21:17:14.908" v="1987" actId="207"/>
          <ac:spMkLst>
            <pc:docMk/>
            <pc:sldMk cId="50890922" sldId="1437"/>
            <ac:spMk id="27" creationId="{6481EFDA-28B7-4305-8680-E4E722DE8EEB}"/>
          </ac:spMkLst>
        </pc:spChg>
        <pc:spChg chg="add mod topLvl">
          <ac:chgData name="Hamlet Markarian" userId="4926d2b407f31d77" providerId="LiveId" clId="{1A634700-36B3-4455-A058-5071D9319E52}" dt="2020-05-19T21:17:09.252" v="1986" actId="207"/>
          <ac:spMkLst>
            <pc:docMk/>
            <pc:sldMk cId="50890922" sldId="1437"/>
            <ac:spMk id="28" creationId="{50A81427-A647-4BF4-B062-5CD4448A67C6}"/>
          </ac:spMkLst>
        </pc:spChg>
        <pc:spChg chg="add mod topLvl">
          <ac:chgData name="Hamlet Markarian" userId="4926d2b407f31d77" providerId="LiveId" clId="{1A634700-36B3-4455-A058-5071D9319E52}" dt="2020-05-19T21:17:14.908" v="1987" actId="207"/>
          <ac:spMkLst>
            <pc:docMk/>
            <pc:sldMk cId="50890922" sldId="1437"/>
            <ac:spMk id="29" creationId="{F6173408-3E42-41AE-885E-ECB4F7CEBA36}"/>
          </ac:spMkLst>
        </pc:spChg>
        <pc:spChg chg="add mod topLvl">
          <ac:chgData name="Hamlet Markarian" userId="4926d2b407f31d77" providerId="LiveId" clId="{1A634700-36B3-4455-A058-5071D9319E52}" dt="2020-05-19T21:17:09.252" v="1986" actId="207"/>
          <ac:spMkLst>
            <pc:docMk/>
            <pc:sldMk cId="50890922" sldId="1437"/>
            <ac:spMk id="31" creationId="{E6F7B3ED-9ADD-4466-9BFF-369F28D00F2E}"/>
          </ac:spMkLst>
        </pc:spChg>
        <pc:spChg chg="add mod">
          <ac:chgData name="Hamlet Markarian" userId="4926d2b407f31d77" providerId="LiveId" clId="{1A634700-36B3-4455-A058-5071D9319E52}" dt="2020-05-19T21:41:24.177" v="2071" actId="1036"/>
          <ac:spMkLst>
            <pc:docMk/>
            <pc:sldMk cId="50890922" sldId="1437"/>
            <ac:spMk id="32" creationId="{FC1CB5A7-83DF-4009-9286-12948937EADC}"/>
          </ac:spMkLst>
        </pc:spChg>
        <pc:spChg chg="add mod">
          <ac:chgData name="Hamlet Markarian" userId="4926d2b407f31d77" providerId="LiveId" clId="{1A634700-36B3-4455-A058-5071D9319E52}" dt="2020-05-19T21:41:24.177" v="2071" actId="1036"/>
          <ac:spMkLst>
            <pc:docMk/>
            <pc:sldMk cId="50890922" sldId="1437"/>
            <ac:spMk id="33" creationId="{77F1788B-4896-455E-95E2-26098FAD32C1}"/>
          </ac:spMkLst>
        </pc:spChg>
        <pc:spChg chg="add mod">
          <ac:chgData name="Hamlet Markarian" userId="4926d2b407f31d77" providerId="LiveId" clId="{1A634700-36B3-4455-A058-5071D9319E52}" dt="2020-05-19T21:41:24.177" v="2071" actId="1036"/>
          <ac:spMkLst>
            <pc:docMk/>
            <pc:sldMk cId="50890922" sldId="1437"/>
            <ac:spMk id="34" creationId="{33B43269-653E-49EF-B9C0-F546D1EF0415}"/>
          </ac:spMkLst>
        </pc:spChg>
        <pc:spChg chg="add mod">
          <ac:chgData name="Hamlet Markarian" userId="4926d2b407f31d77" providerId="LiveId" clId="{1A634700-36B3-4455-A058-5071D9319E52}" dt="2020-05-19T21:39:52.954" v="2049" actId="1035"/>
          <ac:spMkLst>
            <pc:docMk/>
            <pc:sldMk cId="50890922" sldId="1437"/>
            <ac:spMk id="36" creationId="{82DCCC3B-1423-47EB-8BDB-C9566EB4324A}"/>
          </ac:spMkLst>
        </pc:spChg>
        <pc:spChg chg="add mod">
          <ac:chgData name="Hamlet Markarian" userId="4926d2b407f31d77" providerId="LiveId" clId="{1A634700-36B3-4455-A058-5071D9319E52}" dt="2020-05-18T20:36:18.946" v="154" actId="571"/>
          <ac:spMkLst>
            <pc:docMk/>
            <pc:sldMk cId="50890922" sldId="1437"/>
            <ac:spMk id="37" creationId="{E6B68F9A-B025-4DC9-B9A2-2F49D9F8E258}"/>
          </ac:spMkLst>
        </pc:spChg>
        <pc:spChg chg="add mod">
          <ac:chgData name="Hamlet Markarian" userId="4926d2b407f31d77" providerId="LiveId" clId="{1A634700-36B3-4455-A058-5071D9319E52}" dt="2020-05-18T20:36:18.946" v="154" actId="571"/>
          <ac:spMkLst>
            <pc:docMk/>
            <pc:sldMk cId="50890922" sldId="1437"/>
            <ac:spMk id="38" creationId="{D443000D-2A77-4E51-BDE4-619A0D4932FB}"/>
          </ac:spMkLst>
        </pc:spChg>
        <pc:spChg chg="add mod">
          <ac:chgData name="Hamlet Markarian" userId="4926d2b407f31d77" providerId="LiveId" clId="{1A634700-36B3-4455-A058-5071D9319E52}" dt="2020-05-19T21:40:09.705" v="2058" actId="1037"/>
          <ac:spMkLst>
            <pc:docMk/>
            <pc:sldMk cId="50890922" sldId="1437"/>
            <ac:spMk id="39" creationId="{7B871456-CA09-4B6E-AAFA-A51D1DE4DB71}"/>
          </ac:spMkLst>
        </pc:spChg>
        <pc:spChg chg="add mod">
          <ac:chgData name="Hamlet Markarian" userId="4926d2b407f31d77" providerId="LiveId" clId="{1A634700-36B3-4455-A058-5071D9319E52}" dt="2020-05-19T21:39:52.954" v="2049" actId="1035"/>
          <ac:spMkLst>
            <pc:docMk/>
            <pc:sldMk cId="50890922" sldId="1437"/>
            <ac:spMk id="40" creationId="{9D1A42E9-4ACD-4310-80F0-2A92D52E097D}"/>
          </ac:spMkLst>
        </pc:spChg>
        <pc:spChg chg="add del mod">
          <ac:chgData name="Hamlet Markarian" userId="4926d2b407f31d77" providerId="LiveId" clId="{1A634700-36B3-4455-A058-5071D9319E52}" dt="2020-05-18T21:21:31.143" v="353" actId="478"/>
          <ac:spMkLst>
            <pc:docMk/>
            <pc:sldMk cId="50890922" sldId="1437"/>
            <ac:spMk id="41" creationId="{D740DC02-D8D2-421D-8C7C-3203A0D3E8B0}"/>
          </ac:spMkLst>
        </pc:spChg>
        <pc:spChg chg="add del mod">
          <ac:chgData name="Hamlet Markarian" userId="4926d2b407f31d77" providerId="LiveId" clId="{1A634700-36B3-4455-A058-5071D9319E52}" dt="2020-05-18T21:21:31.143" v="353" actId="478"/>
          <ac:spMkLst>
            <pc:docMk/>
            <pc:sldMk cId="50890922" sldId="1437"/>
            <ac:spMk id="42" creationId="{DE59ECD7-1104-4F90-BFE9-4FBD1CF444CA}"/>
          </ac:spMkLst>
        </pc:spChg>
        <pc:spChg chg="add del mod">
          <ac:chgData name="Hamlet Markarian" userId="4926d2b407f31d77" providerId="LiveId" clId="{1A634700-36B3-4455-A058-5071D9319E52}" dt="2020-05-18T21:21:31.143" v="353" actId="478"/>
          <ac:spMkLst>
            <pc:docMk/>
            <pc:sldMk cId="50890922" sldId="1437"/>
            <ac:spMk id="43" creationId="{A38F08FE-9F62-4FAF-960C-35658CC8D4F5}"/>
          </ac:spMkLst>
        </pc:spChg>
        <pc:spChg chg="add del mod">
          <ac:chgData name="Hamlet Markarian" userId="4926d2b407f31d77" providerId="LiveId" clId="{1A634700-36B3-4455-A058-5071D9319E52}" dt="2020-05-18T21:21:31.143" v="353" actId="478"/>
          <ac:spMkLst>
            <pc:docMk/>
            <pc:sldMk cId="50890922" sldId="1437"/>
            <ac:spMk id="44" creationId="{70D5C220-8488-4098-A50E-9AD8338506F5}"/>
          </ac:spMkLst>
        </pc:spChg>
        <pc:spChg chg="add del mod ord">
          <ac:chgData name="Hamlet Markarian" userId="4926d2b407f31d77" providerId="LiveId" clId="{1A634700-36B3-4455-A058-5071D9319E52}" dt="2020-05-19T21:05:41.138" v="1966" actId="478"/>
          <ac:spMkLst>
            <pc:docMk/>
            <pc:sldMk cId="50890922" sldId="1437"/>
            <ac:spMk id="46" creationId="{02FAA038-2E44-4B0A-94BD-FBCF885A987E}"/>
          </ac:spMkLst>
        </pc:spChg>
        <pc:spChg chg="add del mod ord">
          <ac:chgData name="Hamlet Markarian" userId="4926d2b407f31d77" providerId="LiveId" clId="{1A634700-36B3-4455-A058-5071D9319E52}" dt="2020-05-19T21:05:41.787" v="1967" actId="478"/>
          <ac:spMkLst>
            <pc:docMk/>
            <pc:sldMk cId="50890922" sldId="1437"/>
            <ac:spMk id="47" creationId="{6985CFE2-C3E6-4F39-BEDF-E89CE66FC2C7}"/>
          </ac:spMkLst>
        </pc:spChg>
        <pc:spChg chg="add mod">
          <ac:chgData name="Hamlet Markarian" userId="4926d2b407f31d77" providerId="LiveId" clId="{1A634700-36B3-4455-A058-5071D9319E52}" dt="2020-05-19T21:39:58.329" v="2052" actId="1035"/>
          <ac:spMkLst>
            <pc:docMk/>
            <pc:sldMk cId="50890922" sldId="1437"/>
            <ac:spMk id="48" creationId="{79A1E62C-EF7C-4ECF-AD2C-916799C3BCC4}"/>
          </ac:spMkLst>
        </pc:spChg>
        <pc:spChg chg="add del mod">
          <ac:chgData name="Hamlet Markarian" userId="4926d2b407f31d77" providerId="LiveId" clId="{1A634700-36B3-4455-A058-5071D9319E52}" dt="2020-05-18T21:16:55.072" v="314" actId="478"/>
          <ac:spMkLst>
            <pc:docMk/>
            <pc:sldMk cId="50890922" sldId="1437"/>
            <ac:spMk id="49" creationId="{2880E026-3DC3-48BC-BED7-DE90E8C81A18}"/>
          </ac:spMkLst>
        </pc:spChg>
        <pc:spChg chg="add del mod">
          <ac:chgData name="Hamlet Markarian" userId="4926d2b407f31d77" providerId="LiveId" clId="{1A634700-36B3-4455-A058-5071D9319E52}" dt="2020-05-18T21:16:56.920" v="315" actId="478"/>
          <ac:spMkLst>
            <pc:docMk/>
            <pc:sldMk cId="50890922" sldId="1437"/>
            <ac:spMk id="50" creationId="{C76FE18F-0CD0-4EC9-8FBB-6535DAF4FCF0}"/>
          </ac:spMkLst>
        </pc:spChg>
        <pc:spChg chg="add del mod">
          <ac:chgData name="Hamlet Markarian" userId="4926d2b407f31d77" providerId="LiveId" clId="{1A634700-36B3-4455-A058-5071D9319E52}" dt="2020-05-18T21:16:55.072" v="314" actId="478"/>
          <ac:spMkLst>
            <pc:docMk/>
            <pc:sldMk cId="50890922" sldId="1437"/>
            <ac:spMk id="51" creationId="{49957316-84DC-4874-87BE-060FD6F2E28A}"/>
          </ac:spMkLst>
        </pc:spChg>
        <pc:spChg chg="add mod">
          <ac:chgData name="Hamlet Markarian" userId="4926d2b407f31d77" providerId="LiveId" clId="{1A634700-36B3-4455-A058-5071D9319E52}" dt="2020-05-19T21:40:09.705" v="2058" actId="1037"/>
          <ac:spMkLst>
            <pc:docMk/>
            <pc:sldMk cId="50890922" sldId="1437"/>
            <ac:spMk id="52" creationId="{B58B67B6-24A9-4979-96FA-469150B1A91E}"/>
          </ac:spMkLst>
        </pc:spChg>
        <pc:spChg chg="add mod">
          <ac:chgData name="Hamlet Markarian" userId="4926d2b407f31d77" providerId="LiveId" clId="{1A634700-36B3-4455-A058-5071D9319E52}" dt="2020-05-19T21:39:58.329" v="2052" actId="1035"/>
          <ac:spMkLst>
            <pc:docMk/>
            <pc:sldMk cId="50890922" sldId="1437"/>
            <ac:spMk id="53" creationId="{3F3D2FDD-2B8F-40C0-A7FF-65B1F6392D8B}"/>
          </ac:spMkLst>
        </pc:spChg>
        <pc:spChg chg="add del mod">
          <ac:chgData name="Hamlet Markarian" userId="4926d2b407f31d77" providerId="LiveId" clId="{1A634700-36B3-4455-A058-5071D9319E52}" dt="2020-05-18T21:24:27.128" v="372" actId="478"/>
          <ac:spMkLst>
            <pc:docMk/>
            <pc:sldMk cId="50890922" sldId="1437"/>
            <ac:spMk id="54" creationId="{AD666D3F-5787-4468-AA55-A6847CF727B6}"/>
          </ac:spMkLst>
        </pc:spChg>
        <pc:grpChg chg="add del mod">
          <ac:chgData name="Hamlet Markarian" userId="4926d2b407f31d77" providerId="LiveId" clId="{1A634700-36B3-4455-A058-5071D9319E52}" dt="2020-05-18T21:11:50.639" v="250" actId="165"/>
          <ac:grpSpMkLst>
            <pc:docMk/>
            <pc:sldMk cId="50890922" sldId="1437"/>
            <ac:grpSpMk id="3" creationId="{1933084B-3B67-4669-9B72-A252BF54AD23}"/>
          </ac:grpSpMkLst>
        </pc:grpChg>
        <pc:grpChg chg="add del mod">
          <ac:chgData name="Hamlet Markarian" userId="4926d2b407f31d77" providerId="LiveId" clId="{1A634700-36B3-4455-A058-5071D9319E52}" dt="2020-05-18T21:15:21.159" v="290" actId="165"/>
          <ac:grpSpMkLst>
            <pc:docMk/>
            <pc:sldMk cId="50890922" sldId="1437"/>
            <ac:grpSpMk id="7" creationId="{8DBD1656-7487-4325-8EBC-DAEDC52A2F71}"/>
          </ac:grpSpMkLst>
        </pc:grpChg>
        <pc:grpChg chg="add del mod">
          <ac:chgData name="Hamlet Markarian" userId="4926d2b407f31d77" providerId="LiveId" clId="{1A634700-36B3-4455-A058-5071D9319E52}" dt="2020-05-18T21:23:16.686" v="363" actId="165"/>
          <ac:grpSpMkLst>
            <pc:docMk/>
            <pc:sldMk cId="50890922" sldId="1437"/>
            <ac:grpSpMk id="9" creationId="{475B1041-D250-485A-B4AD-0B71B5EA1291}"/>
          </ac:grpSpMkLst>
        </pc:grpChg>
        <pc:grpChg chg="add del mod">
          <ac:chgData name="Hamlet Markarian" userId="4926d2b407f31d77" providerId="LiveId" clId="{1A634700-36B3-4455-A058-5071D9319E52}" dt="2020-05-18T21:23:16.686" v="363" actId="165"/>
          <ac:grpSpMkLst>
            <pc:docMk/>
            <pc:sldMk cId="50890922" sldId="1437"/>
            <ac:grpSpMk id="10" creationId="{AD9EB4AE-9C95-493B-BE2C-04B0BDA04999}"/>
          </ac:grpSpMkLst>
        </pc:grpChg>
        <pc:grpChg chg="add del mod">
          <ac:chgData name="Hamlet Markarian" userId="4926d2b407f31d77" providerId="LiveId" clId="{1A634700-36B3-4455-A058-5071D9319E52}" dt="2020-05-18T21:23:16.686" v="363" actId="165"/>
          <ac:grpSpMkLst>
            <pc:docMk/>
            <pc:sldMk cId="50890922" sldId="1437"/>
            <ac:grpSpMk id="17" creationId="{F6322352-1C60-4062-B62B-C6967F8A6390}"/>
          </ac:grpSpMkLst>
        </pc:grpChg>
        <pc:grpChg chg="add mod">
          <ac:chgData name="Hamlet Markarian" userId="4926d2b407f31d77" providerId="LiveId" clId="{1A634700-36B3-4455-A058-5071D9319E52}" dt="2020-05-19T21:38:27.002" v="2028" actId="1076"/>
          <ac:grpSpMkLst>
            <pc:docMk/>
            <pc:sldMk cId="50890922" sldId="1437"/>
            <ac:grpSpMk id="18" creationId="{AFE1650E-44DD-4FF8-90D9-9974863711B6}"/>
          </ac:grpSpMkLst>
        </pc:grpChg>
        <pc:grpChg chg="del mod">
          <ac:chgData name="Hamlet Markarian" userId="4926d2b407f31d77" providerId="LiveId" clId="{1A634700-36B3-4455-A058-5071D9319E52}" dt="2020-05-18T20:29:16.794" v="54" actId="165"/>
          <ac:grpSpMkLst>
            <pc:docMk/>
            <pc:sldMk cId="50890922" sldId="1437"/>
            <ac:grpSpMk id="22" creationId="{D6665F23-9A35-48A1-BE65-EA31F6291691}"/>
          </ac:grpSpMkLst>
        </pc:grpChg>
        <pc:grpChg chg="del">
          <ac:chgData name="Hamlet Markarian" userId="4926d2b407f31d77" providerId="LiveId" clId="{1A634700-36B3-4455-A058-5071D9319E52}" dt="2020-05-18T20:28:56.410" v="48" actId="478"/>
          <ac:grpSpMkLst>
            <pc:docMk/>
            <pc:sldMk cId="50890922" sldId="1437"/>
            <ac:grpSpMk id="32" creationId="{10149304-7869-416E-8B56-8465E6774193}"/>
          </ac:grpSpMkLst>
        </pc:grpChg>
        <pc:graphicFrameChg chg="del">
          <ac:chgData name="Hamlet Markarian" userId="4926d2b407f31d77" providerId="LiveId" clId="{1A634700-36B3-4455-A058-5071D9319E52}" dt="2020-05-18T20:27:51.112" v="41" actId="478"/>
          <ac:graphicFrameMkLst>
            <pc:docMk/>
            <pc:sldMk cId="50890922" sldId="1437"/>
            <ac:graphicFrameMk id="8" creationId="{67A3F647-3BD3-4E2A-B2A2-6263435AAF75}"/>
          </ac:graphicFrameMkLst>
        </pc:graphicFrameChg>
        <pc:graphicFrameChg chg="del">
          <ac:chgData name="Hamlet Markarian" userId="4926d2b407f31d77" providerId="LiveId" clId="{1A634700-36B3-4455-A058-5071D9319E52}" dt="2020-05-18T20:27:51.112" v="41" actId="478"/>
          <ac:graphicFrameMkLst>
            <pc:docMk/>
            <pc:sldMk cId="50890922" sldId="1437"/>
            <ac:graphicFrameMk id="14" creationId="{004096B8-AC4F-41E1-8A72-12C284464374}"/>
          </ac:graphicFrameMkLst>
        </pc:graphicFrameChg>
        <pc:picChg chg="add del mod">
          <ac:chgData name="Hamlet Markarian" userId="4926d2b407f31d77" providerId="LiveId" clId="{1A634700-36B3-4455-A058-5071D9319E52}" dt="2020-05-18T21:08:49.400" v="187" actId="478"/>
          <ac:picMkLst>
            <pc:docMk/>
            <pc:sldMk cId="50890922" sldId="1437"/>
            <ac:picMk id="5" creationId="{257D8954-6E82-4729-AE0D-7377B4FA9EE7}"/>
          </ac:picMkLst>
        </pc:picChg>
        <pc:picChg chg="mod">
          <ac:chgData name="Hamlet Markarian" userId="4926d2b407f31d77" providerId="LiveId" clId="{1A634700-36B3-4455-A058-5071D9319E52}" dt="2020-05-18T21:25:17.295" v="381" actId="207"/>
          <ac:picMkLst>
            <pc:docMk/>
            <pc:sldMk cId="50890922" sldId="1437"/>
            <ac:picMk id="30" creationId="{34D0E67C-D226-4DF5-9D1B-EAB51874B8F3}"/>
          </ac:picMkLst>
        </pc:picChg>
        <pc:picChg chg="add del mod">
          <ac:chgData name="Hamlet Markarian" userId="4926d2b407f31d77" providerId="LiveId" clId="{1A634700-36B3-4455-A058-5071D9319E52}" dt="2020-05-18T21:08:46.640" v="186" actId="478"/>
          <ac:picMkLst>
            <pc:docMk/>
            <pc:sldMk cId="50890922" sldId="1437"/>
            <ac:picMk id="45" creationId="{FE69D66F-43EA-4666-B095-6B3480A54C93}"/>
          </ac:picMkLst>
        </pc:picChg>
        <pc:cxnChg chg="add del mod">
          <ac:chgData name="Hamlet Markarian" userId="4926d2b407f31d77" providerId="LiveId" clId="{1A634700-36B3-4455-A058-5071D9319E52}" dt="2020-05-19T21:37:46.369" v="2022" actId="478"/>
          <ac:cxnSpMkLst>
            <pc:docMk/>
            <pc:sldMk cId="50890922" sldId="1437"/>
            <ac:cxnSpMk id="4" creationId="{F8E832BC-27C8-4BEE-9995-FCF760A6377C}"/>
          </ac:cxnSpMkLst>
        </pc:cxnChg>
        <pc:cxnChg chg="add del mod">
          <ac:chgData name="Hamlet Markarian" userId="4926d2b407f31d77" providerId="LiveId" clId="{1A634700-36B3-4455-A058-5071D9319E52}" dt="2020-05-19T21:37:45.041" v="2021" actId="478"/>
          <ac:cxnSpMkLst>
            <pc:docMk/>
            <pc:sldMk cId="50890922" sldId="1437"/>
            <ac:cxnSpMk id="25" creationId="{41478D62-6DC9-4378-A811-38FC31561386}"/>
          </ac:cxnSpMkLst>
        </pc:cxnChg>
      </pc:sldChg>
      <pc:sldChg chg="addSp delSp modSp mod delAnim modAnim">
        <pc:chgData name="Hamlet Markarian" userId="4926d2b407f31d77" providerId="LiveId" clId="{1A634700-36B3-4455-A058-5071D9319E52}" dt="2020-05-19T22:05:20.584" v="2090" actId="1036"/>
        <pc:sldMkLst>
          <pc:docMk/>
          <pc:sldMk cId="2377245670" sldId="1458"/>
        </pc:sldMkLst>
        <pc:spChg chg="del">
          <ac:chgData name="Hamlet Markarian" userId="4926d2b407f31d77" providerId="LiveId" clId="{1A634700-36B3-4455-A058-5071D9319E52}" dt="2020-05-18T21:27:12.343" v="392" actId="478"/>
          <ac:spMkLst>
            <pc:docMk/>
            <pc:sldMk cId="2377245670" sldId="1458"/>
            <ac:spMk id="2" creationId="{04255A48-2E46-447F-98DA-0E287025F3FD}"/>
          </ac:spMkLst>
        </pc:spChg>
        <pc:spChg chg="add del mod">
          <ac:chgData name="Hamlet Markarian" userId="4926d2b407f31d77" providerId="LiveId" clId="{1A634700-36B3-4455-A058-5071D9319E52}" dt="2020-05-18T21:30:05.150" v="418" actId="478"/>
          <ac:spMkLst>
            <pc:docMk/>
            <pc:sldMk cId="2377245670" sldId="1458"/>
            <ac:spMk id="3" creationId="{DF9E3DE7-2186-46CF-820A-B305ABC52DCB}"/>
          </ac:spMkLst>
        </pc:spChg>
        <pc:spChg chg="del">
          <ac:chgData name="Hamlet Markarian" userId="4926d2b407f31d77" providerId="LiveId" clId="{1A634700-36B3-4455-A058-5071D9319E52}" dt="2020-05-18T21:27:07.448" v="389" actId="478"/>
          <ac:spMkLst>
            <pc:docMk/>
            <pc:sldMk cId="2377245670" sldId="1458"/>
            <ac:spMk id="11" creationId="{6343BB1C-4EB0-43FC-B3C9-557E96B788BD}"/>
          </ac:spMkLst>
        </pc:spChg>
        <pc:spChg chg="del">
          <ac:chgData name="Hamlet Markarian" userId="4926d2b407f31d77" providerId="LiveId" clId="{1A634700-36B3-4455-A058-5071D9319E52}" dt="2020-05-18T21:27:07.448" v="389" actId="478"/>
          <ac:spMkLst>
            <pc:docMk/>
            <pc:sldMk cId="2377245670" sldId="1458"/>
            <ac:spMk id="12" creationId="{812B5A58-4D9D-455B-A237-30FD38DA9D08}"/>
          </ac:spMkLst>
        </pc:spChg>
        <pc:spChg chg="del">
          <ac:chgData name="Hamlet Markarian" userId="4926d2b407f31d77" providerId="LiveId" clId="{1A634700-36B3-4455-A058-5071D9319E52}" dt="2020-05-18T21:27:07.448" v="389" actId="478"/>
          <ac:spMkLst>
            <pc:docMk/>
            <pc:sldMk cId="2377245670" sldId="1458"/>
            <ac:spMk id="13" creationId="{45E55A27-B275-4572-8F9E-D77B5EC43F08}"/>
          </ac:spMkLst>
        </pc:spChg>
        <pc:spChg chg="mod">
          <ac:chgData name="Hamlet Markarian" userId="4926d2b407f31d77" providerId="LiveId" clId="{1A634700-36B3-4455-A058-5071D9319E52}" dt="2020-05-18T21:27:31.353" v="398" actId="20577"/>
          <ac:spMkLst>
            <pc:docMk/>
            <pc:sldMk cId="2377245670" sldId="1458"/>
            <ac:spMk id="16" creationId="{51A55428-D23F-4777-96FE-D91E0B26310D}"/>
          </ac:spMkLst>
        </pc:spChg>
        <pc:spChg chg="add mod">
          <ac:chgData name="Hamlet Markarian" userId="4926d2b407f31d77" providerId="LiveId" clId="{1A634700-36B3-4455-A058-5071D9319E52}" dt="2020-05-19T22:04:31.904" v="2076" actId="1038"/>
          <ac:spMkLst>
            <pc:docMk/>
            <pc:sldMk cId="2377245670" sldId="1458"/>
            <ac:spMk id="25" creationId="{5B771BE1-3C4B-4BE4-B661-5D7694C1A24F}"/>
          </ac:spMkLst>
        </pc:spChg>
        <pc:spChg chg="add mod">
          <ac:chgData name="Hamlet Markarian" userId="4926d2b407f31d77" providerId="LiveId" clId="{1A634700-36B3-4455-A058-5071D9319E52}" dt="2020-05-19T22:04:31.904" v="2076" actId="1038"/>
          <ac:spMkLst>
            <pc:docMk/>
            <pc:sldMk cId="2377245670" sldId="1458"/>
            <ac:spMk id="26" creationId="{BFEB3712-9AE2-4716-AE9B-B2555FC42CF1}"/>
          </ac:spMkLst>
        </pc:spChg>
        <pc:spChg chg="add mod">
          <ac:chgData name="Hamlet Markarian" userId="4926d2b407f31d77" providerId="LiveId" clId="{1A634700-36B3-4455-A058-5071D9319E52}" dt="2020-05-19T22:04:31.904" v="2076" actId="1038"/>
          <ac:spMkLst>
            <pc:docMk/>
            <pc:sldMk cId="2377245670" sldId="1458"/>
            <ac:spMk id="27" creationId="{A9041CAB-003B-49CF-B99A-4606D17EE539}"/>
          </ac:spMkLst>
        </pc:spChg>
        <pc:spChg chg="del">
          <ac:chgData name="Hamlet Markarian" userId="4926d2b407f31d77" providerId="LiveId" clId="{1A634700-36B3-4455-A058-5071D9319E52}" dt="2020-05-18T21:27:07.448" v="389" actId="478"/>
          <ac:spMkLst>
            <pc:docMk/>
            <pc:sldMk cId="2377245670" sldId="1458"/>
            <ac:spMk id="27" creationId="{CACC0E2A-8F7D-4267-9C64-F844EF72B16B}"/>
          </ac:spMkLst>
        </pc:spChg>
        <pc:spChg chg="add mod">
          <ac:chgData name="Hamlet Markarian" userId="4926d2b407f31d77" providerId="LiveId" clId="{1A634700-36B3-4455-A058-5071D9319E52}" dt="2020-05-19T22:04:31.904" v="2076" actId="1038"/>
          <ac:spMkLst>
            <pc:docMk/>
            <pc:sldMk cId="2377245670" sldId="1458"/>
            <ac:spMk id="28" creationId="{4EDE87CA-D018-4F39-9CF0-607067E157A5}"/>
          </ac:spMkLst>
        </pc:spChg>
        <pc:spChg chg="del">
          <ac:chgData name="Hamlet Markarian" userId="4926d2b407f31d77" providerId="LiveId" clId="{1A634700-36B3-4455-A058-5071D9319E52}" dt="2020-05-18T21:27:07.448" v="389" actId="478"/>
          <ac:spMkLst>
            <pc:docMk/>
            <pc:sldMk cId="2377245670" sldId="1458"/>
            <ac:spMk id="28" creationId="{D783EC86-9814-4DEA-B3E7-4921089837FD}"/>
          </ac:spMkLst>
        </pc:spChg>
        <pc:spChg chg="add mod">
          <ac:chgData name="Hamlet Markarian" userId="4926d2b407f31d77" providerId="LiveId" clId="{1A634700-36B3-4455-A058-5071D9319E52}" dt="2020-05-19T22:04:31.904" v="2076" actId="1038"/>
          <ac:spMkLst>
            <pc:docMk/>
            <pc:sldMk cId="2377245670" sldId="1458"/>
            <ac:spMk id="29" creationId="{91164D45-B2BE-460A-8430-C2CF25BF2E3D}"/>
          </ac:spMkLst>
        </pc:spChg>
        <pc:spChg chg="del">
          <ac:chgData name="Hamlet Markarian" userId="4926d2b407f31d77" providerId="LiveId" clId="{1A634700-36B3-4455-A058-5071D9319E52}" dt="2020-05-18T21:27:07.448" v="389" actId="478"/>
          <ac:spMkLst>
            <pc:docMk/>
            <pc:sldMk cId="2377245670" sldId="1458"/>
            <ac:spMk id="29" creationId="{AC4AC685-5983-4194-AEB7-95938EFC6C6C}"/>
          </ac:spMkLst>
        </pc:spChg>
        <pc:spChg chg="add mod">
          <ac:chgData name="Hamlet Markarian" userId="4926d2b407f31d77" providerId="LiveId" clId="{1A634700-36B3-4455-A058-5071D9319E52}" dt="2020-05-19T22:04:31.904" v="2076" actId="1038"/>
          <ac:spMkLst>
            <pc:docMk/>
            <pc:sldMk cId="2377245670" sldId="1458"/>
            <ac:spMk id="30" creationId="{5DAF2E5E-F65B-4C0F-AEC6-7B5CAB85A4AB}"/>
          </ac:spMkLst>
        </pc:spChg>
        <pc:spChg chg="del">
          <ac:chgData name="Hamlet Markarian" userId="4926d2b407f31d77" providerId="LiveId" clId="{1A634700-36B3-4455-A058-5071D9319E52}" dt="2020-05-18T21:27:07.448" v="389" actId="478"/>
          <ac:spMkLst>
            <pc:docMk/>
            <pc:sldMk cId="2377245670" sldId="1458"/>
            <ac:spMk id="31" creationId="{724E513A-EFE5-4572-B887-4D382DB4402D}"/>
          </ac:spMkLst>
        </pc:spChg>
        <pc:spChg chg="add mod">
          <ac:chgData name="Hamlet Markarian" userId="4926d2b407f31d77" providerId="LiveId" clId="{1A634700-36B3-4455-A058-5071D9319E52}" dt="2020-05-19T22:04:31.904" v="2076" actId="1038"/>
          <ac:spMkLst>
            <pc:docMk/>
            <pc:sldMk cId="2377245670" sldId="1458"/>
            <ac:spMk id="31" creationId="{A357C57C-D5A0-4FC9-93DC-A05FAC1F870B}"/>
          </ac:spMkLst>
        </pc:spChg>
        <pc:spChg chg="add mod">
          <ac:chgData name="Hamlet Markarian" userId="4926d2b407f31d77" providerId="LiveId" clId="{1A634700-36B3-4455-A058-5071D9319E52}" dt="2020-05-19T22:04:31.904" v="2076" actId="1038"/>
          <ac:spMkLst>
            <pc:docMk/>
            <pc:sldMk cId="2377245670" sldId="1458"/>
            <ac:spMk id="32" creationId="{C99B7B6C-6B20-49AE-BD0D-0DFDBB9DB9A7}"/>
          </ac:spMkLst>
        </pc:spChg>
        <pc:spChg chg="add mod">
          <ac:chgData name="Hamlet Markarian" userId="4926d2b407f31d77" providerId="LiveId" clId="{1A634700-36B3-4455-A058-5071D9319E52}" dt="2020-05-19T22:05:08.520" v="2086" actId="1036"/>
          <ac:spMkLst>
            <pc:docMk/>
            <pc:sldMk cId="2377245670" sldId="1458"/>
            <ac:spMk id="33" creationId="{8FD967B0-7462-410C-B620-748DAC2E9A51}"/>
          </ac:spMkLst>
        </pc:spChg>
        <pc:spChg chg="add mod">
          <ac:chgData name="Hamlet Markarian" userId="4926d2b407f31d77" providerId="LiveId" clId="{1A634700-36B3-4455-A058-5071D9319E52}" dt="2020-05-19T22:05:16.712" v="2088" actId="1036"/>
          <ac:spMkLst>
            <pc:docMk/>
            <pc:sldMk cId="2377245670" sldId="1458"/>
            <ac:spMk id="34" creationId="{AF44FF9A-F596-49A1-B3D9-D0A68874C789}"/>
          </ac:spMkLst>
        </pc:spChg>
        <pc:spChg chg="add mod">
          <ac:chgData name="Hamlet Markarian" userId="4926d2b407f31d77" providerId="LiveId" clId="{1A634700-36B3-4455-A058-5071D9319E52}" dt="2020-05-19T22:04:31.904" v="2076" actId="1038"/>
          <ac:spMkLst>
            <pc:docMk/>
            <pc:sldMk cId="2377245670" sldId="1458"/>
            <ac:spMk id="35" creationId="{101D3B6F-69DE-4941-A071-26EAA344DC03}"/>
          </ac:spMkLst>
        </pc:spChg>
        <pc:spChg chg="add mod">
          <ac:chgData name="Hamlet Markarian" userId="4926d2b407f31d77" providerId="LiveId" clId="{1A634700-36B3-4455-A058-5071D9319E52}" dt="2020-05-19T22:04:31.904" v="2076" actId="1038"/>
          <ac:spMkLst>
            <pc:docMk/>
            <pc:sldMk cId="2377245670" sldId="1458"/>
            <ac:spMk id="36" creationId="{7DD166FC-2841-4AE6-97A9-9E66738D78B9}"/>
          </ac:spMkLst>
        </pc:spChg>
        <pc:spChg chg="del">
          <ac:chgData name="Hamlet Markarian" userId="4926d2b407f31d77" providerId="LiveId" clId="{1A634700-36B3-4455-A058-5071D9319E52}" dt="2020-05-18T21:27:07.448" v="389" actId="478"/>
          <ac:spMkLst>
            <pc:docMk/>
            <pc:sldMk cId="2377245670" sldId="1458"/>
            <ac:spMk id="38" creationId="{AFF4FA7E-C93F-4CE4-BCB2-345E910AC605}"/>
          </ac:spMkLst>
        </pc:spChg>
        <pc:spChg chg="del">
          <ac:chgData name="Hamlet Markarian" userId="4926d2b407f31d77" providerId="LiveId" clId="{1A634700-36B3-4455-A058-5071D9319E52}" dt="2020-05-18T21:27:07.448" v="389" actId="478"/>
          <ac:spMkLst>
            <pc:docMk/>
            <pc:sldMk cId="2377245670" sldId="1458"/>
            <ac:spMk id="40" creationId="{2EF9F0D6-0F4D-41D4-8C04-D2F9DBA03FBA}"/>
          </ac:spMkLst>
        </pc:spChg>
        <pc:spChg chg="add mod">
          <ac:chgData name="Hamlet Markarian" userId="4926d2b407f31d77" providerId="LiveId" clId="{1A634700-36B3-4455-A058-5071D9319E52}" dt="2020-05-19T22:05:20.584" v="2090" actId="1036"/>
          <ac:spMkLst>
            <pc:docMk/>
            <pc:sldMk cId="2377245670" sldId="1458"/>
            <ac:spMk id="40" creationId="{CCB9329E-A281-4D7E-9CCE-88A6976F3A4B}"/>
          </ac:spMkLst>
        </pc:spChg>
        <pc:spChg chg="del">
          <ac:chgData name="Hamlet Markarian" userId="4926d2b407f31d77" providerId="LiveId" clId="{1A634700-36B3-4455-A058-5071D9319E52}" dt="2020-05-18T21:27:07.448" v="389" actId="478"/>
          <ac:spMkLst>
            <pc:docMk/>
            <pc:sldMk cId="2377245670" sldId="1458"/>
            <ac:spMk id="41" creationId="{395B42AD-9729-43ED-B7EE-526DDE7074E3}"/>
          </ac:spMkLst>
        </pc:spChg>
        <pc:spChg chg="add mod">
          <ac:chgData name="Hamlet Markarian" userId="4926d2b407f31d77" providerId="LiveId" clId="{1A634700-36B3-4455-A058-5071D9319E52}" dt="2020-05-19T22:05:08.520" v="2086" actId="1036"/>
          <ac:spMkLst>
            <pc:docMk/>
            <pc:sldMk cId="2377245670" sldId="1458"/>
            <ac:spMk id="41" creationId="{55291615-87CC-4C05-989F-AFFE0D326123}"/>
          </ac:spMkLst>
        </pc:spChg>
        <pc:spChg chg="add mod">
          <ac:chgData name="Hamlet Markarian" userId="4926d2b407f31d77" providerId="LiveId" clId="{1A634700-36B3-4455-A058-5071D9319E52}" dt="2020-05-19T22:04:31.904" v="2076" actId="1038"/>
          <ac:spMkLst>
            <pc:docMk/>
            <pc:sldMk cId="2377245670" sldId="1458"/>
            <ac:spMk id="42" creationId="{181604B2-5716-42EF-B5DA-C69BECD4C0D7}"/>
          </ac:spMkLst>
        </pc:spChg>
        <pc:spChg chg="del">
          <ac:chgData name="Hamlet Markarian" userId="4926d2b407f31d77" providerId="LiveId" clId="{1A634700-36B3-4455-A058-5071D9319E52}" dt="2020-05-18T21:27:07.448" v="389" actId="478"/>
          <ac:spMkLst>
            <pc:docMk/>
            <pc:sldMk cId="2377245670" sldId="1458"/>
            <ac:spMk id="42" creationId="{91622C24-B96A-4ED6-8A3F-AEED1FDB631F}"/>
          </ac:spMkLst>
        </pc:spChg>
        <pc:spChg chg="add mod">
          <ac:chgData name="Hamlet Markarian" userId="4926d2b407f31d77" providerId="LiveId" clId="{1A634700-36B3-4455-A058-5071D9319E52}" dt="2020-05-19T22:04:31.904" v="2076" actId="1038"/>
          <ac:spMkLst>
            <pc:docMk/>
            <pc:sldMk cId="2377245670" sldId="1458"/>
            <ac:spMk id="43" creationId="{182EDB46-34BD-44C3-8360-4C3EA80C28BA}"/>
          </ac:spMkLst>
        </pc:spChg>
        <pc:spChg chg="del">
          <ac:chgData name="Hamlet Markarian" userId="4926d2b407f31d77" providerId="LiveId" clId="{1A634700-36B3-4455-A058-5071D9319E52}" dt="2020-05-18T21:27:07.448" v="389" actId="478"/>
          <ac:spMkLst>
            <pc:docMk/>
            <pc:sldMk cId="2377245670" sldId="1458"/>
            <ac:spMk id="43" creationId="{3E885FA4-11D1-4EA3-ABF2-CCF3104B47D9}"/>
          </ac:spMkLst>
        </pc:spChg>
        <pc:spChg chg="del">
          <ac:chgData name="Hamlet Markarian" userId="4926d2b407f31d77" providerId="LiveId" clId="{1A634700-36B3-4455-A058-5071D9319E52}" dt="2020-05-18T21:27:07.448" v="389" actId="478"/>
          <ac:spMkLst>
            <pc:docMk/>
            <pc:sldMk cId="2377245670" sldId="1458"/>
            <ac:spMk id="44" creationId="{F0D07C5F-79EE-4470-9382-F0920DF7CB05}"/>
          </ac:spMkLst>
        </pc:spChg>
        <pc:spChg chg="add mod">
          <ac:chgData name="Hamlet Markarian" userId="4926d2b407f31d77" providerId="LiveId" clId="{1A634700-36B3-4455-A058-5071D9319E52}" dt="2020-05-18T21:40:25.099" v="510" actId="12788"/>
          <ac:spMkLst>
            <pc:docMk/>
            <pc:sldMk cId="2377245670" sldId="1458"/>
            <ac:spMk id="45" creationId="{DD36E3AD-AF9C-4CA6-B58F-4D6D980425D9}"/>
          </ac:spMkLst>
        </pc:spChg>
        <pc:spChg chg="add del mod">
          <ac:chgData name="Hamlet Markarian" userId="4926d2b407f31d77" providerId="LiveId" clId="{1A634700-36B3-4455-A058-5071D9319E52}" dt="2020-05-19T22:04:28.298" v="2073" actId="478"/>
          <ac:spMkLst>
            <pc:docMk/>
            <pc:sldMk cId="2377245670" sldId="1458"/>
            <ac:spMk id="47" creationId="{5B0992B1-A78F-4FFB-A9BA-F94FA12A8EB9}"/>
          </ac:spMkLst>
        </pc:spChg>
        <pc:spChg chg="add del mod">
          <ac:chgData name="Hamlet Markarian" userId="4926d2b407f31d77" providerId="LiveId" clId="{1A634700-36B3-4455-A058-5071D9319E52}" dt="2020-05-19T22:04:28.298" v="2073" actId="478"/>
          <ac:spMkLst>
            <pc:docMk/>
            <pc:sldMk cId="2377245670" sldId="1458"/>
            <ac:spMk id="48" creationId="{E08BC33B-B9F8-4CB1-927C-2EE156ECAFD9}"/>
          </ac:spMkLst>
        </pc:spChg>
        <pc:spChg chg="add del mod">
          <ac:chgData name="Hamlet Markarian" userId="4926d2b407f31d77" providerId="LiveId" clId="{1A634700-36B3-4455-A058-5071D9319E52}" dt="2020-05-19T22:04:28.298" v="2073" actId="478"/>
          <ac:spMkLst>
            <pc:docMk/>
            <pc:sldMk cId="2377245670" sldId="1458"/>
            <ac:spMk id="49" creationId="{464935A8-1CA7-4810-B1B0-0AE75120CA33}"/>
          </ac:spMkLst>
        </pc:spChg>
        <pc:spChg chg="add del mod">
          <ac:chgData name="Hamlet Markarian" userId="4926d2b407f31d77" providerId="LiveId" clId="{1A634700-36B3-4455-A058-5071D9319E52}" dt="2020-05-18T21:30:01.478" v="417" actId="478"/>
          <ac:spMkLst>
            <pc:docMk/>
            <pc:sldMk cId="2377245670" sldId="1458"/>
            <ac:spMk id="50" creationId="{55BB3CC9-F8E1-4073-9182-93EF52DC8C9A}"/>
          </ac:spMkLst>
        </pc:spChg>
        <pc:spChg chg="add mod">
          <ac:chgData name="Hamlet Markarian" userId="4926d2b407f31d77" providerId="LiveId" clId="{1A634700-36B3-4455-A058-5071D9319E52}" dt="2020-05-19T22:05:08.520" v="2086" actId="1036"/>
          <ac:spMkLst>
            <pc:docMk/>
            <pc:sldMk cId="2377245670" sldId="1458"/>
            <ac:spMk id="50" creationId="{F328765D-C23B-4D02-B339-3F50A3BAEC09}"/>
          </ac:spMkLst>
        </pc:spChg>
        <pc:spChg chg="add mod">
          <ac:chgData name="Hamlet Markarian" userId="4926d2b407f31d77" providerId="LiveId" clId="{1A634700-36B3-4455-A058-5071D9319E52}" dt="2020-05-19T22:05:08.520" v="2086" actId="1036"/>
          <ac:spMkLst>
            <pc:docMk/>
            <pc:sldMk cId="2377245670" sldId="1458"/>
            <ac:spMk id="51" creationId="{5F2FD3C9-0466-415E-BFB7-A104AB5AC9EC}"/>
          </ac:spMkLst>
        </pc:spChg>
        <pc:spChg chg="del">
          <ac:chgData name="Hamlet Markarian" userId="4926d2b407f31d77" providerId="LiveId" clId="{1A634700-36B3-4455-A058-5071D9319E52}" dt="2020-05-18T21:27:07.448" v="389" actId="478"/>
          <ac:spMkLst>
            <pc:docMk/>
            <pc:sldMk cId="2377245670" sldId="1458"/>
            <ac:spMk id="51" creationId="{EABDB525-C47C-4A20-8988-1723DBC910B9}"/>
          </ac:spMkLst>
        </pc:spChg>
        <pc:spChg chg="add mod">
          <ac:chgData name="Hamlet Markarian" userId="4926d2b407f31d77" providerId="LiveId" clId="{1A634700-36B3-4455-A058-5071D9319E52}" dt="2020-05-19T22:05:16.712" v="2088" actId="1036"/>
          <ac:spMkLst>
            <pc:docMk/>
            <pc:sldMk cId="2377245670" sldId="1458"/>
            <ac:spMk id="52" creationId="{9F4168AA-4288-4767-AF3C-8458FD682E7F}"/>
          </ac:spMkLst>
        </pc:spChg>
        <pc:spChg chg="del">
          <ac:chgData name="Hamlet Markarian" userId="4926d2b407f31d77" providerId="LiveId" clId="{1A634700-36B3-4455-A058-5071D9319E52}" dt="2020-05-18T21:27:07.448" v="389" actId="478"/>
          <ac:spMkLst>
            <pc:docMk/>
            <pc:sldMk cId="2377245670" sldId="1458"/>
            <ac:spMk id="52" creationId="{CFFE8122-80B7-4877-8457-9C907BB9B1ED}"/>
          </ac:spMkLst>
        </pc:spChg>
        <pc:spChg chg="add del mod">
          <ac:chgData name="Hamlet Markarian" userId="4926d2b407f31d77" providerId="LiveId" clId="{1A634700-36B3-4455-A058-5071D9319E52}" dt="2020-05-19T22:04:28.298" v="2073" actId="478"/>
          <ac:spMkLst>
            <pc:docMk/>
            <pc:sldMk cId="2377245670" sldId="1458"/>
            <ac:spMk id="53" creationId="{7B4E1676-6FE7-4EBA-90D5-97F09964135E}"/>
          </ac:spMkLst>
        </pc:spChg>
        <pc:spChg chg="del">
          <ac:chgData name="Hamlet Markarian" userId="4926d2b407f31d77" providerId="LiveId" clId="{1A634700-36B3-4455-A058-5071D9319E52}" dt="2020-05-18T21:27:07.448" v="389" actId="478"/>
          <ac:spMkLst>
            <pc:docMk/>
            <pc:sldMk cId="2377245670" sldId="1458"/>
            <ac:spMk id="54" creationId="{D5FDD386-5AF2-426B-99E3-2B57AF9CC210}"/>
          </ac:spMkLst>
        </pc:spChg>
        <pc:spChg chg="add del mod">
          <ac:chgData name="Hamlet Markarian" userId="4926d2b407f31d77" providerId="LiveId" clId="{1A634700-36B3-4455-A058-5071D9319E52}" dt="2020-05-19T22:04:28.298" v="2073" actId="478"/>
          <ac:spMkLst>
            <pc:docMk/>
            <pc:sldMk cId="2377245670" sldId="1458"/>
            <ac:spMk id="55" creationId="{DE0DCFC7-B8DF-4DD2-AD67-CC6009DBFED8}"/>
          </ac:spMkLst>
        </pc:spChg>
        <pc:spChg chg="add mod">
          <ac:chgData name="Hamlet Markarian" userId="4926d2b407f31d77" providerId="LiveId" clId="{1A634700-36B3-4455-A058-5071D9319E52}" dt="2020-05-18T21:30:15.008" v="422" actId="571"/>
          <ac:spMkLst>
            <pc:docMk/>
            <pc:sldMk cId="2377245670" sldId="1458"/>
            <ac:spMk id="56" creationId="{CB5918A6-1308-4D05-9CED-B72E542235E8}"/>
          </ac:spMkLst>
        </pc:spChg>
        <pc:spChg chg="del">
          <ac:chgData name="Hamlet Markarian" userId="4926d2b407f31d77" providerId="LiveId" clId="{1A634700-36B3-4455-A058-5071D9319E52}" dt="2020-05-18T21:27:07.448" v="389" actId="478"/>
          <ac:spMkLst>
            <pc:docMk/>
            <pc:sldMk cId="2377245670" sldId="1458"/>
            <ac:spMk id="57" creationId="{BCD3EFCF-8E34-43E3-AB73-9B3F8B43F461}"/>
          </ac:spMkLst>
        </pc:spChg>
        <pc:spChg chg="del">
          <ac:chgData name="Hamlet Markarian" userId="4926d2b407f31d77" providerId="LiveId" clId="{1A634700-36B3-4455-A058-5071D9319E52}" dt="2020-05-18T21:27:07.448" v="389" actId="478"/>
          <ac:spMkLst>
            <pc:docMk/>
            <pc:sldMk cId="2377245670" sldId="1458"/>
            <ac:spMk id="58" creationId="{88D5C14B-FBD3-4DA4-96E6-3B2FB670AE8C}"/>
          </ac:spMkLst>
        </pc:spChg>
        <pc:spChg chg="del">
          <ac:chgData name="Hamlet Markarian" userId="4926d2b407f31d77" providerId="LiveId" clId="{1A634700-36B3-4455-A058-5071D9319E52}" dt="2020-05-18T21:27:09.425" v="390" actId="478"/>
          <ac:spMkLst>
            <pc:docMk/>
            <pc:sldMk cId="2377245670" sldId="1458"/>
            <ac:spMk id="59" creationId="{567CA20D-63AB-43F0-A27D-DED91E172163}"/>
          </ac:spMkLst>
        </pc:spChg>
        <pc:spChg chg="del">
          <ac:chgData name="Hamlet Markarian" userId="4926d2b407f31d77" providerId="LiveId" clId="{1A634700-36B3-4455-A058-5071D9319E52}" dt="2020-05-18T21:27:09.425" v="390" actId="478"/>
          <ac:spMkLst>
            <pc:docMk/>
            <pc:sldMk cId="2377245670" sldId="1458"/>
            <ac:spMk id="60" creationId="{F9F8D655-9981-479D-A2DF-9F3F9FA60FE4}"/>
          </ac:spMkLst>
        </pc:spChg>
        <pc:spChg chg="del">
          <ac:chgData name="Hamlet Markarian" userId="4926d2b407f31d77" providerId="LiveId" clId="{1A634700-36B3-4455-A058-5071D9319E52}" dt="2020-05-18T21:27:09.425" v="390" actId="478"/>
          <ac:spMkLst>
            <pc:docMk/>
            <pc:sldMk cId="2377245670" sldId="1458"/>
            <ac:spMk id="61" creationId="{C17CBDEC-EAD1-4473-8CBF-F67E3DE15437}"/>
          </ac:spMkLst>
        </pc:spChg>
        <pc:spChg chg="del">
          <ac:chgData name="Hamlet Markarian" userId="4926d2b407f31d77" providerId="LiveId" clId="{1A634700-36B3-4455-A058-5071D9319E52}" dt="2020-05-18T21:27:09.425" v="390" actId="478"/>
          <ac:spMkLst>
            <pc:docMk/>
            <pc:sldMk cId="2377245670" sldId="1458"/>
            <ac:spMk id="62" creationId="{084A44B1-5F39-473B-B3C0-5867CF592FCA}"/>
          </ac:spMkLst>
        </pc:spChg>
        <pc:spChg chg="del">
          <ac:chgData name="Hamlet Markarian" userId="4926d2b407f31d77" providerId="LiveId" clId="{1A634700-36B3-4455-A058-5071D9319E52}" dt="2020-05-18T21:27:09.425" v="390" actId="478"/>
          <ac:spMkLst>
            <pc:docMk/>
            <pc:sldMk cId="2377245670" sldId="1458"/>
            <ac:spMk id="63" creationId="{6C350F9B-74A0-4BD6-81D0-7839E8B3BA3B}"/>
          </ac:spMkLst>
        </pc:spChg>
        <pc:spChg chg="del">
          <ac:chgData name="Hamlet Markarian" userId="4926d2b407f31d77" providerId="LiveId" clId="{1A634700-36B3-4455-A058-5071D9319E52}" dt="2020-05-18T21:27:09.425" v="390" actId="478"/>
          <ac:spMkLst>
            <pc:docMk/>
            <pc:sldMk cId="2377245670" sldId="1458"/>
            <ac:spMk id="64" creationId="{565FC0AD-1572-4BA9-A02F-67EF5540164A}"/>
          </ac:spMkLst>
        </pc:spChg>
        <pc:spChg chg="del">
          <ac:chgData name="Hamlet Markarian" userId="4926d2b407f31d77" providerId="LiveId" clId="{1A634700-36B3-4455-A058-5071D9319E52}" dt="2020-05-18T21:27:07.448" v="389" actId="478"/>
          <ac:spMkLst>
            <pc:docMk/>
            <pc:sldMk cId="2377245670" sldId="1458"/>
            <ac:spMk id="66" creationId="{9678B031-E0D9-4794-8032-7287D32C4E04}"/>
          </ac:spMkLst>
        </pc:spChg>
        <pc:spChg chg="del">
          <ac:chgData name="Hamlet Markarian" userId="4926d2b407f31d77" providerId="LiveId" clId="{1A634700-36B3-4455-A058-5071D9319E52}" dt="2020-05-18T21:27:09.425" v="390" actId="478"/>
          <ac:spMkLst>
            <pc:docMk/>
            <pc:sldMk cId="2377245670" sldId="1458"/>
            <ac:spMk id="67" creationId="{70AB8F22-99DA-411E-A7CE-9258FA1D7A73}"/>
          </ac:spMkLst>
        </pc:spChg>
        <pc:spChg chg="del">
          <ac:chgData name="Hamlet Markarian" userId="4926d2b407f31d77" providerId="LiveId" clId="{1A634700-36B3-4455-A058-5071D9319E52}" dt="2020-05-18T21:27:09.425" v="390" actId="478"/>
          <ac:spMkLst>
            <pc:docMk/>
            <pc:sldMk cId="2377245670" sldId="1458"/>
            <ac:spMk id="68" creationId="{E5379DA8-3581-44DC-9B63-F0F22B135D77}"/>
          </ac:spMkLst>
        </pc:spChg>
        <pc:spChg chg="del">
          <ac:chgData name="Hamlet Markarian" userId="4926d2b407f31d77" providerId="LiveId" clId="{1A634700-36B3-4455-A058-5071D9319E52}" dt="2020-05-18T21:27:07.448" v="389" actId="478"/>
          <ac:spMkLst>
            <pc:docMk/>
            <pc:sldMk cId="2377245670" sldId="1458"/>
            <ac:spMk id="70" creationId="{8D58FE7B-E030-4B35-B53C-80AE0E77E596}"/>
          </ac:spMkLst>
        </pc:spChg>
        <pc:spChg chg="del">
          <ac:chgData name="Hamlet Markarian" userId="4926d2b407f31d77" providerId="LiveId" clId="{1A634700-36B3-4455-A058-5071D9319E52}" dt="2020-05-18T21:27:09.425" v="390" actId="478"/>
          <ac:spMkLst>
            <pc:docMk/>
            <pc:sldMk cId="2377245670" sldId="1458"/>
            <ac:spMk id="71" creationId="{4409A4DC-A459-41DC-9746-A1D06C2E7F97}"/>
          </ac:spMkLst>
        </pc:spChg>
        <pc:spChg chg="del">
          <ac:chgData name="Hamlet Markarian" userId="4926d2b407f31d77" providerId="LiveId" clId="{1A634700-36B3-4455-A058-5071D9319E52}" dt="2020-05-18T21:27:09.425" v="390" actId="478"/>
          <ac:spMkLst>
            <pc:docMk/>
            <pc:sldMk cId="2377245670" sldId="1458"/>
            <ac:spMk id="72" creationId="{5FE82B3F-CD7E-4E8E-BC31-00049DE7E9C2}"/>
          </ac:spMkLst>
        </pc:spChg>
        <pc:spChg chg="add mod">
          <ac:chgData name="Hamlet Markarian" userId="4926d2b407f31d77" providerId="LiveId" clId="{1A634700-36B3-4455-A058-5071D9319E52}" dt="2020-05-18T21:30:15.008" v="422" actId="571"/>
          <ac:spMkLst>
            <pc:docMk/>
            <pc:sldMk cId="2377245670" sldId="1458"/>
            <ac:spMk id="73" creationId="{481B4593-7076-453E-A03C-1E2DC8103A50}"/>
          </ac:spMkLst>
        </pc:spChg>
        <pc:spChg chg="add del mod">
          <ac:chgData name="Hamlet Markarian" userId="4926d2b407f31d77" providerId="LiveId" clId="{1A634700-36B3-4455-A058-5071D9319E52}" dt="2020-05-19T22:04:28.298" v="2073" actId="478"/>
          <ac:spMkLst>
            <pc:docMk/>
            <pc:sldMk cId="2377245670" sldId="1458"/>
            <ac:spMk id="74" creationId="{4CEED5B1-164A-43E4-B435-E473A4BB8B42}"/>
          </ac:spMkLst>
        </pc:spChg>
        <pc:spChg chg="add del mod">
          <ac:chgData name="Hamlet Markarian" userId="4926d2b407f31d77" providerId="LiveId" clId="{1A634700-36B3-4455-A058-5071D9319E52}" dt="2020-05-19T22:04:28.298" v="2073" actId="478"/>
          <ac:spMkLst>
            <pc:docMk/>
            <pc:sldMk cId="2377245670" sldId="1458"/>
            <ac:spMk id="75" creationId="{D0A19F92-A3CC-4C0D-9A28-FBE0B0704901}"/>
          </ac:spMkLst>
        </pc:spChg>
        <pc:spChg chg="add del mod">
          <ac:chgData name="Hamlet Markarian" userId="4926d2b407f31d77" providerId="LiveId" clId="{1A634700-36B3-4455-A058-5071D9319E52}" dt="2020-05-19T22:04:28.298" v="2073" actId="478"/>
          <ac:spMkLst>
            <pc:docMk/>
            <pc:sldMk cId="2377245670" sldId="1458"/>
            <ac:spMk id="76" creationId="{86A66826-7CB9-4FE7-A28F-E24F596B2F3A}"/>
          </ac:spMkLst>
        </pc:spChg>
        <pc:spChg chg="add del mod">
          <ac:chgData name="Hamlet Markarian" userId="4926d2b407f31d77" providerId="LiveId" clId="{1A634700-36B3-4455-A058-5071D9319E52}" dt="2020-05-19T22:04:28.298" v="2073" actId="478"/>
          <ac:spMkLst>
            <pc:docMk/>
            <pc:sldMk cId="2377245670" sldId="1458"/>
            <ac:spMk id="77" creationId="{886089B3-1E2B-493A-9E3F-37C8620C04B2}"/>
          </ac:spMkLst>
        </pc:spChg>
        <pc:spChg chg="add del mod">
          <ac:chgData name="Hamlet Markarian" userId="4926d2b407f31d77" providerId="LiveId" clId="{1A634700-36B3-4455-A058-5071D9319E52}" dt="2020-05-19T22:04:28.298" v="2073" actId="478"/>
          <ac:spMkLst>
            <pc:docMk/>
            <pc:sldMk cId="2377245670" sldId="1458"/>
            <ac:spMk id="78" creationId="{C049CA46-3DBC-4D4B-A355-839917E7CF3A}"/>
          </ac:spMkLst>
        </pc:spChg>
        <pc:spChg chg="add del mod">
          <ac:chgData name="Hamlet Markarian" userId="4926d2b407f31d77" providerId="LiveId" clId="{1A634700-36B3-4455-A058-5071D9319E52}" dt="2020-05-19T22:04:28.298" v="2073" actId="478"/>
          <ac:spMkLst>
            <pc:docMk/>
            <pc:sldMk cId="2377245670" sldId="1458"/>
            <ac:spMk id="79" creationId="{E86CF5A6-1675-4EBF-AF9E-A6D0BFCA1882}"/>
          </ac:spMkLst>
        </pc:spChg>
        <pc:spChg chg="add del mod">
          <ac:chgData name="Hamlet Markarian" userId="4926d2b407f31d77" providerId="LiveId" clId="{1A634700-36B3-4455-A058-5071D9319E52}" dt="2020-05-19T22:04:28.298" v="2073" actId="478"/>
          <ac:spMkLst>
            <pc:docMk/>
            <pc:sldMk cId="2377245670" sldId="1458"/>
            <ac:spMk id="80" creationId="{D8800E31-4578-4F98-83F9-2F67CCFBF672}"/>
          </ac:spMkLst>
        </pc:spChg>
        <pc:spChg chg="add del mod">
          <ac:chgData name="Hamlet Markarian" userId="4926d2b407f31d77" providerId="LiveId" clId="{1A634700-36B3-4455-A058-5071D9319E52}" dt="2020-05-19T22:04:28.298" v="2073" actId="478"/>
          <ac:spMkLst>
            <pc:docMk/>
            <pc:sldMk cId="2377245670" sldId="1458"/>
            <ac:spMk id="81" creationId="{31C62E80-536A-490A-B806-7FC460587795}"/>
          </ac:spMkLst>
        </pc:spChg>
        <pc:spChg chg="add del mod">
          <ac:chgData name="Hamlet Markarian" userId="4926d2b407f31d77" providerId="LiveId" clId="{1A634700-36B3-4455-A058-5071D9319E52}" dt="2020-05-18T21:41:00.421" v="514" actId="478"/>
          <ac:spMkLst>
            <pc:docMk/>
            <pc:sldMk cId="2377245670" sldId="1458"/>
            <ac:spMk id="82" creationId="{122F556D-0EFE-4333-933B-2BD04A1246B3}"/>
          </ac:spMkLst>
        </pc:spChg>
        <pc:spChg chg="add del mod">
          <ac:chgData name="Hamlet Markarian" userId="4926d2b407f31d77" providerId="LiveId" clId="{1A634700-36B3-4455-A058-5071D9319E52}" dt="2020-05-18T21:44:23.142" v="519" actId="478"/>
          <ac:spMkLst>
            <pc:docMk/>
            <pc:sldMk cId="2377245670" sldId="1458"/>
            <ac:spMk id="83" creationId="{07EB662B-7366-4371-B85A-3D35B4C8EBEE}"/>
          </ac:spMkLst>
        </pc:spChg>
        <pc:spChg chg="add del mod">
          <ac:chgData name="Hamlet Markarian" userId="4926d2b407f31d77" providerId="LiveId" clId="{1A634700-36B3-4455-A058-5071D9319E52}" dt="2020-05-19T22:04:00.337" v="2072" actId="478"/>
          <ac:spMkLst>
            <pc:docMk/>
            <pc:sldMk cId="2377245670" sldId="1458"/>
            <ac:spMk id="84" creationId="{332D9938-0926-4362-880E-03699B61A244}"/>
          </ac:spMkLst>
        </pc:spChg>
        <pc:spChg chg="add del mod">
          <ac:chgData name="Hamlet Markarian" userId="4926d2b407f31d77" providerId="LiveId" clId="{1A634700-36B3-4455-A058-5071D9319E52}" dt="2020-05-19T22:04:00.337" v="2072" actId="478"/>
          <ac:spMkLst>
            <pc:docMk/>
            <pc:sldMk cId="2377245670" sldId="1458"/>
            <ac:spMk id="85" creationId="{E502CCD6-0D29-4DBD-AEFB-EAE9CD967559}"/>
          </ac:spMkLst>
        </pc:spChg>
        <pc:graphicFrameChg chg="del">
          <ac:chgData name="Hamlet Markarian" userId="4926d2b407f31d77" providerId="LiveId" clId="{1A634700-36B3-4455-A058-5071D9319E52}" dt="2020-05-18T21:27:07.448" v="389" actId="478"/>
          <ac:graphicFrameMkLst>
            <pc:docMk/>
            <pc:sldMk cId="2377245670" sldId="1458"/>
            <ac:graphicFrameMk id="8" creationId="{67A3F647-3BD3-4E2A-B2A2-6263435AAF75}"/>
          </ac:graphicFrameMkLst>
        </pc:graphicFrameChg>
        <pc:graphicFrameChg chg="del">
          <ac:chgData name="Hamlet Markarian" userId="4926d2b407f31d77" providerId="LiveId" clId="{1A634700-36B3-4455-A058-5071D9319E52}" dt="2020-05-18T21:27:09.425" v="390" actId="478"/>
          <ac:graphicFrameMkLst>
            <pc:docMk/>
            <pc:sldMk cId="2377245670" sldId="1458"/>
            <ac:graphicFrameMk id="26" creationId="{8FBBCC0F-D5D7-441A-901E-D06E67418FEC}"/>
          </ac:graphicFrameMkLst>
        </pc:graphicFrameChg>
        <pc:picChg chg="add del mod">
          <ac:chgData name="Hamlet Markarian" userId="4926d2b407f31d77" providerId="LiveId" clId="{1A634700-36B3-4455-A058-5071D9319E52}" dt="2020-05-19T22:04:28.298" v="2073" actId="478"/>
          <ac:picMkLst>
            <pc:docMk/>
            <pc:sldMk cId="2377245670" sldId="1458"/>
            <ac:picMk id="10" creationId="{98B02DF7-051E-4A87-A636-E1C9826DD069}"/>
          </ac:picMkLst>
        </pc:picChg>
        <pc:picChg chg="del">
          <ac:chgData name="Hamlet Markarian" userId="4926d2b407f31d77" providerId="LiveId" clId="{1A634700-36B3-4455-A058-5071D9319E52}" dt="2020-05-18T21:27:10.824" v="391" actId="478"/>
          <ac:picMkLst>
            <pc:docMk/>
            <pc:sldMk cId="2377245670" sldId="1458"/>
            <ac:picMk id="30" creationId="{34D0E67C-D226-4DF5-9D1B-EAB51874B8F3}"/>
          </ac:picMkLst>
        </pc:picChg>
        <pc:picChg chg="add mod">
          <ac:chgData name="Hamlet Markarian" userId="4926d2b407f31d77" providerId="LiveId" clId="{1A634700-36B3-4455-A058-5071D9319E52}" dt="2020-05-19T22:04:31.904" v="2076" actId="1038"/>
          <ac:picMkLst>
            <pc:docMk/>
            <pc:sldMk cId="2377245670" sldId="1458"/>
            <ac:picMk id="37" creationId="{EADD157F-3691-4272-8BBA-3F8C65FCACB1}"/>
          </ac:picMkLst>
        </pc:picChg>
        <pc:picChg chg="add mod">
          <ac:chgData name="Hamlet Markarian" userId="4926d2b407f31d77" providerId="LiveId" clId="{1A634700-36B3-4455-A058-5071D9319E52}" dt="2020-05-19T22:04:31.904" v="2076" actId="1038"/>
          <ac:picMkLst>
            <pc:docMk/>
            <pc:sldMk cId="2377245670" sldId="1458"/>
            <ac:picMk id="38" creationId="{CFDBFC3A-7DE2-4CFB-85C5-96DAC9C43C68}"/>
          </ac:picMkLst>
        </pc:picChg>
        <pc:picChg chg="add mod">
          <ac:chgData name="Hamlet Markarian" userId="4926d2b407f31d77" providerId="LiveId" clId="{1A634700-36B3-4455-A058-5071D9319E52}" dt="2020-05-19T22:04:31.904" v="2076" actId="1038"/>
          <ac:picMkLst>
            <pc:docMk/>
            <pc:sldMk cId="2377245670" sldId="1458"/>
            <ac:picMk id="39" creationId="{6DC0B205-5583-4C3C-897A-250BB7E5578C}"/>
          </ac:picMkLst>
        </pc:picChg>
        <pc:picChg chg="add mod">
          <ac:chgData name="Hamlet Markarian" userId="4926d2b407f31d77" providerId="LiveId" clId="{1A634700-36B3-4455-A058-5071D9319E52}" dt="2020-05-19T22:04:31.904" v="2076" actId="1038"/>
          <ac:picMkLst>
            <pc:docMk/>
            <pc:sldMk cId="2377245670" sldId="1458"/>
            <ac:picMk id="44" creationId="{389A7968-BE98-4374-9E36-4310EAE303AB}"/>
          </ac:picMkLst>
        </pc:picChg>
        <pc:picChg chg="add mod">
          <ac:chgData name="Hamlet Markarian" userId="4926d2b407f31d77" providerId="LiveId" clId="{1A634700-36B3-4455-A058-5071D9319E52}" dt="2020-05-18T21:40:25.099" v="510" actId="12788"/>
          <ac:picMkLst>
            <pc:docMk/>
            <pc:sldMk cId="2377245670" sldId="1458"/>
            <ac:picMk id="46" creationId="{7355C654-6F32-4E63-80CD-EABE2479314A}"/>
          </ac:picMkLst>
        </pc:picChg>
        <pc:picChg chg="add del mod">
          <ac:chgData name="Hamlet Markarian" userId="4926d2b407f31d77" providerId="LiveId" clId="{1A634700-36B3-4455-A058-5071D9319E52}" dt="2020-05-19T22:04:28.298" v="2073" actId="478"/>
          <ac:picMkLst>
            <pc:docMk/>
            <pc:sldMk cId="2377245670" sldId="1458"/>
            <ac:picMk id="86" creationId="{7DAAAD20-DF01-4F14-B56C-59868A378761}"/>
          </ac:picMkLst>
        </pc:picChg>
        <pc:picChg chg="add del mod">
          <ac:chgData name="Hamlet Markarian" userId="4926d2b407f31d77" providerId="LiveId" clId="{1A634700-36B3-4455-A058-5071D9319E52}" dt="2020-05-19T22:04:28.298" v="2073" actId="478"/>
          <ac:picMkLst>
            <pc:docMk/>
            <pc:sldMk cId="2377245670" sldId="1458"/>
            <ac:picMk id="87" creationId="{8276A39C-3A63-4749-A979-7CDEC1E525CE}"/>
          </ac:picMkLst>
        </pc:picChg>
        <pc:cxnChg chg="add del mod">
          <ac:chgData name="Hamlet Markarian" userId="4926d2b407f31d77" providerId="LiveId" clId="{1A634700-36B3-4455-A058-5071D9319E52}" dt="2020-05-19T22:04:00.337" v="2072" actId="478"/>
          <ac:cxnSpMkLst>
            <pc:docMk/>
            <pc:sldMk cId="2377245670" sldId="1458"/>
            <ac:cxnSpMk id="5" creationId="{62468790-224A-4044-8D17-B7B3AAE66D14}"/>
          </ac:cxnSpMkLst>
        </pc:cxnChg>
        <pc:cxnChg chg="del mod">
          <ac:chgData name="Hamlet Markarian" userId="4926d2b407f31d77" providerId="LiveId" clId="{1A634700-36B3-4455-A058-5071D9319E52}" dt="2020-05-18T21:27:07.448" v="389" actId="478"/>
          <ac:cxnSpMkLst>
            <pc:docMk/>
            <pc:sldMk cId="2377245670" sldId="1458"/>
            <ac:cxnSpMk id="37" creationId="{BB71D2E6-EB16-4383-856F-F52C014E22A0}"/>
          </ac:cxnSpMkLst>
        </pc:cxnChg>
        <pc:cxnChg chg="del mod">
          <ac:chgData name="Hamlet Markarian" userId="4926d2b407f31d77" providerId="LiveId" clId="{1A634700-36B3-4455-A058-5071D9319E52}" dt="2020-05-18T21:27:07.448" v="389" actId="478"/>
          <ac:cxnSpMkLst>
            <pc:docMk/>
            <pc:sldMk cId="2377245670" sldId="1458"/>
            <ac:cxnSpMk id="65" creationId="{0BD974E7-ACB3-4FE5-92A8-31FA4569BD5A}"/>
          </ac:cxnSpMkLst>
        </pc:cxnChg>
        <pc:cxnChg chg="del mod">
          <ac:chgData name="Hamlet Markarian" userId="4926d2b407f31d77" providerId="LiveId" clId="{1A634700-36B3-4455-A058-5071D9319E52}" dt="2020-05-18T21:27:07.448" v="389" actId="478"/>
          <ac:cxnSpMkLst>
            <pc:docMk/>
            <pc:sldMk cId="2377245670" sldId="1458"/>
            <ac:cxnSpMk id="69" creationId="{7CD38E59-FCF5-4708-8317-90026B53D51E}"/>
          </ac:cxnSpMkLst>
        </pc:cxnChg>
      </pc:sldChg>
      <pc:sldChg chg="addSp delSp modSp add mod delAnim modAnim">
        <pc:chgData name="Hamlet Markarian" userId="4926d2b407f31d77" providerId="LiveId" clId="{1A634700-36B3-4455-A058-5071D9319E52}" dt="2020-05-19T23:29:26.210" v="2635"/>
        <pc:sldMkLst>
          <pc:docMk/>
          <pc:sldMk cId="1266504630" sldId="1465"/>
        </pc:sldMkLst>
        <pc:spChg chg="add del mod">
          <ac:chgData name="Hamlet Markarian" userId="4926d2b407f31d77" providerId="LiveId" clId="{1A634700-36B3-4455-A058-5071D9319E52}" dt="2020-05-19T22:06:08.531" v="2092" actId="478"/>
          <ac:spMkLst>
            <pc:docMk/>
            <pc:sldMk cId="1266504630" sldId="1465"/>
            <ac:spMk id="3" creationId="{38FB8E4A-33F2-4A79-B94C-82023315A27C}"/>
          </ac:spMkLst>
        </pc:spChg>
        <pc:spChg chg="mod">
          <ac:chgData name="Hamlet Markarian" userId="4926d2b407f31d77" providerId="LiveId" clId="{1A634700-36B3-4455-A058-5071D9319E52}" dt="2020-05-19T22:06:37.066" v="2097" actId="20577"/>
          <ac:spMkLst>
            <pc:docMk/>
            <pc:sldMk cId="1266504630" sldId="1465"/>
            <ac:spMk id="16" creationId="{51A55428-D23F-4777-96FE-D91E0B26310D}"/>
          </ac:spMkLst>
        </pc:spChg>
        <pc:spChg chg="ord">
          <ac:chgData name="Hamlet Markarian" userId="4926d2b407f31d77" providerId="LiveId" clId="{1A634700-36B3-4455-A058-5071D9319E52}" dt="2020-05-19T22:14:47.320" v="2148" actId="167"/>
          <ac:spMkLst>
            <pc:docMk/>
            <pc:sldMk cId="1266504630" sldId="1465"/>
            <ac:spMk id="19" creationId="{42101231-1855-46EE-A3D9-B84E75ACB56A}"/>
          </ac:spMkLst>
        </pc:spChg>
        <pc:spChg chg="del mod topLvl">
          <ac:chgData name="Hamlet Markarian" userId="4926d2b407f31d77" providerId="LiveId" clId="{1A634700-36B3-4455-A058-5071D9319E52}" dt="2020-05-18T22:02:45.919" v="716" actId="478"/>
          <ac:spMkLst>
            <pc:docMk/>
            <pc:sldMk cId="1266504630" sldId="1465"/>
            <ac:spMk id="26" creationId="{761B7E8D-7C3B-4931-8AD4-FAE1298A0919}"/>
          </ac:spMkLst>
        </pc:spChg>
        <pc:spChg chg="mod topLvl">
          <ac:chgData name="Hamlet Markarian" userId="4926d2b407f31d77" providerId="LiveId" clId="{1A634700-36B3-4455-A058-5071D9319E52}" dt="2020-05-18T22:14:20.276" v="756" actId="164"/>
          <ac:spMkLst>
            <pc:docMk/>
            <pc:sldMk cId="1266504630" sldId="1465"/>
            <ac:spMk id="28" creationId="{A5F17270-C33C-4607-8F9E-07C0B80ADF34}"/>
          </ac:spMkLst>
        </pc:spChg>
        <pc:spChg chg="add del mod">
          <ac:chgData name="Hamlet Markarian" userId="4926d2b407f31d77" providerId="LiveId" clId="{1A634700-36B3-4455-A058-5071D9319E52}" dt="2020-05-19T22:09:53.023" v="2099" actId="478"/>
          <ac:spMkLst>
            <pc:docMk/>
            <pc:sldMk cId="1266504630" sldId="1465"/>
            <ac:spMk id="29" creationId="{32C9271C-6CDE-478C-BB85-F326707644DA}"/>
          </ac:spMkLst>
        </pc:spChg>
        <pc:spChg chg="del mod topLvl">
          <ac:chgData name="Hamlet Markarian" userId="4926d2b407f31d77" providerId="LiveId" clId="{1A634700-36B3-4455-A058-5071D9319E52}" dt="2020-05-18T21:56:20.069" v="591" actId="478"/>
          <ac:spMkLst>
            <pc:docMk/>
            <pc:sldMk cId="1266504630" sldId="1465"/>
            <ac:spMk id="29" creationId="{A8A80620-1902-472F-90D6-ABD036DD8527}"/>
          </ac:spMkLst>
        </pc:spChg>
        <pc:spChg chg="del mod topLvl">
          <ac:chgData name="Hamlet Markarian" userId="4926d2b407f31d77" providerId="LiveId" clId="{1A634700-36B3-4455-A058-5071D9319E52}" dt="2020-05-18T21:56:20.069" v="591" actId="478"/>
          <ac:spMkLst>
            <pc:docMk/>
            <pc:sldMk cId="1266504630" sldId="1465"/>
            <ac:spMk id="30" creationId="{2A4EEF4C-C1AB-4A34-B43C-E87BFB440470}"/>
          </ac:spMkLst>
        </pc:spChg>
        <pc:spChg chg="add del mod">
          <ac:chgData name="Hamlet Markarian" userId="4926d2b407f31d77" providerId="LiveId" clId="{1A634700-36B3-4455-A058-5071D9319E52}" dt="2020-05-19T22:09:53.023" v="2099" actId="478"/>
          <ac:spMkLst>
            <pc:docMk/>
            <pc:sldMk cId="1266504630" sldId="1465"/>
            <ac:spMk id="30" creationId="{2E65DCB6-4C5F-498F-A63F-FDCCBFD11A2B}"/>
          </ac:spMkLst>
        </pc:spChg>
        <pc:spChg chg="del mod topLvl">
          <ac:chgData name="Hamlet Markarian" userId="4926d2b407f31d77" providerId="LiveId" clId="{1A634700-36B3-4455-A058-5071D9319E52}" dt="2020-05-18T21:56:20.069" v="591" actId="478"/>
          <ac:spMkLst>
            <pc:docMk/>
            <pc:sldMk cId="1266504630" sldId="1465"/>
            <ac:spMk id="31" creationId="{A8C62484-A8B8-4950-9E05-41E5DAA42F00}"/>
          </ac:spMkLst>
        </pc:spChg>
        <pc:spChg chg="mod">
          <ac:chgData name="Hamlet Markarian" userId="4926d2b407f31d77" providerId="LiveId" clId="{1A634700-36B3-4455-A058-5071D9319E52}" dt="2020-05-19T22:06:23.804" v="2093"/>
          <ac:spMkLst>
            <pc:docMk/>
            <pc:sldMk cId="1266504630" sldId="1465"/>
            <ac:spMk id="32" creationId="{3EEAEE81-92D5-4E98-9359-C156CB342B2A}"/>
          </ac:spMkLst>
        </pc:spChg>
        <pc:spChg chg="del mod topLvl">
          <ac:chgData name="Hamlet Markarian" userId="4926d2b407f31d77" providerId="LiveId" clId="{1A634700-36B3-4455-A058-5071D9319E52}" dt="2020-05-18T21:56:20.069" v="591" actId="478"/>
          <ac:spMkLst>
            <pc:docMk/>
            <pc:sldMk cId="1266504630" sldId="1465"/>
            <ac:spMk id="32" creationId="{CC227FB9-31A8-44FE-8510-FF85B82ED29D}"/>
          </ac:spMkLst>
        </pc:spChg>
        <pc:spChg chg="mod topLvl">
          <ac:chgData name="Hamlet Markarian" userId="4926d2b407f31d77" providerId="LiveId" clId="{1A634700-36B3-4455-A058-5071D9319E52}" dt="2020-05-18T22:14:20.276" v="756" actId="164"/>
          <ac:spMkLst>
            <pc:docMk/>
            <pc:sldMk cId="1266504630" sldId="1465"/>
            <ac:spMk id="33" creationId="{69C3BF1F-2ECE-491C-BB6D-5D2792D17293}"/>
          </ac:spMkLst>
        </pc:spChg>
        <pc:spChg chg="del mod topLvl">
          <ac:chgData name="Hamlet Markarian" userId="4926d2b407f31d77" providerId="LiveId" clId="{1A634700-36B3-4455-A058-5071D9319E52}" dt="2020-05-18T21:55:19.230" v="579" actId="478"/>
          <ac:spMkLst>
            <pc:docMk/>
            <pc:sldMk cId="1266504630" sldId="1465"/>
            <ac:spMk id="34" creationId="{277C5F03-3BAF-4A5F-ADEC-C0B604CFF617}"/>
          </ac:spMkLst>
        </pc:spChg>
        <pc:spChg chg="mod">
          <ac:chgData name="Hamlet Markarian" userId="4926d2b407f31d77" providerId="LiveId" clId="{1A634700-36B3-4455-A058-5071D9319E52}" dt="2020-05-19T22:06:23.804" v="2093"/>
          <ac:spMkLst>
            <pc:docMk/>
            <pc:sldMk cId="1266504630" sldId="1465"/>
            <ac:spMk id="34" creationId="{57D90445-BC2E-4FBF-9CF7-8D5601459DF0}"/>
          </ac:spMkLst>
        </pc:spChg>
        <pc:spChg chg="del mod topLvl">
          <ac:chgData name="Hamlet Markarian" userId="4926d2b407f31d77" providerId="LiveId" clId="{1A634700-36B3-4455-A058-5071D9319E52}" dt="2020-05-18T21:55:16.830" v="577" actId="478"/>
          <ac:spMkLst>
            <pc:docMk/>
            <pc:sldMk cId="1266504630" sldId="1465"/>
            <ac:spMk id="35" creationId="{271AF4D8-6410-4A48-8645-9F62C8EE83A1}"/>
          </ac:spMkLst>
        </pc:spChg>
        <pc:spChg chg="mod">
          <ac:chgData name="Hamlet Markarian" userId="4926d2b407f31d77" providerId="LiveId" clId="{1A634700-36B3-4455-A058-5071D9319E52}" dt="2020-05-19T22:06:23.804" v="2093"/>
          <ac:spMkLst>
            <pc:docMk/>
            <pc:sldMk cId="1266504630" sldId="1465"/>
            <ac:spMk id="36" creationId="{154C2318-BDEF-4140-A1A7-0D9B12A8690D}"/>
          </ac:spMkLst>
        </pc:spChg>
        <pc:spChg chg="del mod topLvl">
          <ac:chgData name="Hamlet Markarian" userId="4926d2b407f31d77" providerId="LiveId" clId="{1A634700-36B3-4455-A058-5071D9319E52}" dt="2020-05-18T21:55:14.093" v="575" actId="478"/>
          <ac:spMkLst>
            <pc:docMk/>
            <pc:sldMk cId="1266504630" sldId="1465"/>
            <ac:spMk id="36" creationId="{4E44A2FA-297A-4735-B314-9CB64C986EC8}"/>
          </ac:spMkLst>
        </pc:spChg>
        <pc:spChg chg="add mod topLvl">
          <ac:chgData name="Hamlet Markarian" userId="4926d2b407f31d77" providerId="LiveId" clId="{1A634700-36B3-4455-A058-5071D9319E52}" dt="2020-05-18T22:14:20.276" v="756" actId="164"/>
          <ac:spMkLst>
            <pc:docMk/>
            <pc:sldMk cId="1266504630" sldId="1465"/>
            <ac:spMk id="37" creationId="{06E0BB80-28EC-4625-9CF2-D52C14EC2F64}"/>
          </ac:spMkLst>
        </pc:spChg>
        <pc:spChg chg="add mod topLvl">
          <ac:chgData name="Hamlet Markarian" userId="4926d2b407f31d77" providerId="LiveId" clId="{1A634700-36B3-4455-A058-5071D9319E52}" dt="2020-05-18T22:14:20.276" v="756" actId="164"/>
          <ac:spMkLst>
            <pc:docMk/>
            <pc:sldMk cId="1266504630" sldId="1465"/>
            <ac:spMk id="38" creationId="{A0EC0564-70D9-4811-80AB-7441F246B032}"/>
          </ac:spMkLst>
        </pc:spChg>
        <pc:spChg chg="add mod topLvl">
          <ac:chgData name="Hamlet Markarian" userId="4926d2b407f31d77" providerId="LiveId" clId="{1A634700-36B3-4455-A058-5071D9319E52}" dt="2020-05-18T22:14:20.276" v="756" actId="164"/>
          <ac:spMkLst>
            <pc:docMk/>
            <pc:sldMk cId="1266504630" sldId="1465"/>
            <ac:spMk id="39" creationId="{AFB070B9-73B9-4EE6-90A2-4071C1E5F64E}"/>
          </ac:spMkLst>
        </pc:spChg>
        <pc:spChg chg="add mod topLvl">
          <ac:chgData name="Hamlet Markarian" userId="4926d2b407f31d77" providerId="LiveId" clId="{1A634700-36B3-4455-A058-5071D9319E52}" dt="2020-05-18T22:14:20.276" v="756" actId="164"/>
          <ac:spMkLst>
            <pc:docMk/>
            <pc:sldMk cId="1266504630" sldId="1465"/>
            <ac:spMk id="40" creationId="{11B3EBC3-04EA-4688-A286-30038DD160FF}"/>
          </ac:spMkLst>
        </pc:spChg>
        <pc:spChg chg="add mod topLvl">
          <ac:chgData name="Hamlet Markarian" userId="4926d2b407f31d77" providerId="LiveId" clId="{1A634700-36B3-4455-A058-5071D9319E52}" dt="2020-05-18T22:14:20.276" v="756" actId="164"/>
          <ac:spMkLst>
            <pc:docMk/>
            <pc:sldMk cId="1266504630" sldId="1465"/>
            <ac:spMk id="41" creationId="{95B03A66-640E-450D-8318-3FA28F145004}"/>
          </ac:spMkLst>
        </pc:spChg>
        <pc:spChg chg="add mod topLvl">
          <ac:chgData name="Hamlet Markarian" userId="4926d2b407f31d77" providerId="LiveId" clId="{1A634700-36B3-4455-A058-5071D9319E52}" dt="2020-05-18T22:14:20.276" v="756" actId="164"/>
          <ac:spMkLst>
            <pc:docMk/>
            <pc:sldMk cId="1266504630" sldId="1465"/>
            <ac:spMk id="42" creationId="{B623CD13-5B3F-4871-84DF-82501A677D1D}"/>
          </ac:spMkLst>
        </pc:spChg>
        <pc:spChg chg="mod">
          <ac:chgData name="Hamlet Markarian" userId="4926d2b407f31d77" providerId="LiveId" clId="{1A634700-36B3-4455-A058-5071D9319E52}" dt="2020-05-19T22:06:23.804" v="2093"/>
          <ac:spMkLst>
            <pc:docMk/>
            <pc:sldMk cId="1266504630" sldId="1465"/>
            <ac:spMk id="43" creationId="{7DF3641F-7AEB-48C0-8336-FACEB3BE3034}"/>
          </ac:spMkLst>
        </pc:spChg>
        <pc:spChg chg="add del mod">
          <ac:chgData name="Hamlet Markarian" userId="4926d2b407f31d77" providerId="LiveId" clId="{1A634700-36B3-4455-A058-5071D9319E52}" dt="2020-05-19T22:06:08.531" v="2092" actId="478"/>
          <ac:spMkLst>
            <pc:docMk/>
            <pc:sldMk cId="1266504630" sldId="1465"/>
            <ac:spMk id="44" creationId="{554225B3-6752-4DEB-83FA-89069733E795}"/>
          </ac:spMkLst>
        </pc:spChg>
        <pc:spChg chg="del">
          <ac:chgData name="Hamlet Markarian" userId="4926d2b407f31d77" providerId="LiveId" clId="{1A634700-36B3-4455-A058-5071D9319E52}" dt="2020-05-18T21:55:01.101" v="567" actId="478"/>
          <ac:spMkLst>
            <pc:docMk/>
            <pc:sldMk cId="1266504630" sldId="1465"/>
            <ac:spMk id="47" creationId="{5B0992B1-A78F-4FFB-A9BA-F94FA12A8EB9}"/>
          </ac:spMkLst>
        </pc:spChg>
        <pc:spChg chg="mod">
          <ac:chgData name="Hamlet Markarian" userId="4926d2b407f31d77" providerId="LiveId" clId="{1A634700-36B3-4455-A058-5071D9319E52}" dt="2020-05-19T22:06:23.804" v="2093"/>
          <ac:spMkLst>
            <pc:docMk/>
            <pc:sldMk cId="1266504630" sldId="1465"/>
            <ac:spMk id="48" creationId="{CEB9C685-1A61-42DB-82AD-2AB419E29D62}"/>
          </ac:spMkLst>
        </pc:spChg>
        <pc:spChg chg="del">
          <ac:chgData name="Hamlet Markarian" userId="4926d2b407f31d77" providerId="LiveId" clId="{1A634700-36B3-4455-A058-5071D9319E52}" dt="2020-05-18T21:55:01.101" v="567" actId="478"/>
          <ac:spMkLst>
            <pc:docMk/>
            <pc:sldMk cId="1266504630" sldId="1465"/>
            <ac:spMk id="48" creationId="{E08BC33B-B9F8-4CB1-927C-2EE156ECAFD9}"/>
          </ac:spMkLst>
        </pc:spChg>
        <pc:spChg chg="del">
          <ac:chgData name="Hamlet Markarian" userId="4926d2b407f31d77" providerId="LiveId" clId="{1A634700-36B3-4455-A058-5071D9319E52}" dt="2020-05-18T21:55:01.101" v="567" actId="478"/>
          <ac:spMkLst>
            <pc:docMk/>
            <pc:sldMk cId="1266504630" sldId="1465"/>
            <ac:spMk id="49" creationId="{464935A8-1CA7-4810-B1B0-0AE75120CA33}"/>
          </ac:spMkLst>
        </pc:spChg>
        <pc:spChg chg="mod">
          <ac:chgData name="Hamlet Markarian" userId="4926d2b407f31d77" providerId="LiveId" clId="{1A634700-36B3-4455-A058-5071D9319E52}" dt="2020-05-19T22:06:23.804" v="2093"/>
          <ac:spMkLst>
            <pc:docMk/>
            <pc:sldMk cId="1266504630" sldId="1465"/>
            <ac:spMk id="49" creationId="{4992E92E-9C49-4246-93B8-7F8AEDE61872}"/>
          </ac:spMkLst>
        </pc:spChg>
        <pc:spChg chg="add mod">
          <ac:chgData name="Hamlet Markarian" userId="4926d2b407f31d77" providerId="LiveId" clId="{1A634700-36B3-4455-A058-5071D9319E52}" dt="2020-05-18T23:32:03.911" v="1730" actId="164"/>
          <ac:spMkLst>
            <pc:docMk/>
            <pc:sldMk cId="1266504630" sldId="1465"/>
            <ac:spMk id="50" creationId="{D6E30E93-05A0-4003-BA24-CB0398A4905E}"/>
          </ac:spMkLst>
        </pc:spChg>
        <pc:spChg chg="add mod">
          <ac:chgData name="Hamlet Markarian" userId="4926d2b407f31d77" providerId="LiveId" clId="{1A634700-36B3-4455-A058-5071D9319E52}" dt="2020-05-18T23:32:03.911" v="1730" actId="164"/>
          <ac:spMkLst>
            <pc:docMk/>
            <pc:sldMk cId="1266504630" sldId="1465"/>
            <ac:spMk id="51" creationId="{3D5982F6-FABC-4F44-A79B-EA55B1B674B2}"/>
          </ac:spMkLst>
        </pc:spChg>
        <pc:spChg chg="add mod">
          <ac:chgData name="Hamlet Markarian" userId="4926d2b407f31d77" providerId="LiveId" clId="{1A634700-36B3-4455-A058-5071D9319E52}" dt="2020-05-18T23:32:06.084" v="1731" actId="164"/>
          <ac:spMkLst>
            <pc:docMk/>
            <pc:sldMk cId="1266504630" sldId="1465"/>
            <ac:spMk id="52" creationId="{8C1C15C1-45A0-4077-8605-CA5FB1068E57}"/>
          </ac:spMkLst>
        </pc:spChg>
        <pc:spChg chg="del">
          <ac:chgData name="Hamlet Markarian" userId="4926d2b407f31d77" providerId="LiveId" clId="{1A634700-36B3-4455-A058-5071D9319E52}" dt="2020-05-18T21:55:01.101" v="567" actId="478"/>
          <ac:spMkLst>
            <pc:docMk/>
            <pc:sldMk cId="1266504630" sldId="1465"/>
            <ac:spMk id="53" creationId="{7B4E1676-6FE7-4EBA-90D5-97F09964135E}"/>
          </ac:spMkLst>
        </pc:spChg>
        <pc:spChg chg="add mod">
          <ac:chgData name="Hamlet Markarian" userId="4926d2b407f31d77" providerId="LiveId" clId="{1A634700-36B3-4455-A058-5071D9319E52}" dt="2020-05-18T23:32:06.084" v="1731" actId="164"/>
          <ac:spMkLst>
            <pc:docMk/>
            <pc:sldMk cId="1266504630" sldId="1465"/>
            <ac:spMk id="54" creationId="{A1E6C849-92AB-45A9-96A6-91F66ECB395F}"/>
          </ac:spMkLst>
        </pc:spChg>
        <pc:spChg chg="mod">
          <ac:chgData name="Hamlet Markarian" userId="4926d2b407f31d77" providerId="LiveId" clId="{1A634700-36B3-4455-A058-5071D9319E52}" dt="2020-05-19T22:06:23.804" v="2093"/>
          <ac:spMkLst>
            <pc:docMk/>
            <pc:sldMk cId="1266504630" sldId="1465"/>
            <ac:spMk id="55" creationId="{8BD1829C-CF20-4598-AB93-2AE30F4ED3AE}"/>
          </ac:spMkLst>
        </pc:spChg>
        <pc:spChg chg="del">
          <ac:chgData name="Hamlet Markarian" userId="4926d2b407f31d77" providerId="LiveId" clId="{1A634700-36B3-4455-A058-5071D9319E52}" dt="2020-05-18T21:55:01.101" v="567" actId="478"/>
          <ac:spMkLst>
            <pc:docMk/>
            <pc:sldMk cId="1266504630" sldId="1465"/>
            <ac:spMk id="55" creationId="{DE0DCFC7-B8DF-4DD2-AD67-CC6009DBFED8}"/>
          </ac:spMkLst>
        </pc:spChg>
        <pc:spChg chg="add mod">
          <ac:chgData name="Hamlet Markarian" userId="4926d2b407f31d77" providerId="LiveId" clId="{1A634700-36B3-4455-A058-5071D9319E52}" dt="2020-05-18T23:32:08.085" v="1732" actId="164"/>
          <ac:spMkLst>
            <pc:docMk/>
            <pc:sldMk cId="1266504630" sldId="1465"/>
            <ac:spMk id="56" creationId="{4F1C7F5C-31EA-47C8-B213-CB86265729B0}"/>
          </ac:spMkLst>
        </pc:spChg>
        <pc:spChg chg="add mod">
          <ac:chgData name="Hamlet Markarian" userId="4926d2b407f31d77" providerId="LiveId" clId="{1A634700-36B3-4455-A058-5071D9319E52}" dt="2020-05-18T23:32:08.085" v="1732" actId="164"/>
          <ac:spMkLst>
            <pc:docMk/>
            <pc:sldMk cId="1266504630" sldId="1465"/>
            <ac:spMk id="57" creationId="{7856B7A9-8D83-407F-BAF4-530D6F77B6B1}"/>
          </ac:spMkLst>
        </pc:spChg>
        <pc:spChg chg="add mod">
          <ac:chgData name="Hamlet Markarian" userId="4926d2b407f31d77" providerId="LiveId" clId="{1A634700-36B3-4455-A058-5071D9319E52}" dt="2020-05-18T23:32:09.837" v="1733" actId="164"/>
          <ac:spMkLst>
            <pc:docMk/>
            <pc:sldMk cId="1266504630" sldId="1465"/>
            <ac:spMk id="58" creationId="{151EC082-D5EF-4136-91C7-61DD786E712D}"/>
          </ac:spMkLst>
        </pc:spChg>
        <pc:spChg chg="add mod">
          <ac:chgData name="Hamlet Markarian" userId="4926d2b407f31d77" providerId="LiveId" clId="{1A634700-36B3-4455-A058-5071D9319E52}" dt="2020-05-18T23:32:09.837" v="1733" actId="164"/>
          <ac:spMkLst>
            <pc:docMk/>
            <pc:sldMk cId="1266504630" sldId="1465"/>
            <ac:spMk id="59" creationId="{D6109F19-5791-488C-96F0-A1B7C7C15325}"/>
          </ac:spMkLst>
        </pc:spChg>
        <pc:spChg chg="mod">
          <ac:chgData name="Hamlet Markarian" userId="4926d2b407f31d77" providerId="LiveId" clId="{1A634700-36B3-4455-A058-5071D9319E52}" dt="2020-05-19T22:06:23.804" v="2093"/>
          <ac:spMkLst>
            <pc:docMk/>
            <pc:sldMk cId="1266504630" sldId="1465"/>
            <ac:spMk id="60" creationId="{F6FF91F4-4628-4F83-9D65-EAF8202B6119}"/>
          </ac:spMkLst>
        </pc:spChg>
        <pc:spChg chg="mod">
          <ac:chgData name="Hamlet Markarian" userId="4926d2b407f31d77" providerId="LiveId" clId="{1A634700-36B3-4455-A058-5071D9319E52}" dt="2020-05-19T22:06:23.804" v="2093"/>
          <ac:spMkLst>
            <pc:docMk/>
            <pc:sldMk cId="1266504630" sldId="1465"/>
            <ac:spMk id="62" creationId="{5F79E5AF-D002-4A6D-823B-04B05C1E2994}"/>
          </ac:spMkLst>
        </pc:spChg>
        <pc:spChg chg="mod">
          <ac:chgData name="Hamlet Markarian" userId="4926d2b407f31d77" providerId="LiveId" clId="{1A634700-36B3-4455-A058-5071D9319E52}" dt="2020-05-19T22:06:23.804" v="2093"/>
          <ac:spMkLst>
            <pc:docMk/>
            <pc:sldMk cId="1266504630" sldId="1465"/>
            <ac:spMk id="63" creationId="{1A082D8A-ABB1-4991-8016-5AF38AB97AD4}"/>
          </ac:spMkLst>
        </pc:spChg>
        <pc:spChg chg="mod topLvl">
          <ac:chgData name="Hamlet Markarian" userId="4926d2b407f31d77" providerId="LiveId" clId="{1A634700-36B3-4455-A058-5071D9319E52}" dt="2020-05-19T22:19:49.371" v="2216" actId="20577"/>
          <ac:spMkLst>
            <pc:docMk/>
            <pc:sldMk cId="1266504630" sldId="1465"/>
            <ac:spMk id="66" creationId="{1099882B-583B-4535-9436-BC34E2C173C2}"/>
          </ac:spMkLst>
        </pc:spChg>
        <pc:spChg chg="mod">
          <ac:chgData name="Hamlet Markarian" userId="4926d2b407f31d77" providerId="LiveId" clId="{1A634700-36B3-4455-A058-5071D9319E52}" dt="2020-05-19T22:15:28.560" v="2152" actId="165"/>
          <ac:spMkLst>
            <pc:docMk/>
            <pc:sldMk cId="1266504630" sldId="1465"/>
            <ac:spMk id="68" creationId="{71AEB1F0-0DDB-4AA3-B5DD-0570CFEBBA96}"/>
          </ac:spMkLst>
        </pc:spChg>
        <pc:spChg chg="mod">
          <ac:chgData name="Hamlet Markarian" userId="4926d2b407f31d77" providerId="LiveId" clId="{1A634700-36B3-4455-A058-5071D9319E52}" dt="2020-05-19T22:15:28.560" v="2152" actId="165"/>
          <ac:spMkLst>
            <pc:docMk/>
            <pc:sldMk cId="1266504630" sldId="1465"/>
            <ac:spMk id="69" creationId="{1B1BD834-9F3C-4765-A3E0-B318F8522065}"/>
          </ac:spMkLst>
        </pc:spChg>
        <pc:spChg chg="mod">
          <ac:chgData name="Hamlet Markarian" userId="4926d2b407f31d77" providerId="LiveId" clId="{1A634700-36B3-4455-A058-5071D9319E52}" dt="2020-05-19T22:15:28.560" v="2152" actId="165"/>
          <ac:spMkLst>
            <pc:docMk/>
            <pc:sldMk cId="1266504630" sldId="1465"/>
            <ac:spMk id="70" creationId="{D983F654-42B2-4656-8418-39F9EE50165C}"/>
          </ac:spMkLst>
        </pc:spChg>
        <pc:spChg chg="mod">
          <ac:chgData name="Hamlet Markarian" userId="4926d2b407f31d77" providerId="LiveId" clId="{1A634700-36B3-4455-A058-5071D9319E52}" dt="2020-05-19T22:15:28.560" v="2152" actId="165"/>
          <ac:spMkLst>
            <pc:docMk/>
            <pc:sldMk cId="1266504630" sldId="1465"/>
            <ac:spMk id="71" creationId="{CBEA8280-54BF-40EA-A544-C1670822B6B6}"/>
          </ac:spMkLst>
        </pc:spChg>
        <pc:spChg chg="mod">
          <ac:chgData name="Hamlet Markarian" userId="4926d2b407f31d77" providerId="LiveId" clId="{1A634700-36B3-4455-A058-5071D9319E52}" dt="2020-05-19T22:15:28.560" v="2152" actId="165"/>
          <ac:spMkLst>
            <pc:docMk/>
            <pc:sldMk cId="1266504630" sldId="1465"/>
            <ac:spMk id="72" creationId="{4334C8A2-8725-4631-8394-2A2DBBC6B82F}"/>
          </ac:spMkLst>
        </pc:spChg>
        <pc:spChg chg="mod">
          <ac:chgData name="Hamlet Markarian" userId="4926d2b407f31d77" providerId="LiveId" clId="{1A634700-36B3-4455-A058-5071D9319E52}" dt="2020-05-19T22:15:28.560" v="2152" actId="165"/>
          <ac:spMkLst>
            <pc:docMk/>
            <pc:sldMk cId="1266504630" sldId="1465"/>
            <ac:spMk id="73" creationId="{141F0AE9-BFDD-4829-8B03-03C2EFF3CB9A}"/>
          </ac:spMkLst>
        </pc:spChg>
        <pc:spChg chg="del">
          <ac:chgData name="Hamlet Markarian" userId="4926d2b407f31d77" providerId="LiveId" clId="{1A634700-36B3-4455-A058-5071D9319E52}" dt="2020-05-18T21:55:01.101" v="567" actId="478"/>
          <ac:spMkLst>
            <pc:docMk/>
            <pc:sldMk cId="1266504630" sldId="1465"/>
            <ac:spMk id="74" creationId="{4CEED5B1-164A-43E4-B435-E473A4BB8B42}"/>
          </ac:spMkLst>
        </pc:spChg>
        <pc:spChg chg="mod topLvl">
          <ac:chgData name="Hamlet Markarian" userId="4926d2b407f31d77" providerId="LiveId" clId="{1A634700-36B3-4455-A058-5071D9319E52}" dt="2020-05-19T22:20:13.801" v="2222" actId="404"/>
          <ac:spMkLst>
            <pc:docMk/>
            <pc:sldMk cId="1266504630" sldId="1465"/>
            <ac:spMk id="75" creationId="{02DCB205-93AB-4853-A755-0F0E0A7293C1}"/>
          </ac:spMkLst>
        </pc:spChg>
        <pc:spChg chg="del">
          <ac:chgData name="Hamlet Markarian" userId="4926d2b407f31d77" providerId="LiveId" clId="{1A634700-36B3-4455-A058-5071D9319E52}" dt="2020-05-18T21:55:01.101" v="567" actId="478"/>
          <ac:spMkLst>
            <pc:docMk/>
            <pc:sldMk cId="1266504630" sldId="1465"/>
            <ac:spMk id="75" creationId="{D0A19F92-A3CC-4C0D-9A28-FBE0B0704901}"/>
          </ac:spMkLst>
        </pc:spChg>
        <pc:spChg chg="del">
          <ac:chgData name="Hamlet Markarian" userId="4926d2b407f31d77" providerId="LiveId" clId="{1A634700-36B3-4455-A058-5071D9319E52}" dt="2020-05-18T21:55:01.101" v="567" actId="478"/>
          <ac:spMkLst>
            <pc:docMk/>
            <pc:sldMk cId="1266504630" sldId="1465"/>
            <ac:spMk id="76" creationId="{86A66826-7CB9-4FE7-A28F-E24F596B2F3A}"/>
          </ac:spMkLst>
        </pc:spChg>
        <pc:spChg chg="mod">
          <ac:chgData name="Hamlet Markarian" userId="4926d2b407f31d77" providerId="LiveId" clId="{1A634700-36B3-4455-A058-5071D9319E52}" dt="2020-05-19T22:15:28.560" v="2152" actId="165"/>
          <ac:spMkLst>
            <pc:docMk/>
            <pc:sldMk cId="1266504630" sldId="1465"/>
            <ac:spMk id="77" creationId="{1F4DEDB6-A40D-43CD-934D-E75886178DBF}"/>
          </ac:spMkLst>
        </pc:spChg>
        <pc:spChg chg="del">
          <ac:chgData name="Hamlet Markarian" userId="4926d2b407f31d77" providerId="LiveId" clId="{1A634700-36B3-4455-A058-5071D9319E52}" dt="2020-05-18T21:55:01.101" v="567" actId="478"/>
          <ac:spMkLst>
            <pc:docMk/>
            <pc:sldMk cId="1266504630" sldId="1465"/>
            <ac:spMk id="77" creationId="{886089B3-1E2B-493A-9E3F-37C8620C04B2}"/>
          </ac:spMkLst>
        </pc:spChg>
        <pc:spChg chg="mod">
          <ac:chgData name="Hamlet Markarian" userId="4926d2b407f31d77" providerId="LiveId" clId="{1A634700-36B3-4455-A058-5071D9319E52}" dt="2020-05-19T22:15:28.560" v="2152" actId="165"/>
          <ac:spMkLst>
            <pc:docMk/>
            <pc:sldMk cId="1266504630" sldId="1465"/>
            <ac:spMk id="78" creationId="{8A42CFA3-037B-4657-B15F-E3AB765D1995}"/>
          </ac:spMkLst>
        </pc:spChg>
        <pc:spChg chg="del">
          <ac:chgData name="Hamlet Markarian" userId="4926d2b407f31d77" providerId="LiveId" clId="{1A634700-36B3-4455-A058-5071D9319E52}" dt="2020-05-18T21:55:01.101" v="567" actId="478"/>
          <ac:spMkLst>
            <pc:docMk/>
            <pc:sldMk cId="1266504630" sldId="1465"/>
            <ac:spMk id="78" creationId="{C049CA46-3DBC-4D4B-A355-839917E7CF3A}"/>
          </ac:spMkLst>
        </pc:spChg>
        <pc:spChg chg="mod">
          <ac:chgData name="Hamlet Markarian" userId="4926d2b407f31d77" providerId="LiveId" clId="{1A634700-36B3-4455-A058-5071D9319E52}" dt="2020-05-19T22:15:28.560" v="2152" actId="165"/>
          <ac:spMkLst>
            <pc:docMk/>
            <pc:sldMk cId="1266504630" sldId="1465"/>
            <ac:spMk id="79" creationId="{3A144C79-FD53-4690-90B8-F37F4826ACA6}"/>
          </ac:spMkLst>
        </pc:spChg>
        <pc:spChg chg="del">
          <ac:chgData name="Hamlet Markarian" userId="4926d2b407f31d77" providerId="LiveId" clId="{1A634700-36B3-4455-A058-5071D9319E52}" dt="2020-05-18T21:55:01.101" v="567" actId="478"/>
          <ac:spMkLst>
            <pc:docMk/>
            <pc:sldMk cId="1266504630" sldId="1465"/>
            <ac:spMk id="79" creationId="{E86CF5A6-1675-4EBF-AF9E-A6D0BFCA1882}"/>
          </ac:spMkLst>
        </pc:spChg>
        <pc:spChg chg="mod">
          <ac:chgData name="Hamlet Markarian" userId="4926d2b407f31d77" providerId="LiveId" clId="{1A634700-36B3-4455-A058-5071D9319E52}" dt="2020-05-19T22:15:28.560" v="2152" actId="165"/>
          <ac:spMkLst>
            <pc:docMk/>
            <pc:sldMk cId="1266504630" sldId="1465"/>
            <ac:spMk id="80" creationId="{BAF43DCA-A9AB-4C66-85F5-891FA0F32118}"/>
          </ac:spMkLst>
        </pc:spChg>
        <pc:spChg chg="del">
          <ac:chgData name="Hamlet Markarian" userId="4926d2b407f31d77" providerId="LiveId" clId="{1A634700-36B3-4455-A058-5071D9319E52}" dt="2020-05-18T21:55:01.101" v="567" actId="478"/>
          <ac:spMkLst>
            <pc:docMk/>
            <pc:sldMk cId="1266504630" sldId="1465"/>
            <ac:spMk id="80" creationId="{D8800E31-4578-4F98-83F9-2F67CCFBF672}"/>
          </ac:spMkLst>
        </pc:spChg>
        <pc:spChg chg="del">
          <ac:chgData name="Hamlet Markarian" userId="4926d2b407f31d77" providerId="LiveId" clId="{1A634700-36B3-4455-A058-5071D9319E52}" dt="2020-05-18T21:55:01.101" v="567" actId="478"/>
          <ac:spMkLst>
            <pc:docMk/>
            <pc:sldMk cId="1266504630" sldId="1465"/>
            <ac:spMk id="81" creationId="{31C62E80-536A-490A-B806-7FC460587795}"/>
          </ac:spMkLst>
        </pc:spChg>
        <pc:spChg chg="mod">
          <ac:chgData name="Hamlet Markarian" userId="4926d2b407f31d77" providerId="LiveId" clId="{1A634700-36B3-4455-A058-5071D9319E52}" dt="2020-05-19T22:15:28.560" v="2152" actId="165"/>
          <ac:spMkLst>
            <pc:docMk/>
            <pc:sldMk cId="1266504630" sldId="1465"/>
            <ac:spMk id="81" creationId="{5C9176D5-C02F-4950-BAEF-6D21921FAB95}"/>
          </ac:spMkLst>
        </pc:spChg>
        <pc:spChg chg="mod">
          <ac:chgData name="Hamlet Markarian" userId="4926d2b407f31d77" providerId="LiveId" clId="{1A634700-36B3-4455-A058-5071D9319E52}" dt="2020-05-19T22:15:28.560" v="2152" actId="165"/>
          <ac:spMkLst>
            <pc:docMk/>
            <pc:sldMk cId="1266504630" sldId="1465"/>
            <ac:spMk id="82" creationId="{32709635-0C47-4FBB-8BC8-C3FD3B3493C6}"/>
          </ac:spMkLst>
        </pc:spChg>
        <pc:spChg chg="mod">
          <ac:chgData name="Hamlet Markarian" userId="4926d2b407f31d77" providerId="LiveId" clId="{1A634700-36B3-4455-A058-5071D9319E52}" dt="2020-05-19T22:15:28.560" v="2152" actId="165"/>
          <ac:spMkLst>
            <pc:docMk/>
            <pc:sldMk cId="1266504630" sldId="1465"/>
            <ac:spMk id="83" creationId="{C44EA101-9765-4914-9FF6-71DC3DBD2D2F}"/>
          </ac:spMkLst>
        </pc:spChg>
        <pc:spChg chg="mod">
          <ac:chgData name="Hamlet Markarian" userId="4926d2b407f31d77" providerId="LiveId" clId="{1A634700-36B3-4455-A058-5071D9319E52}" dt="2020-05-19T22:15:28.560" v="2152" actId="165"/>
          <ac:spMkLst>
            <pc:docMk/>
            <pc:sldMk cId="1266504630" sldId="1465"/>
            <ac:spMk id="84" creationId="{115189DA-EE85-4131-8AAD-955D394E6A1C}"/>
          </ac:spMkLst>
        </pc:spChg>
        <pc:spChg chg="del">
          <ac:chgData name="Hamlet Markarian" userId="4926d2b407f31d77" providerId="LiveId" clId="{1A634700-36B3-4455-A058-5071D9319E52}" dt="2020-05-18T21:55:01.101" v="567" actId="478"/>
          <ac:spMkLst>
            <pc:docMk/>
            <pc:sldMk cId="1266504630" sldId="1465"/>
            <ac:spMk id="84" creationId="{332D9938-0926-4362-880E-03699B61A244}"/>
          </ac:spMkLst>
        </pc:spChg>
        <pc:spChg chg="mod">
          <ac:chgData name="Hamlet Markarian" userId="4926d2b407f31d77" providerId="LiveId" clId="{1A634700-36B3-4455-A058-5071D9319E52}" dt="2020-05-19T22:15:28.560" v="2152" actId="165"/>
          <ac:spMkLst>
            <pc:docMk/>
            <pc:sldMk cId="1266504630" sldId="1465"/>
            <ac:spMk id="85" creationId="{0E8E24B6-CEDD-400B-AC48-5B8B241CA03C}"/>
          </ac:spMkLst>
        </pc:spChg>
        <pc:spChg chg="del">
          <ac:chgData name="Hamlet Markarian" userId="4926d2b407f31d77" providerId="LiveId" clId="{1A634700-36B3-4455-A058-5071D9319E52}" dt="2020-05-18T21:55:01.101" v="567" actId="478"/>
          <ac:spMkLst>
            <pc:docMk/>
            <pc:sldMk cId="1266504630" sldId="1465"/>
            <ac:spMk id="85" creationId="{E502CCD6-0D29-4DBD-AEFB-EAE9CD967559}"/>
          </ac:spMkLst>
        </pc:spChg>
        <pc:spChg chg="mod">
          <ac:chgData name="Hamlet Markarian" userId="4926d2b407f31d77" providerId="LiveId" clId="{1A634700-36B3-4455-A058-5071D9319E52}" dt="2020-05-19T22:15:28.560" v="2152" actId="165"/>
          <ac:spMkLst>
            <pc:docMk/>
            <pc:sldMk cId="1266504630" sldId="1465"/>
            <ac:spMk id="86" creationId="{2D7CE616-5AE3-42AF-A6DC-915EE861F8D6}"/>
          </ac:spMkLst>
        </pc:spChg>
        <pc:spChg chg="mod topLvl">
          <ac:chgData name="Hamlet Markarian" userId="4926d2b407f31d77" providerId="LiveId" clId="{1A634700-36B3-4455-A058-5071D9319E52}" dt="2020-05-19T22:19:53.234" v="2217" actId="20577"/>
          <ac:spMkLst>
            <pc:docMk/>
            <pc:sldMk cId="1266504630" sldId="1465"/>
            <ac:spMk id="88" creationId="{248E298B-C233-4E38-A9C9-E192A42EBE4F}"/>
          </ac:spMkLst>
        </pc:spChg>
        <pc:spChg chg="mod">
          <ac:chgData name="Hamlet Markarian" userId="4926d2b407f31d77" providerId="LiveId" clId="{1A634700-36B3-4455-A058-5071D9319E52}" dt="2020-05-19T22:15:28.560" v="2152" actId="165"/>
          <ac:spMkLst>
            <pc:docMk/>
            <pc:sldMk cId="1266504630" sldId="1465"/>
            <ac:spMk id="90" creationId="{FA138EDA-6DCD-4842-AAD5-2C60ECDA0BDD}"/>
          </ac:spMkLst>
        </pc:spChg>
        <pc:spChg chg="mod">
          <ac:chgData name="Hamlet Markarian" userId="4926d2b407f31d77" providerId="LiveId" clId="{1A634700-36B3-4455-A058-5071D9319E52}" dt="2020-05-19T22:15:28.560" v="2152" actId="165"/>
          <ac:spMkLst>
            <pc:docMk/>
            <pc:sldMk cId="1266504630" sldId="1465"/>
            <ac:spMk id="91" creationId="{2E6CD8F3-1A86-4823-8C48-3B55512BA6CA}"/>
          </ac:spMkLst>
        </pc:spChg>
        <pc:spChg chg="mod">
          <ac:chgData name="Hamlet Markarian" userId="4926d2b407f31d77" providerId="LiveId" clId="{1A634700-36B3-4455-A058-5071D9319E52}" dt="2020-05-19T22:15:28.560" v="2152" actId="165"/>
          <ac:spMkLst>
            <pc:docMk/>
            <pc:sldMk cId="1266504630" sldId="1465"/>
            <ac:spMk id="92" creationId="{BCCD7098-4C98-41C7-85AD-286816177D6A}"/>
          </ac:spMkLst>
        </pc:spChg>
        <pc:spChg chg="mod">
          <ac:chgData name="Hamlet Markarian" userId="4926d2b407f31d77" providerId="LiveId" clId="{1A634700-36B3-4455-A058-5071D9319E52}" dt="2020-05-19T22:15:28.560" v="2152" actId="165"/>
          <ac:spMkLst>
            <pc:docMk/>
            <pc:sldMk cId="1266504630" sldId="1465"/>
            <ac:spMk id="93" creationId="{4E5A99F9-FBD4-4B7B-B031-445D5E7538A7}"/>
          </ac:spMkLst>
        </pc:spChg>
        <pc:spChg chg="add mod">
          <ac:chgData name="Hamlet Markarian" userId="4926d2b407f31d77" providerId="LiveId" clId="{1A634700-36B3-4455-A058-5071D9319E52}" dt="2020-05-19T22:21:14.924" v="2230" actId="1076"/>
          <ac:spMkLst>
            <pc:docMk/>
            <pc:sldMk cId="1266504630" sldId="1465"/>
            <ac:spMk id="94" creationId="{9231720B-66DD-4EA5-990A-D2C2FB6F3F6C}"/>
          </ac:spMkLst>
        </pc:spChg>
        <pc:spChg chg="add mod">
          <ac:chgData name="Hamlet Markarian" userId="4926d2b407f31d77" providerId="LiveId" clId="{1A634700-36B3-4455-A058-5071D9319E52}" dt="2020-05-19T22:21:14.924" v="2230" actId="1076"/>
          <ac:spMkLst>
            <pc:docMk/>
            <pc:sldMk cId="1266504630" sldId="1465"/>
            <ac:spMk id="95" creationId="{5B5798D5-5BC4-49DF-80CB-1AA0F1C682C9}"/>
          </ac:spMkLst>
        </pc:spChg>
        <pc:spChg chg="add del mod">
          <ac:chgData name="Hamlet Markarian" userId="4926d2b407f31d77" providerId="LiveId" clId="{1A634700-36B3-4455-A058-5071D9319E52}" dt="2020-05-19T22:12:00.202" v="2105" actId="478"/>
          <ac:spMkLst>
            <pc:docMk/>
            <pc:sldMk cId="1266504630" sldId="1465"/>
            <ac:spMk id="96" creationId="{14F0D03F-A7D5-493E-BF3A-9343821A2F87}"/>
          </ac:spMkLst>
        </pc:spChg>
        <pc:spChg chg="add del mod">
          <ac:chgData name="Hamlet Markarian" userId="4926d2b407f31d77" providerId="LiveId" clId="{1A634700-36B3-4455-A058-5071D9319E52}" dt="2020-05-19T22:12:00.202" v="2105" actId="478"/>
          <ac:spMkLst>
            <pc:docMk/>
            <pc:sldMk cId="1266504630" sldId="1465"/>
            <ac:spMk id="97" creationId="{09C0DEB9-3DF9-4ECB-A773-5A85D1CA8FBC}"/>
          </ac:spMkLst>
        </pc:spChg>
        <pc:spChg chg="add del mod">
          <ac:chgData name="Hamlet Markarian" userId="4926d2b407f31d77" providerId="LiveId" clId="{1A634700-36B3-4455-A058-5071D9319E52}" dt="2020-05-19T22:12:00.202" v="2105" actId="478"/>
          <ac:spMkLst>
            <pc:docMk/>
            <pc:sldMk cId="1266504630" sldId="1465"/>
            <ac:spMk id="98" creationId="{B03ED7D1-DDAD-401F-8C96-40981C4D808C}"/>
          </ac:spMkLst>
        </pc:spChg>
        <pc:spChg chg="add del mod">
          <ac:chgData name="Hamlet Markarian" userId="4926d2b407f31d77" providerId="LiveId" clId="{1A634700-36B3-4455-A058-5071D9319E52}" dt="2020-05-19T22:12:00.202" v="2105" actId="478"/>
          <ac:spMkLst>
            <pc:docMk/>
            <pc:sldMk cId="1266504630" sldId="1465"/>
            <ac:spMk id="99" creationId="{6BD61B99-7DF0-4D8E-A44C-FD5F1AC8E639}"/>
          </ac:spMkLst>
        </pc:spChg>
        <pc:spChg chg="add mod">
          <ac:chgData name="Hamlet Markarian" userId="4926d2b407f31d77" providerId="LiveId" clId="{1A634700-36B3-4455-A058-5071D9319E52}" dt="2020-05-19T22:21:14.924" v="2230" actId="1076"/>
          <ac:spMkLst>
            <pc:docMk/>
            <pc:sldMk cId="1266504630" sldId="1465"/>
            <ac:spMk id="100" creationId="{CD90C532-BA7F-4A05-B8AA-ADBD5C1B7D75}"/>
          </ac:spMkLst>
        </pc:spChg>
        <pc:spChg chg="mod topLvl">
          <ac:chgData name="Hamlet Markarian" userId="4926d2b407f31d77" providerId="LiveId" clId="{1A634700-36B3-4455-A058-5071D9319E52}" dt="2020-05-19T22:20:40.613" v="2227" actId="12789"/>
          <ac:spMkLst>
            <pc:docMk/>
            <pc:sldMk cId="1266504630" sldId="1465"/>
            <ac:spMk id="102" creationId="{F73BEF26-1D2E-4624-A9AD-16ACF82A3AEC}"/>
          </ac:spMkLst>
        </pc:spChg>
        <pc:spChg chg="mod">
          <ac:chgData name="Hamlet Markarian" userId="4926d2b407f31d77" providerId="LiveId" clId="{1A634700-36B3-4455-A058-5071D9319E52}" dt="2020-05-19T22:15:28.560" v="2152" actId="165"/>
          <ac:spMkLst>
            <pc:docMk/>
            <pc:sldMk cId="1266504630" sldId="1465"/>
            <ac:spMk id="104" creationId="{4444E694-6E01-4960-B1D7-E9222437E279}"/>
          </ac:spMkLst>
        </pc:spChg>
        <pc:spChg chg="mod">
          <ac:chgData name="Hamlet Markarian" userId="4926d2b407f31d77" providerId="LiveId" clId="{1A634700-36B3-4455-A058-5071D9319E52}" dt="2020-05-19T22:15:28.560" v="2152" actId="165"/>
          <ac:spMkLst>
            <pc:docMk/>
            <pc:sldMk cId="1266504630" sldId="1465"/>
            <ac:spMk id="105" creationId="{8C96B390-DC44-46C3-9F6B-7A7A38E0D2F1}"/>
          </ac:spMkLst>
        </pc:spChg>
        <pc:spChg chg="mod">
          <ac:chgData name="Hamlet Markarian" userId="4926d2b407f31d77" providerId="LiveId" clId="{1A634700-36B3-4455-A058-5071D9319E52}" dt="2020-05-19T22:15:28.560" v="2152" actId="165"/>
          <ac:spMkLst>
            <pc:docMk/>
            <pc:sldMk cId="1266504630" sldId="1465"/>
            <ac:spMk id="106" creationId="{2EEF544C-D522-4C21-8EE1-00480FA99DEF}"/>
          </ac:spMkLst>
        </pc:spChg>
        <pc:spChg chg="mod">
          <ac:chgData name="Hamlet Markarian" userId="4926d2b407f31d77" providerId="LiveId" clId="{1A634700-36B3-4455-A058-5071D9319E52}" dt="2020-05-19T22:15:28.560" v="2152" actId="165"/>
          <ac:spMkLst>
            <pc:docMk/>
            <pc:sldMk cId="1266504630" sldId="1465"/>
            <ac:spMk id="107" creationId="{4D0A3061-635D-4EE7-8F5B-271E3ACF4304}"/>
          </ac:spMkLst>
        </pc:spChg>
        <pc:spChg chg="mod">
          <ac:chgData name="Hamlet Markarian" userId="4926d2b407f31d77" providerId="LiveId" clId="{1A634700-36B3-4455-A058-5071D9319E52}" dt="2020-05-19T22:15:28.560" v="2152" actId="165"/>
          <ac:spMkLst>
            <pc:docMk/>
            <pc:sldMk cId="1266504630" sldId="1465"/>
            <ac:spMk id="108" creationId="{9A31DAEE-F52F-4F42-80D3-588353F02841}"/>
          </ac:spMkLst>
        </pc:spChg>
        <pc:spChg chg="mod">
          <ac:chgData name="Hamlet Markarian" userId="4926d2b407f31d77" providerId="LiveId" clId="{1A634700-36B3-4455-A058-5071D9319E52}" dt="2020-05-19T22:15:28.560" v="2152" actId="165"/>
          <ac:spMkLst>
            <pc:docMk/>
            <pc:sldMk cId="1266504630" sldId="1465"/>
            <ac:spMk id="109" creationId="{CD194A6D-CD36-4D54-864B-820C018AE14B}"/>
          </ac:spMkLst>
        </pc:spChg>
        <pc:spChg chg="mod">
          <ac:chgData name="Hamlet Markarian" userId="4926d2b407f31d77" providerId="LiveId" clId="{1A634700-36B3-4455-A058-5071D9319E52}" dt="2020-05-19T22:15:28.560" v="2152" actId="165"/>
          <ac:spMkLst>
            <pc:docMk/>
            <pc:sldMk cId="1266504630" sldId="1465"/>
            <ac:spMk id="110" creationId="{74F0DD1F-B1EE-4AA5-97FE-B31097B97743}"/>
          </ac:spMkLst>
        </pc:spChg>
        <pc:spChg chg="mod">
          <ac:chgData name="Hamlet Markarian" userId="4926d2b407f31d77" providerId="LiveId" clId="{1A634700-36B3-4455-A058-5071D9319E52}" dt="2020-05-19T22:15:28.560" v="2152" actId="165"/>
          <ac:spMkLst>
            <pc:docMk/>
            <pc:sldMk cId="1266504630" sldId="1465"/>
            <ac:spMk id="111" creationId="{8865E78E-D5FF-4F16-A8C7-785AE809AC8C}"/>
          </ac:spMkLst>
        </pc:spChg>
        <pc:spChg chg="mod">
          <ac:chgData name="Hamlet Markarian" userId="4926d2b407f31d77" providerId="LiveId" clId="{1A634700-36B3-4455-A058-5071D9319E52}" dt="2020-05-19T22:15:28.560" v="2152" actId="165"/>
          <ac:spMkLst>
            <pc:docMk/>
            <pc:sldMk cId="1266504630" sldId="1465"/>
            <ac:spMk id="112" creationId="{D7E0EE47-3DED-43AF-B3BD-28FBE6C9E7F3}"/>
          </ac:spMkLst>
        </pc:spChg>
        <pc:spChg chg="mod">
          <ac:chgData name="Hamlet Markarian" userId="4926d2b407f31d77" providerId="LiveId" clId="{1A634700-36B3-4455-A058-5071D9319E52}" dt="2020-05-19T22:15:28.560" v="2152" actId="165"/>
          <ac:spMkLst>
            <pc:docMk/>
            <pc:sldMk cId="1266504630" sldId="1465"/>
            <ac:spMk id="113" creationId="{F8D11755-1873-4EC4-A62C-6B4751407B6C}"/>
          </ac:spMkLst>
        </pc:spChg>
        <pc:spChg chg="add mod">
          <ac:chgData name="Hamlet Markarian" userId="4926d2b407f31d77" providerId="LiveId" clId="{1A634700-36B3-4455-A058-5071D9319E52}" dt="2020-05-19T22:21:14.924" v="2230" actId="1076"/>
          <ac:spMkLst>
            <pc:docMk/>
            <pc:sldMk cId="1266504630" sldId="1465"/>
            <ac:spMk id="114" creationId="{81A34E8E-9FBE-4411-AF89-6A61A3E2FE0A}"/>
          </ac:spMkLst>
        </pc:spChg>
        <pc:spChg chg="mod topLvl">
          <ac:chgData name="Hamlet Markarian" userId="4926d2b407f31d77" providerId="LiveId" clId="{1A634700-36B3-4455-A058-5071D9319E52}" dt="2020-05-19T22:20:37.440" v="2226" actId="12789"/>
          <ac:spMkLst>
            <pc:docMk/>
            <pc:sldMk cId="1266504630" sldId="1465"/>
            <ac:spMk id="116" creationId="{B87D045E-AD22-4040-AD3D-B1CFF2F501AB}"/>
          </ac:spMkLst>
        </pc:spChg>
        <pc:spChg chg="mod">
          <ac:chgData name="Hamlet Markarian" userId="4926d2b407f31d77" providerId="LiveId" clId="{1A634700-36B3-4455-A058-5071D9319E52}" dt="2020-05-19T22:15:28.560" v="2152" actId="165"/>
          <ac:spMkLst>
            <pc:docMk/>
            <pc:sldMk cId="1266504630" sldId="1465"/>
            <ac:spMk id="118" creationId="{8A5BE145-349F-436B-B1CC-1727D818E799}"/>
          </ac:spMkLst>
        </pc:spChg>
        <pc:spChg chg="mod">
          <ac:chgData name="Hamlet Markarian" userId="4926d2b407f31d77" providerId="LiveId" clId="{1A634700-36B3-4455-A058-5071D9319E52}" dt="2020-05-19T22:15:28.560" v="2152" actId="165"/>
          <ac:spMkLst>
            <pc:docMk/>
            <pc:sldMk cId="1266504630" sldId="1465"/>
            <ac:spMk id="119" creationId="{015B23AB-E41A-4446-AF4F-20D431F64062}"/>
          </ac:spMkLst>
        </pc:spChg>
        <pc:spChg chg="mod">
          <ac:chgData name="Hamlet Markarian" userId="4926d2b407f31d77" providerId="LiveId" clId="{1A634700-36B3-4455-A058-5071D9319E52}" dt="2020-05-19T22:15:28.560" v="2152" actId="165"/>
          <ac:spMkLst>
            <pc:docMk/>
            <pc:sldMk cId="1266504630" sldId="1465"/>
            <ac:spMk id="120" creationId="{57BEDF0B-1258-4EB9-8950-A4EB98060667}"/>
          </ac:spMkLst>
        </pc:spChg>
        <pc:spChg chg="mod">
          <ac:chgData name="Hamlet Markarian" userId="4926d2b407f31d77" providerId="LiveId" clId="{1A634700-36B3-4455-A058-5071D9319E52}" dt="2020-05-19T22:15:28.560" v="2152" actId="165"/>
          <ac:spMkLst>
            <pc:docMk/>
            <pc:sldMk cId="1266504630" sldId="1465"/>
            <ac:spMk id="121" creationId="{79F477CA-640C-4F67-9F1D-5F9FEA075B10}"/>
          </ac:spMkLst>
        </pc:spChg>
        <pc:spChg chg="add mod">
          <ac:chgData name="Hamlet Markarian" userId="4926d2b407f31d77" providerId="LiveId" clId="{1A634700-36B3-4455-A058-5071D9319E52}" dt="2020-05-19T22:21:14.924" v="2230" actId="1076"/>
          <ac:spMkLst>
            <pc:docMk/>
            <pc:sldMk cId="1266504630" sldId="1465"/>
            <ac:spMk id="122" creationId="{2DEF8C36-DECE-41A5-93EE-F3178DD0E49D}"/>
          </ac:spMkLst>
        </pc:spChg>
        <pc:spChg chg="mod topLvl">
          <ac:chgData name="Hamlet Markarian" userId="4926d2b407f31d77" providerId="LiveId" clId="{1A634700-36B3-4455-A058-5071D9319E52}" dt="2020-05-19T22:21:40.599" v="2231" actId="6549"/>
          <ac:spMkLst>
            <pc:docMk/>
            <pc:sldMk cId="1266504630" sldId="1465"/>
            <ac:spMk id="124" creationId="{5A33C66D-4CFA-4366-8289-680D86F477FE}"/>
          </ac:spMkLst>
        </pc:spChg>
        <pc:spChg chg="del mod topLvl">
          <ac:chgData name="Hamlet Markarian" userId="4926d2b407f31d77" providerId="LiveId" clId="{1A634700-36B3-4455-A058-5071D9319E52}" dt="2020-05-19T22:12:30.599" v="2110" actId="478"/>
          <ac:spMkLst>
            <pc:docMk/>
            <pc:sldMk cId="1266504630" sldId="1465"/>
            <ac:spMk id="125" creationId="{0F0064E5-2D35-4950-9F69-3CD3F292D113}"/>
          </ac:spMkLst>
        </pc:spChg>
        <pc:spChg chg="add mod">
          <ac:chgData name="Hamlet Markarian" userId="4926d2b407f31d77" providerId="LiveId" clId="{1A634700-36B3-4455-A058-5071D9319E52}" dt="2020-05-19T22:21:43.687" v="2232" actId="6549"/>
          <ac:spMkLst>
            <pc:docMk/>
            <pc:sldMk cId="1266504630" sldId="1465"/>
            <ac:spMk id="126" creationId="{CB02F0A9-1153-49E4-91A0-2BD499E42714}"/>
          </ac:spMkLst>
        </pc:spChg>
        <pc:spChg chg="add mod">
          <ac:chgData name="Hamlet Markarian" userId="4926d2b407f31d77" providerId="LiveId" clId="{1A634700-36B3-4455-A058-5071D9319E52}" dt="2020-05-19T22:21:46.471" v="2233" actId="6549"/>
          <ac:spMkLst>
            <pc:docMk/>
            <pc:sldMk cId="1266504630" sldId="1465"/>
            <ac:spMk id="127" creationId="{23C4084B-CB9E-4709-A743-48B5D82A9146}"/>
          </ac:spMkLst>
        </pc:spChg>
        <pc:spChg chg="add mod">
          <ac:chgData name="Hamlet Markarian" userId="4926d2b407f31d77" providerId="LiveId" clId="{1A634700-36B3-4455-A058-5071D9319E52}" dt="2020-05-19T22:21:49.959" v="2234" actId="6549"/>
          <ac:spMkLst>
            <pc:docMk/>
            <pc:sldMk cId="1266504630" sldId="1465"/>
            <ac:spMk id="128" creationId="{EBF795B6-DDA5-4D34-A82D-DB6EDC731CC1}"/>
          </ac:spMkLst>
        </pc:spChg>
        <pc:spChg chg="add mod">
          <ac:chgData name="Hamlet Markarian" userId="4926d2b407f31d77" providerId="LiveId" clId="{1A634700-36B3-4455-A058-5071D9319E52}" dt="2020-05-19T22:21:52.703" v="2235" actId="6549"/>
          <ac:spMkLst>
            <pc:docMk/>
            <pc:sldMk cId="1266504630" sldId="1465"/>
            <ac:spMk id="129" creationId="{1FC40F7B-073A-4466-8497-EB5735D14A9D}"/>
          </ac:spMkLst>
        </pc:spChg>
        <pc:spChg chg="add mod">
          <ac:chgData name="Hamlet Markarian" userId="4926d2b407f31d77" providerId="LiveId" clId="{1A634700-36B3-4455-A058-5071D9319E52}" dt="2020-05-19T22:14:56.363" v="2150" actId="207"/>
          <ac:spMkLst>
            <pc:docMk/>
            <pc:sldMk cId="1266504630" sldId="1465"/>
            <ac:spMk id="130" creationId="{7E9AD768-C7D9-47E0-921A-0B987AB4C061}"/>
          </ac:spMkLst>
        </pc:spChg>
        <pc:spChg chg="add mod">
          <ac:chgData name="Hamlet Markarian" userId="4926d2b407f31d77" providerId="LiveId" clId="{1A634700-36B3-4455-A058-5071D9319E52}" dt="2020-05-19T22:14:56.363" v="2150" actId="207"/>
          <ac:spMkLst>
            <pc:docMk/>
            <pc:sldMk cId="1266504630" sldId="1465"/>
            <ac:spMk id="131" creationId="{9535904F-7901-4BC2-BB0B-CCC5126BA5AA}"/>
          </ac:spMkLst>
        </pc:spChg>
        <pc:spChg chg="add mod ord">
          <ac:chgData name="Hamlet Markarian" userId="4926d2b407f31d77" providerId="LiveId" clId="{1A634700-36B3-4455-A058-5071D9319E52}" dt="2020-05-19T22:15:00.188" v="2151" actId="207"/>
          <ac:spMkLst>
            <pc:docMk/>
            <pc:sldMk cId="1266504630" sldId="1465"/>
            <ac:spMk id="132" creationId="{757324F3-58D9-4B28-801D-38A7139992E7}"/>
          </ac:spMkLst>
        </pc:spChg>
        <pc:grpChg chg="add del mod">
          <ac:chgData name="Hamlet Markarian" userId="4926d2b407f31d77" providerId="LiveId" clId="{1A634700-36B3-4455-A058-5071D9319E52}" dt="2020-05-18T22:02:43.581" v="715" actId="165"/>
          <ac:grpSpMkLst>
            <pc:docMk/>
            <pc:sldMk cId="1266504630" sldId="1465"/>
            <ac:grpSpMk id="2" creationId="{4F087F15-2127-42CD-AE0A-D59FD21DBA53}"/>
          </ac:grpSpMkLst>
        </pc:grpChg>
        <pc:grpChg chg="add del mod">
          <ac:chgData name="Hamlet Markarian" userId="4926d2b407f31d77" providerId="LiveId" clId="{1A634700-36B3-4455-A058-5071D9319E52}" dt="2020-05-18T22:10:34.716" v="719" actId="165"/>
          <ac:grpSpMkLst>
            <pc:docMk/>
            <pc:sldMk cId="1266504630" sldId="1465"/>
            <ac:grpSpMk id="4" creationId="{3F857358-8216-43EE-A239-0EDC8EB36236}"/>
          </ac:grpSpMkLst>
        </pc:grpChg>
        <pc:grpChg chg="add del mod">
          <ac:chgData name="Hamlet Markarian" userId="4926d2b407f31d77" providerId="LiveId" clId="{1A634700-36B3-4455-A058-5071D9319E52}" dt="2020-05-19T22:06:00.154" v="2091" actId="478"/>
          <ac:grpSpMkLst>
            <pc:docMk/>
            <pc:sldMk cId="1266504630" sldId="1465"/>
            <ac:grpSpMk id="6" creationId="{2373BA4C-5AB0-463D-A10F-9784DAF3DD85}"/>
          </ac:grpSpMkLst>
        </pc:grpChg>
        <pc:grpChg chg="add del mod">
          <ac:chgData name="Hamlet Markarian" userId="4926d2b407f31d77" providerId="LiveId" clId="{1A634700-36B3-4455-A058-5071D9319E52}" dt="2020-05-19T22:06:08.531" v="2092" actId="478"/>
          <ac:grpSpMkLst>
            <pc:docMk/>
            <pc:sldMk cId="1266504630" sldId="1465"/>
            <ac:grpSpMk id="7" creationId="{EB6599B4-893C-4239-8166-85C228025158}"/>
          </ac:grpSpMkLst>
        </pc:grpChg>
        <pc:grpChg chg="add del mod">
          <ac:chgData name="Hamlet Markarian" userId="4926d2b407f31d77" providerId="LiveId" clId="{1A634700-36B3-4455-A058-5071D9319E52}" dt="2020-05-19T22:06:08.531" v="2092" actId="478"/>
          <ac:grpSpMkLst>
            <pc:docMk/>
            <pc:sldMk cId="1266504630" sldId="1465"/>
            <ac:grpSpMk id="8" creationId="{D3AC40BF-13F5-4B12-BB8B-2192086B44E1}"/>
          </ac:grpSpMkLst>
        </pc:grpChg>
        <pc:grpChg chg="add del mod">
          <ac:chgData name="Hamlet Markarian" userId="4926d2b407f31d77" providerId="LiveId" clId="{1A634700-36B3-4455-A058-5071D9319E52}" dt="2020-05-19T22:06:08.531" v="2092" actId="478"/>
          <ac:grpSpMkLst>
            <pc:docMk/>
            <pc:sldMk cId="1266504630" sldId="1465"/>
            <ac:grpSpMk id="9" creationId="{71C495A6-2854-43F5-9CC3-51CC5CD4AD3C}"/>
          </ac:grpSpMkLst>
        </pc:grpChg>
        <pc:grpChg chg="add del mod">
          <ac:chgData name="Hamlet Markarian" userId="4926d2b407f31d77" providerId="LiveId" clId="{1A634700-36B3-4455-A058-5071D9319E52}" dt="2020-05-19T22:06:08.531" v="2092" actId="478"/>
          <ac:grpSpMkLst>
            <pc:docMk/>
            <pc:sldMk cId="1266504630" sldId="1465"/>
            <ac:grpSpMk id="11" creationId="{AD5C9FB3-6B57-4F2C-BA64-00AA7D55ACAC}"/>
          </ac:grpSpMkLst>
        </pc:grpChg>
        <pc:grpChg chg="add del mod">
          <ac:chgData name="Hamlet Markarian" userId="4926d2b407f31d77" providerId="LiveId" clId="{1A634700-36B3-4455-A058-5071D9319E52}" dt="2020-05-18T21:55:05.877" v="570" actId="165"/>
          <ac:grpSpMkLst>
            <pc:docMk/>
            <pc:sldMk cId="1266504630" sldId="1465"/>
            <ac:grpSpMk id="25" creationId="{987F0F5A-EA09-48A1-8B47-9D06C75D41BA}"/>
          </ac:grpSpMkLst>
        </pc:grpChg>
        <pc:grpChg chg="del mod topLvl">
          <ac:chgData name="Hamlet Markarian" userId="4926d2b407f31d77" providerId="LiveId" clId="{1A634700-36B3-4455-A058-5071D9319E52}" dt="2020-05-18T21:55:09.997" v="573" actId="165"/>
          <ac:grpSpMkLst>
            <pc:docMk/>
            <pc:sldMk cId="1266504630" sldId="1465"/>
            <ac:grpSpMk id="27" creationId="{A2580706-3FBC-428C-8662-4DA7A1EF70AD}"/>
          </ac:grpSpMkLst>
        </pc:grpChg>
        <pc:grpChg chg="add del mod">
          <ac:chgData name="Hamlet Markarian" userId="4926d2b407f31d77" providerId="LiveId" clId="{1A634700-36B3-4455-A058-5071D9319E52}" dt="2020-05-19T22:09:53.023" v="2099" actId="478"/>
          <ac:grpSpMkLst>
            <pc:docMk/>
            <pc:sldMk cId="1266504630" sldId="1465"/>
            <ac:grpSpMk id="31" creationId="{53CCAA20-5AE7-42EE-BEC6-D89C6DFDB476}"/>
          </ac:grpSpMkLst>
        </pc:grpChg>
        <pc:grpChg chg="add del mod">
          <ac:chgData name="Hamlet Markarian" userId="4926d2b407f31d77" providerId="LiveId" clId="{1A634700-36B3-4455-A058-5071D9319E52}" dt="2020-05-19T22:09:53.023" v="2099" actId="478"/>
          <ac:grpSpMkLst>
            <pc:docMk/>
            <pc:sldMk cId="1266504630" sldId="1465"/>
            <ac:grpSpMk id="35" creationId="{75705CFD-42A1-4CED-B968-AD486777A52A}"/>
          </ac:grpSpMkLst>
        </pc:grpChg>
        <pc:grpChg chg="add del mod">
          <ac:chgData name="Hamlet Markarian" userId="4926d2b407f31d77" providerId="LiveId" clId="{1A634700-36B3-4455-A058-5071D9319E52}" dt="2020-05-19T22:09:53.023" v="2099" actId="478"/>
          <ac:grpSpMkLst>
            <pc:docMk/>
            <pc:sldMk cId="1266504630" sldId="1465"/>
            <ac:grpSpMk id="47" creationId="{562419EB-E109-4614-9500-183282B85AC8}"/>
          </ac:grpSpMkLst>
        </pc:grpChg>
        <pc:grpChg chg="add del mod">
          <ac:chgData name="Hamlet Markarian" userId="4926d2b407f31d77" providerId="LiveId" clId="{1A634700-36B3-4455-A058-5071D9319E52}" dt="2020-05-19T22:09:53.023" v="2099" actId="478"/>
          <ac:grpSpMkLst>
            <pc:docMk/>
            <pc:sldMk cId="1266504630" sldId="1465"/>
            <ac:grpSpMk id="53" creationId="{B95E97FC-02F0-435B-8B1F-77BC2E21870A}"/>
          </ac:grpSpMkLst>
        </pc:grpChg>
        <pc:grpChg chg="add del mod">
          <ac:chgData name="Hamlet Markarian" userId="4926d2b407f31d77" providerId="LiveId" clId="{1A634700-36B3-4455-A058-5071D9319E52}" dt="2020-05-19T22:09:53.983" v="2100" actId="478"/>
          <ac:grpSpMkLst>
            <pc:docMk/>
            <pc:sldMk cId="1266504630" sldId="1465"/>
            <ac:grpSpMk id="61" creationId="{26531DB8-0697-4F70-8F0A-26C8F19E5ABA}"/>
          </ac:grpSpMkLst>
        </pc:grpChg>
        <pc:grpChg chg="add del mod">
          <ac:chgData name="Hamlet Markarian" userId="4926d2b407f31d77" providerId="LiveId" clId="{1A634700-36B3-4455-A058-5071D9319E52}" dt="2020-05-19T22:15:28.560" v="2152" actId="165"/>
          <ac:grpSpMkLst>
            <pc:docMk/>
            <pc:sldMk cId="1266504630" sldId="1465"/>
            <ac:grpSpMk id="65" creationId="{F56BFC27-00F1-42B9-B6B5-AA64C037BEF0}"/>
          </ac:grpSpMkLst>
        </pc:grpChg>
        <pc:grpChg chg="del mod topLvl">
          <ac:chgData name="Hamlet Markarian" userId="4926d2b407f31d77" providerId="LiveId" clId="{1A634700-36B3-4455-A058-5071D9319E52}" dt="2020-05-19T22:15:33.934" v="2154" actId="478"/>
          <ac:grpSpMkLst>
            <pc:docMk/>
            <pc:sldMk cId="1266504630" sldId="1465"/>
            <ac:grpSpMk id="67" creationId="{4A2F15A9-DEEF-47BC-A475-1E45DBB545B5}"/>
          </ac:grpSpMkLst>
        </pc:grpChg>
        <pc:grpChg chg="add del mod">
          <ac:chgData name="Hamlet Markarian" userId="4926d2b407f31d77" providerId="LiveId" clId="{1A634700-36B3-4455-A058-5071D9319E52}" dt="2020-05-19T22:15:28.560" v="2152" actId="165"/>
          <ac:grpSpMkLst>
            <pc:docMk/>
            <pc:sldMk cId="1266504630" sldId="1465"/>
            <ac:grpSpMk id="74" creationId="{D0C40E5B-EACE-4A4E-B260-16C360E68DE0}"/>
          </ac:grpSpMkLst>
        </pc:grpChg>
        <pc:grpChg chg="del mod topLvl">
          <ac:chgData name="Hamlet Markarian" userId="4926d2b407f31d77" providerId="LiveId" clId="{1A634700-36B3-4455-A058-5071D9319E52}" dt="2020-05-19T22:15:37.110" v="2156" actId="478"/>
          <ac:grpSpMkLst>
            <pc:docMk/>
            <pc:sldMk cId="1266504630" sldId="1465"/>
            <ac:grpSpMk id="76" creationId="{D41C3E4A-B2ED-4B93-9484-53A30E96571B}"/>
          </ac:grpSpMkLst>
        </pc:grpChg>
        <pc:grpChg chg="add del mod">
          <ac:chgData name="Hamlet Markarian" userId="4926d2b407f31d77" providerId="LiveId" clId="{1A634700-36B3-4455-A058-5071D9319E52}" dt="2020-05-19T22:15:28.560" v="2152" actId="165"/>
          <ac:grpSpMkLst>
            <pc:docMk/>
            <pc:sldMk cId="1266504630" sldId="1465"/>
            <ac:grpSpMk id="87" creationId="{4A2FBE26-808F-49C1-9AAB-31B7CCB8F7D5}"/>
          </ac:grpSpMkLst>
        </pc:grpChg>
        <pc:grpChg chg="del mod topLvl">
          <ac:chgData name="Hamlet Markarian" userId="4926d2b407f31d77" providerId="LiveId" clId="{1A634700-36B3-4455-A058-5071D9319E52}" dt="2020-05-19T22:15:35.150" v="2155" actId="478"/>
          <ac:grpSpMkLst>
            <pc:docMk/>
            <pc:sldMk cId="1266504630" sldId="1465"/>
            <ac:grpSpMk id="89" creationId="{FB32B05F-E409-4A79-8B3D-B62233A48218}"/>
          </ac:grpSpMkLst>
        </pc:grpChg>
        <pc:grpChg chg="add del mod">
          <ac:chgData name="Hamlet Markarian" userId="4926d2b407f31d77" providerId="LiveId" clId="{1A634700-36B3-4455-A058-5071D9319E52}" dt="2020-05-19T22:15:28.560" v="2152" actId="165"/>
          <ac:grpSpMkLst>
            <pc:docMk/>
            <pc:sldMk cId="1266504630" sldId="1465"/>
            <ac:grpSpMk id="101" creationId="{9F58BB44-B008-4EC6-A9BC-EF16CBD171D5}"/>
          </ac:grpSpMkLst>
        </pc:grpChg>
        <pc:grpChg chg="del mod topLvl">
          <ac:chgData name="Hamlet Markarian" userId="4926d2b407f31d77" providerId="LiveId" clId="{1A634700-36B3-4455-A058-5071D9319E52}" dt="2020-05-19T22:15:31.711" v="2153" actId="478"/>
          <ac:grpSpMkLst>
            <pc:docMk/>
            <pc:sldMk cId="1266504630" sldId="1465"/>
            <ac:grpSpMk id="103" creationId="{B3C5EFA4-2457-4F46-8878-826F0832B51F}"/>
          </ac:grpSpMkLst>
        </pc:grpChg>
        <pc:grpChg chg="add del mod">
          <ac:chgData name="Hamlet Markarian" userId="4926d2b407f31d77" providerId="LiveId" clId="{1A634700-36B3-4455-A058-5071D9319E52}" dt="2020-05-19T22:15:28.560" v="2152" actId="165"/>
          <ac:grpSpMkLst>
            <pc:docMk/>
            <pc:sldMk cId="1266504630" sldId="1465"/>
            <ac:grpSpMk id="115" creationId="{8991BFE4-734A-4869-9913-39054C5C7EE7}"/>
          </ac:grpSpMkLst>
        </pc:grpChg>
        <pc:grpChg chg="del mod topLvl">
          <ac:chgData name="Hamlet Markarian" userId="4926d2b407f31d77" providerId="LiveId" clId="{1A634700-36B3-4455-A058-5071D9319E52}" dt="2020-05-19T22:15:38.383" v="2157" actId="478"/>
          <ac:grpSpMkLst>
            <pc:docMk/>
            <pc:sldMk cId="1266504630" sldId="1465"/>
            <ac:grpSpMk id="117" creationId="{66468715-1108-4769-A539-A2FFA75407EE}"/>
          </ac:grpSpMkLst>
        </pc:grpChg>
        <pc:grpChg chg="add del mod">
          <ac:chgData name="Hamlet Markarian" userId="4926d2b407f31d77" providerId="LiveId" clId="{1A634700-36B3-4455-A058-5071D9319E52}" dt="2020-05-19T22:12:26.983" v="2109" actId="165"/>
          <ac:grpSpMkLst>
            <pc:docMk/>
            <pc:sldMk cId="1266504630" sldId="1465"/>
            <ac:grpSpMk id="123" creationId="{DE48BC04-6FCD-4CCD-A5D0-1C4819FF2F8A}"/>
          </ac:grpSpMkLst>
        </pc:grpChg>
        <pc:picChg chg="del">
          <ac:chgData name="Hamlet Markarian" userId="4926d2b407f31d77" providerId="LiveId" clId="{1A634700-36B3-4455-A058-5071D9319E52}" dt="2020-05-18T21:55:01.101" v="567" actId="478"/>
          <ac:picMkLst>
            <pc:docMk/>
            <pc:sldMk cId="1266504630" sldId="1465"/>
            <ac:picMk id="10" creationId="{98B02DF7-051E-4A87-A636-E1C9826DD069}"/>
          </ac:picMkLst>
        </pc:picChg>
        <pc:picChg chg="del">
          <ac:chgData name="Hamlet Markarian" userId="4926d2b407f31d77" providerId="LiveId" clId="{1A634700-36B3-4455-A058-5071D9319E52}" dt="2020-05-18T21:55:01.101" v="567" actId="478"/>
          <ac:picMkLst>
            <pc:docMk/>
            <pc:sldMk cId="1266504630" sldId="1465"/>
            <ac:picMk id="86" creationId="{7DAAAD20-DF01-4F14-B56C-59868A378761}"/>
          </ac:picMkLst>
        </pc:picChg>
        <pc:picChg chg="del">
          <ac:chgData name="Hamlet Markarian" userId="4926d2b407f31d77" providerId="LiveId" clId="{1A634700-36B3-4455-A058-5071D9319E52}" dt="2020-05-18T21:55:01.101" v="567" actId="478"/>
          <ac:picMkLst>
            <pc:docMk/>
            <pc:sldMk cId="1266504630" sldId="1465"/>
            <ac:picMk id="87" creationId="{8276A39C-3A63-4749-A979-7CDEC1E525CE}"/>
          </ac:picMkLst>
        </pc:picChg>
        <pc:cxnChg chg="del mod">
          <ac:chgData name="Hamlet Markarian" userId="4926d2b407f31d77" providerId="LiveId" clId="{1A634700-36B3-4455-A058-5071D9319E52}" dt="2020-05-18T21:55:01.101" v="567" actId="478"/>
          <ac:cxnSpMkLst>
            <pc:docMk/>
            <pc:sldMk cId="1266504630" sldId="1465"/>
            <ac:cxnSpMk id="5" creationId="{62468790-224A-4044-8D17-B7B3AAE66D14}"/>
          </ac:cxnSpMkLst>
        </pc:cxnChg>
        <pc:cxnChg chg="add mod">
          <ac:chgData name="Hamlet Markarian" userId="4926d2b407f31d77" providerId="LiveId" clId="{1A634700-36B3-4455-A058-5071D9319E52}" dt="2020-05-19T22:20:40.613" v="2227" actId="12789"/>
          <ac:cxnSpMkLst>
            <pc:docMk/>
            <pc:sldMk cId="1266504630" sldId="1465"/>
            <ac:cxnSpMk id="64" creationId="{209257B9-D177-4A86-80B1-60FE6B69553E}"/>
          </ac:cxnSpMkLst>
        </pc:cxnChg>
      </pc:sldChg>
      <pc:sldChg chg="addSp delSp modSp add mod delAnim modAnim">
        <pc:chgData name="Hamlet Markarian" userId="4926d2b407f31d77" providerId="LiveId" clId="{1A634700-36B3-4455-A058-5071D9319E52}" dt="2020-05-19T23:09:32.910" v="2433" actId="207"/>
        <pc:sldMkLst>
          <pc:docMk/>
          <pc:sldMk cId="3572233569" sldId="1466"/>
        </pc:sldMkLst>
        <pc:spChg chg="del">
          <ac:chgData name="Hamlet Markarian" userId="4926d2b407f31d77" providerId="LiveId" clId="{1A634700-36B3-4455-A058-5071D9319E52}" dt="2020-05-18T22:17:49.925" v="781" actId="478"/>
          <ac:spMkLst>
            <pc:docMk/>
            <pc:sldMk cId="3572233569" sldId="1466"/>
            <ac:spMk id="3" creationId="{38FB8E4A-33F2-4A79-B94C-82023315A27C}"/>
          </ac:spMkLst>
        </pc:spChg>
        <pc:spChg chg="del mod">
          <ac:chgData name="Hamlet Markarian" userId="4926d2b407f31d77" providerId="LiveId" clId="{1A634700-36B3-4455-A058-5071D9319E52}" dt="2020-05-19T22:23:40.697" v="2240" actId="478"/>
          <ac:spMkLst>
            <pc:docMk/>
            <pc:sldMk cId="3572233569" sldId="1466"/>
            <ac:spMk id="16" creationId="{51A55428-D23F-4777-96FE-D91E0B26310D}"/>
          </ac:spMkLst>
        </pc:spChg>
        <pc:spChg chg="del mod">
          <ac:chgData name="Hamlet Markarian" userId="4926d2b407f31d77" providerId="LiveId" clId="{1A634700-36B3-4455-A058-5071D9319E52}" dt="2020-05-19T22:23:40.697" v="2240" actId="478"/>
          <ac:spMkLst>
            <pc:docMk/>
            <pc:sldMk cId="3572233569" sldId="1466"/>
            <ac:spMk id="19" creationId="{42101231-1855-46EE-A3D9-B84E75ACB56A}"/>
          </ac:spMkLst>
        </pc:spChg>
        <pc:spChg chg="add mod topLvl">
          <ac:chgData name="Hamlet Markarian" userId="4926d2b407f31d77" providerId="LiveId" clId="{1A634700-36B3-4455-A058-5071D9319E52}" dt="2020-05-18T23:33:26.664" v="1740" actId="164"/>
          <ac:spMkLst>
            <pc:docMk/>
            <pc:sldMk cId="3572233569" sldId="1466"/>
            <ac:spMk id="25" creationId="{691EB177-3118-4A27-ACEE-1551CD7E122B}"/>
          </ac:spMkLst>
        </pc:spChg>
        <pc:spChg chg="add mod topLvl">
          <ac:chgData name="Hamlet Markarian" userId="4926d2b407f31d77" providerId="LiveId" clId="{1A634700-36B3-4455-A058-5071D9319E52}" dt="2020-05-18T23:33:28.973" v="1741" actId="164"/>
          <ac:spMkLst>
            <pc:docMk/>
            <pc:sldMk cId="3572233569" sldId="1466"/>
            <ac:spMk id="26" creationId="{36203B93-281E-4E2B-B3B3-71758BCFB329}"/>
          </ac:spMkLst>
        </pc:spChg>
        <pc:spChg chg="add mod topLvl">
          <ac:chgData name="Hamlet Markarian" userId="4926d2b407f31d77" providerId="LiveId" clId="{1A634700-36B3-4455-A058-5071D9319E52}" dt="2020-05-18T23:33:31.193" v="1742" actId="164"/>
          <ac:spMkLst>
            <pc:docMk/>
            <pc:sldMk cId="3572233569" sldId="1466"/>
            <ac:spMk id="27" creationId="{B1E1D8E5-11E5-4C6D-AC1A-9D7E01D645EC}"/>
          </ac:spMkLst>
        </pc:spChg>
        <pc:spChg chg="add mod topLvl">
          <ac:chgData name="Hamlet Markarian" userId="4926d2b407f31d77" providerId="LiveId" clId="{1A634700-36B3-4455-A058-5071D9319E52}" dt="2020-05-18T23:33:33.306" v="1743" actId="164"/>
          <ac:spMkLst>
            <pc:docMk/>
            <pc:sldMk cId="3572233569" sldId="1466"/>
            <ac:spMk id="29" creationId="{D2CC522D-E744-42CE-BCB1-2EC79C342426}"/>
          </ac:spMkLst>
        </pc:spChg>
        <pc:spChg chg="add mod ord topLvl">
          <ac:chgData name="Hamlet Markarian" userId="4926d2b407f31d77" providerId="LiveId" clId="{1A634700-36B3-4455-A058-5071D9319E52}" dt="2020-05-18T23:33:26.664" v="1740" actId="164"/>
          <ac:spMkLst>
            <pc:docMk/>
            <pc:sldMk cId="3572233569" sldId="1466"/>
            <ac:spMk id="30" creationId="{9C1D647D-91E3-47B1-B103-C41D0DDC300A}"/>
          </ac:spMkLst>
        </pc:spChg>
        <pc:spChg chg="add mod ord topLvl">
          <ac:chgData name="Hamlet Markarian" userId="4926d2b407f31d77" providerId="LiveId" clId="{1A634700-36B3-4455-A058-5071D9319E52}" dt="2020-05-18T23:33:28.973" v="1741" actId="164"/>
          <ac:spMkLst>
            <pc:docMk/>
            <pc:sldMk cId="3572233569" sldId="1466"/>
            <ac:spMk id="31" creationId="{E91373D7-DCE9-4067-BF93-DE1E0DBAE0CD}"/>
          </ac:spMkLst>
        </pc:spChg>
        <pc:spChg chg="add mod ord topLvl">
          <ac:chgData name="Hamlet Markarian" userId="4926d2b407f31d77" providerId="LiveId" clId="{1A634700-36B3-4455-A058-5071D9319E52}" dt="2020-05-18T23:33:31.193" v="1742" actId="164"/>
          <ac:spMkLst>
            <pc:docMk/>
            <pc:sldMk cId="3572233569" sldId="1466"/>
            <ac:spMk id="32" creationId="{AAEC47C1-8392-42A1-9661-1C79494C1403}"/>
          </ac:spMkLst>
        </pc:spChg>
        <pc:spChg chg="add mod">
          <ac:chgData name="Hamlet Markarian" userId="4926d2b407f31d77" providerId="LiveId" clId="{1A634700-36B3-4455-A058-5071D9319E52}" dt="2020-05-19T22:23:40.971" v="2241"/>
          <ac:spMkLst>
            <pc:docMk/>
            <pc:sldMk cId="3572233569" sldId="1466"/>
            <ac:spMk id="33" creationId="{5FE9EDC8-ABF7-4895-BF84-861BFE2BA853}"/>
          </ac:spMkLst>
        </pc:spChg>
        <pc:spChg chg="add mod ord topLvl">
          <ac:chgData name="Hamlet Markarian" userId="4926d2b407f31d77" providerId="LiveId" clId="{1A634700-36B3-4455-A058-5071D9319E52}" dt="2020-05-18T23:33:33.306" v="1743" actId="164"/>
          <ac:spMkLst>
            <pc:docMk/>
            <pc:sldMk cId="3572233569" sldId="1466"/>
            <ac:spMk id="34" creationId="{12B47458-BF1C-49E8-924F-86D208DD08D8}"/>
          </ac:spMkLst>
        </pc:spChg>
        <pc:spChg chg="add mod topLvl">
          <ac:chgData name="Hamlet Markarian" userId="4926d2b407f31d77" providerId="LiveId" clId="{1A634700-36B3-4455-A058-5071D9319E52}" dt="2020-05-18T23:33:35.678" v="1744" actId="164"/>
          <ac:spMkLst>
            <pc:docMk/>
            <pc:sldMk cId="3572233569" sldId="1466"/>
            <ac:spMk id="35" creationId="{0987BC9F-4D20-40A4-A87F-453CE4D817F9}"/>
          </ac:spMkLst>
        </pc:spChg>
        <pc:spChg chg="add mod topLvl">
          <ac:chgData name="Hamlet Markarian" userId="4926d2b407f31d77" providerId="LiveId" clId="{1A634700-36B3-4455-A058-5071D9319E52}" dt="2020-05-18T23:33:37.577" v="1745" actId="164"/>
          <ac:spMkLst>
            <pc:docMk/>
            <pc:sldMk cId="3572233569" sldId="1466"/>
            <ac:spMk id="36" creationId="{854E3985-17D2-4F9E-85A8-FF341C781214}"/>
          </ac:spMkLst>
        </pc:spChg>
        <pc:spChg chg="add mod">
          <ac:chgData name="Hamlet Markarian" userId="4926d2b407f31d77" providerId="LiveId" clId="{1A634700-36B3-4455-A058-5071D9319E52}" dt="2020-05-19T22:23:40.971" v="2241"/>
          <ac:spMkLst>
            <pc:docMk/>
            <pc:sldMk cId="3572233569" sldId="1466"/>
            <ac:spMk id="37" creationId="{FE59F104-A7F4-4F92-A179-CC146BF949AA}"/>
          </ac:spMkLst>
        </pc:spChg>
        <pc:spChg chg="add mod">
          <ac:chgData name="Hamlet Markarian" userId="4926d2b407f31d77" providerId="LiveId" clId="{1A634700-36B3-4455-A058-5071D9319E52}" dt="2020-05-19T22:23:40.971" v="2241"/>
          <ac:spMkLst>
            <pc:docMk/>
            <pc:sldMk cId="3572233569" sldId="1466"/>
            <ac:spMk id="38" creationId="{D0437038-592E-4398-B760-5AD397ECC957}"/>
          </ac:spMkLst>
        </pc:spChg>
        <pc:spChg chg="del mod topLvl">
          <ac:chgData name="Hamlet Markarian" userId="4926d2b407f31d77" providerId="LiveId" clId="{1A634700-36B3-4455-A058-5071D9319E52}" dt="2020-05-19T23:07:23.060" v="2383" actId="478"/>
          <ac:spMkLst>
            <pc:docMk/>
            <pc:sldMk cId="3572233569" sldId="1466"/>
            <ac:spMk id="41" creationId="{D9DF4295-2737-48AD-8738-54B9DA3BB12A}"/>
          </ac:spMkLst>
        </pc:spChg>
        <pc:spChg chg="mod ord topLvl">
          <ac:chgData name="Hamlet Markarian" userId="4926d2b407f31d77" providerId="LiveId" clId="{1A634700-36B3-4455-A058-5071D9319E52}" dt="2020-05-19T23:09:32.910" v="2433" actId="207"/>
          <ac:spMkLst>
            <pc:docMk/>
            <pc:sldMk cId="3572233569" sldId="1466"/>
            <ac:spMk id="42" creationId="{BFB1F950-7C33-4F98-83ED-C97667CA66A3}"/>
          </ac:spMkLst>
        </pc:spChg>
        <pc:spChg chg="add mod topLvl">
          <ac:chgData name="Hamlet Markarian" userId="4926d2b407f31d77" providerId="LiveId" clId="{1A634700-36B3-4455-A058-5071D9319E52}" dt="2020-05-18T23:33:39.071" v="1746" actId="164"/>
          <ac:spMkLst>
            <pc:docMk/>
            <pc:sldMk cId="3572233569" sldId="1466"/>
            <ac:spMk id="43" creationId="{C6DD07E7-E861-427B-B9E0-4DC81B44725D}"/>
          </ac:spMkLst>
        </pc:spChg>
        <pc:spChg chg="del">
          <ac:chgData name="Hamlet Markarian" userId="4926d2b407f31d77" providerId="LiveId" clId="{1A634700-36B3-4455-A058-5071D9319E52}" dt="2020-05-18T22:17:49.925" v="781" actId="478"/>
          <ac:spMkLst>
            <pc:docMk/>
            <pc:sldMk cId="3572233569" sldId="1466"/>
            <ac:spMk id="44" creationId="{554225B3-6752-4DEB-83FA-89069733E795}"/>
          </ac:spMkLst>
        </pc:spChg>
        <pc:spChg chg="del">
          <ac:chgData name="Hamlet Markarian" userId="4926d2b407f31d77" providerId="LiveId" clId="{1A634700-36B3-4455-A058-5071D9319E52}" dt="2020-05-19T22:23:40.697" v="2240" actId="478"/>
          <ac:spMkLst>
            <pc:docMk/>
            <pc:sldMk cId="3572233569" sldId="1466"/>
            <ac:spMk id="45" creationId="{DD36E3AD-AF9C-4CA6-B58F-4D6D980425D9}"/>
          </ac:spMkLst>
        </pc:spChg>
        <pc:spChg chg="add mod topLvl">
          <ac:chgData name="Hamlet Markarian" userId="4926d2b407f31d77" providerId="LiveId" clId="{1A634700-36B3-4455-A058-5071D9319E52}" dt="2020-05-18T23:33:41.264" v="1747" actId="164"/>
          <ac:spMkLst>
            <pc:docMk/>
            <pc:sldMk cId="3572233569" sldId="1466"/>
            <ac:spMk id="47" creationId="{265ECAAB-3A46-475E-BCB2-23E733A3285D}"/>
          </ac:spMkLst>
        </pc:spChg>
        <pc:spChg chg="add mod ord topLvl">
          <ac:chgData name="Hamlet Markarian" userId="4926d2b407f31d77" providerId="LiveId" clId="{1A634700-36B3-4455-A058-5071D9319E52}" dt="2020-05-18T23:33:35.678" v="1744" actId="164"/>
          <ac:spMkLst>
            <pc:docMk/>
            <pc:sldMk cId="3572233569" sldId="1466"/>
            <ac:spMk id="48" creationId="{A514E33F-1C9F-439D-9E27-2F61FA58B143}"/>
          </ac:spMkLst>
        </pc:spChg>
        <pc:spChg chg="add mod ord topLvl">
          <ac:chgData name="Hamlet Markarian" userId="4926d2b407f31d77" providerId="LiveId" clId="{1A634700-36B3-4455-A058-5071D9319E52}" dt="2020-05-18T23:33:37.577" v="1745" actId="164"/>
          <ac:spMkLst>
            <pc:docMk/>
            <pc:sldMk cId="3572233569" sldId="1466"/>
            <ac:spMk id="49" creationId="{A375BA85-CD15-4E6C-AED8-4BCF5C50E51F}"/>
          </ac:spMkLst>
        </pc:spChg>
        <pc:spChg chg="del mod topLvl">
          <ac:chgData name="Hamlet Markarian" userId="4926d2b407f31d77" providerId="LiveId" clId="{1A634700-36B3-4455-A058-5071D9319E52}" dt="2020-05-19T23:08:02.491" v="2391" actId="478"/>
          <ac:spMkLst>
            <pc:docMk/>
            <pc:sldMk cId="3572233569" sldId="1466"/>
            <ac:spMk id="50" creationId="{9D5EDD22-8EB4-435F-BDB5-46E7B83C05E9}"/>
          </ac:spMkLst>
        </pc:spChg>
        <pc:spChg chg="del mod">
          <ac:chgData name="Hamlet Markarian" userId="4926d2b407f31d77" providerId="LiveId" clId="{1A634700-36B3-4455-A058-5071D9319E52}" dt="2020-05-18T22:25:51.540" v="823" actId="478"/>
          <ac:spMkLst>
            <pc:docMk/>
            <pc:sldMk cId="3572233569" sldId="1466"/>
            <ac:spMk id="50" creationId="{D6E30E93-05A0-4003-BA24-CB0398A4905E}"/>
          </ac:spMkLst>
        </pc:spChg>
        <pc:spChg chg="del">
          <ac:chgData name="Hamlet Markarian" userId="4926d2b407f31d77" providerId="LiveId" clId="{1A634700-36B3-4455-A058-5071D9319E52}" dt="2020-05-18T22:17:49.925" v="781" actId="478"/>
          <ac:spMkLst>
            <pc:docMk/>
            <pc:sldMk cId="3572233569" sldId="1466"/>
            <ac:spMk id="51" creationId="{3D5982F6-FABC-4F44-A79B-EA55B1B674B2}"/>
          </ac:spMkLst>
        </pc:spChg>
        <pc:spChg chg="mod ord topLvl">
          <ac:chgData name="Hamlet Markarian" userId="4926d2b407f31d77" providerId="LiveId" clId="{1A634700-36B3-4455-A058-5071D9319E52}" dt="2020-05-19T23:09:32.910" v="2433" actId="207"/>
          <ac:spMkLst>
            <pc:docMk/>
            <pc:sldMk cId="3572233569" sldId="1466"/>
            <ac:spMk id="51" creationId="{6E605D2A-DE3E-4D6F-AB44-992392FAC1D1}"/>
          </ac:spMkLst>
        </pc:spChg>
        <pc:spChg chg="del">
          <ac:chgData name="Hamlet Markarian" userId="4926d2b407f31d77" providerId="LiveId" clId="{1A634700-36B3-4455-A058-5071D9319E52}" dt="2020-05-18T22:17:49.925" v="781" actId="478"/>
          <ac:spMkLst>
            <pc:docMk/>
            <pc:sldMk cId="3572233569" sldId="1466"/>
            <ac:spMk id="52" creationId="{8C1C15C1-45A0-4077-8605-CA5FB1068E57}"/>
          </ac:spMkLst>
        </pc:spChg>
        <pc:spChg chg="add mod ord topLvl">
          <ac:chgData name="Hamlet Markarian" userId="4926d2b407f31d77" providerId="LiveId" clId="{1A634700-36B3-4455-A058-5071D9319E52}" dt="2020-05-18T23:33:39.071" v="1746" actId="164"/>
          <ac:spMkLst>
            <pc:docMk/>
            <pc:sldMk cId="3572233569" sldId="1466"/>
            <ac:spMk id="53" creationId="{FC10A083-6687-471B-BFF4-664526C4BAF1}"/>
          </ac:spMkLst>
        </pc:spChg>
        <pc:spChg chg="del mod topLvl">
          <ac:chgData name="Hamlet Markarian" userId="4926d2b407f31d77" providerId="LiveId" clId="{1A634700-36B3-4455-A058-5071D9319E52}" dt="2020-05-19T23:07:27.284" v="2384" actId="478"/>
          <ac:spMkLst>
            <pc:docMk/>
            <pc:sldMk cId="3572233569" sldId="1466"/>
            <ac:spMk id="54" creationId="{4F66D53B-1E93-4F97-879B-0344CFB6A82E}"/>
          </ac:spMkLst>
        </pc:spChg>
        <pc:spChg chg="del">
          <ac:chgData name="Hamlet Markarian" userId="4926d2b407f31d77" providerId="LiveId" clId="{1A634700-36B3-4455-A058-5071D9319E52}" dt="2020-05-18T22:17:49.925" v="781" actId="478"/>
          <ac:spMkLst>
            <pc:docMk/>
            <pc:sldMk cId="3572233569" sldId="1466"/>
            <ac:spMk id="54" creationId="{A1E6C849-92AB-45A9-96A6-91F66ECB395F}"/>
          </ac:spMkLst>
        </pc:spChg>
        <pc:spChg chg="add mod ord topLvl">
          <ac:chgData name="Hamlet Markarian" userId="4926d2b407f31d77" providerId="LiveId" clId="{1A634700-36B3-4455-A058-5071D9319E52}" dt="2020-05-18T23:33:41.264" v="1747" actId="164"/>
          <ac:spMkLst>
            <pc:docMk/>
            <pc:sldMk cId="3572233569" sldId="1466"/>
            <ac:spMk id="55" creationId="{AFEB6613-C8BC-4AE3-8BDD-2C1394BD6E50}"/>
          </ac:spMkLst>
        </pc:spChg>
        <pc:spChg chg="del">
          <ac:chgData name="Hamlet Markarian" userId="4926d2b407f31d77" providerId="LiveId" clId="{1A634700-36B3-4455-A058-5071D9319E52}" dt="2020-05-18T22:17:49.925" v="781" actId="478"/>
          <ac:spMkLst>
            <pc:docMk/>
            <pc:sldMk cId="3572233569" sldId="1466"/>
            <ac:spMk id="56" creationId="{4F1C7F5C-31EA-47C8-B213-CB86265729B0}"/>
          </ac:spMkLst>
        </pc:spChg>
        <pc:spChg chg="mod ord topLvl">
          <ac:chgData name="Hamlet Markarian" userId="4926d2b407f31d77" providerId="LiveId" clId="{1A634700-36B3-4455-A058-5071D9319E52}" dt="2020-05-19T23:09:32.910" v="2433" actId="207"/>
          <ac:spMkLst>
            <pc:docMk/>
            <pc:sldMk cId="3572233569" sldId="1466"/>
            <ac:spMk id="56" creationId="{7E56F4D4-04BC-4BFC-B154-AEA319EEBA64}"/>
          </ac:spMkLst>
        </pc:spChg>
        <pc:spChg chg="del">
          <ac:chgData name="Hamlet Markarian" userId="4926d2b407f31d77" providerId="LiveId" clId="{1A634700-36B3-4455-A058-5071D9319E52}" dt="2020-05-18T22:17:49.925" v="781" actId="478"/>
          <ac:spMkLst>
            <pc:docMk/>
            <pc:sldMk cId="3572233569" sldId="1466"/>
            <ac:spMk id="57" creationId="{7856B7A9-8D83-407F-BAF4-530D6F77B6B1}"/>
          </ac:spMkLst>
        </pc:spChg>
        <pc:spChg chg="del">
          <ac:chgData name="Hamlet Markarian" userId="4926d2b407f31d77" providerId="LiveId" clId="{1A634700-36B3-4455-A058-5071D9319E52}" dt="2020-05-18T22:17:49.925" v="781" actId="478"/>
          <ac:spMkLst>
            <pc:docMk/>
            <pc:sldMk cId="3572233569" sldId="1466"/>
            <ac:spMk id="58" creationId="{151EC082-D5EF-4136-91C7-61DD786E712D}"/>
          </ac:spMkLst>
        </pc:spChg>
        <pc:spChg chg="del mod topLvl">
          <ac:chgData name="Hamlet Markarian" userId="4926d2b407f31d77" providerId="LiveId" clId="{1A634700-36B3-4455-A058-5071D9319E52}" dt="2020-05-19T23:08:02.491" v="2391" actId="478"/>
          <ac:spMkLst>
            <pc:docMk/>
            <pc:sldMk cId="3572233569" sldId="1466"/>
            <ac:spMk id="58" creationId="{B17344A1-4E09-4105-8DD4-FB9F28A1D52D}"/>
          </ac:spMkLst>
        </pc:spChg>
        <pc:spChg chg="mod ord topLvl">
          <ac:chgData name="Hamlet Markarian" userId="4926d2b407f31d77" providerId="LiveId" clId="{1A634700-36B3-4455-A058-5071D9319E52}" dt="2020-05-19T23:09:32.910" v="2433" actId="207"/>
          <ac:spMkLst>
            <pc:docMk/>
            <pc:sldMk cId="3572233569" sldId="1466"/>
            <ac:spMk id="59" creationId="{C2734995-55DB-49F4-AD33-AA27FCAA1E7D}"/>
          </ac:spMkLst>
        </pc:spChg>
        <pc:spChg chg="del">
          <ac:chgData name="Hamlet Markarian" userId="4926d2b407f31d77" providerId="LiveId" clId="{1A634700-36B3-4455-A058-5071D9319E52}" dt="2020-05-18T22:17:49.925" v="781" actId="478"/>
          <ac:spMkLst>
            <pc:docMk/>
            <pc:sldMk cId="3572233569" sldId="1466"/>
            <ac:spMk id="59" creationId="{D6109F19-5791-488C-96F0-A1B7C7C15325}"/>
          </ac:spMkLst>
        </pc:spChg>
        <pc:spChg chg="del mod topLvl">
          <ac:chgData name="Hamlet Markarian" userId="4926d2b407f31d77" providerId="LiveId" clId="{1A634700-36B3-4455-A058-5071D9319E52}" dt="2020-05-19T23:07:27.284" v="2384" actId="478"/>
          <ac:spMkLst>
            <pc:docMk/>
            <pc:sldMk cId="3572233569" sldId="1466"/>
            <ac:spMk id="64" creationId="{E747CFF9-761F-4242-BA83-1934C12016CA}"/>
          </ac:spMkLst>
        </pc:spChg>
        <pc:spChg chg="mod ord topLvl">
          <ac:chgData name="Hamlet Markarian" userId="4926d2b407f31d77" providerId="LiveId" clId="{1A634700-36B3-4455-A058-5071D9319E52}" dt="2020-05-19T23:09:32.910" v="2433" actId="207"/>
          <ac:spMkLst>
            <pc:docMk/>
            <pc:sldMk cId="3572233569" sldId="1466"/>
            <ac:spMk id="65" creationId="{03149B91-D05B-4B43-B723-886A08C91C16}"/>
          </ac:spMkLst>
        </pc:spChg>
        <pc:spChg chg="del mod topLvl">
          <ac:chgData name="Hamlet Markarian" userId="4926d2b407f31d77" providerId="LiveId" clId="{1A634700-36B3-4455-A058-5071D9319E52}" dt="2020-05-19T23:08:02.491" v="2391" actId="478"/>
          <ac:spMkLst>
            <pc:docMk/>
            <pc:sldMk cId="3572233569" sldId="1466"/>
            <ac:spMk id="67" creationId="{00AFAE74-DE20-4CEF-9932-1E8B19C3E50E}"/>
          </ac:spMkLst>
        </pc:spChg>
        <pc:spChg chg="mod ord topLvl">
          <ac:chgData name="Hamlet Markarian" userId="4926d2b407f31d77" providerId="LiveId" clId="{1A634700-36B3-4455-A058-5071D9319E52}" dt="2020-05-19T23:09:32.910" v="2433" actId="207"/>
          <ac:spMkLst>
            <pc:docMk/>
            <pc:sldMk cId="3572233569" sldId="1466"/>
            <ac:spMk id="68" creationId="{53B6F1D7-2958-4E87-B36C-E39AE1B20229}"/>
          </ac:spMkLst>
        </pc:spChg>
        <pc:spChg chg="del mod topLvl">
          <ac:chgData name="Hamlet Markarian" userId="4926d2b407f31d77" providerId="LiveId" clId="{1A634700-36B3-4455-A058-5071D9319E52}" dt="2020-05-19T23:07:27.284" v="2384" actId="478"/>
          <ac:spMkLst>
            <pc:docMk/>
            <pc:sldMk cId="3572233569" sldId="1466"/>
            <ac:spMk id="70" creationId="{D019FC22-C889-4525-A7A5-8E0A583475B0}"/>
          </ac:spMkLst>
        </pc:spChg>
        <pc:spChg chg="mod ord topLvl">
          <ac:chgData name="Hamlet Markarian" userId="4926d2b407f31d77" providerId="LiveId" clId="{1A634700-36B3-4455-A058-5071D9319E52}" dt="2020-05-19T23:09:32.910" v="2433" actId="207"/>
          <ac:spMkLst>
            <pc:docMk/>
            <pc:sldMk cId="3572233569" sldId="1466"/>
            <ac:spMk id="71" creationId="{67933C5B-0CC0-4A18-95AE-3DF3C1F82750}"/>
          </ac:spMkLst>
        </pc:spChg>
        <pc:spChg chg="del mod topLvl">
          <ac:chgData name="Hamlet Markarian" userId="4926d2b407f31d77" providerId="LiveId" clId="{1A634700-36B3-4455-A058-5071D9319E52}" dt="2020-05-19T23:08:02.491" v="2391" actId="478"/>
          <ac:spMkLst>
            <pc:docMk/>
            <pc:sldMk cId="3572233569" sldId="1466"/>
            <ac:spMk id="73" creationId="{44BC09CB-E1AE-439F-8203-1E5005507807}"/>
          </ac:spMkLst>
        </pc:spChg>
        <pc:spChg chg="mod ord topLvl">
          <ac:chgData name="Hamlet Markarian" userId="4926d2b407f31d77" providerId="LiveId" clId="{1A634700-36B3-4455-A058-5071D9319E52}" dt="2020-05-19T23:09:32.910" v="2433" actId="207"/>
          <ac:spMkLst>
            <pc:docMk/>
            <pc:sldMk cId="3572233569" sldId="1466"/>
            <ac:spMk id="74" creationId="{BAD5FB0B-009B-4AEF-83E6-1018FB398E67}"/>
          </ac:spMkLst>
        </pc:spChg>
        <pc:spChg chg="add mod topLvl">
          <ac:chgData name="Hamlet Markarian" userId="4926d2b407f31d77" providerId="LiveId" clId="{1A634700-36B3-4455-A058-5071D9319E52}" dt="2020-05-19T23:09:01.212" v="2410" actId="1035"/>
          <ac:spMkLst>
            <pc:docMk/>
            <pc:sldMk cId="3572233569" sldId="1466"/>
            <ac:spMk id="75" creationId="{71538205-9104-46EC-99AF-52727016595F}"/>
          </ac:spMkLst>
        </pc:spChg>
        <pc:spChg chg="add mod topLvl">
          <ac:chgData name="Hamlet Markarian" userId="4926d2b407f31d77" providerId="LiveId" clId="{1A634700-36B3-4455-A058-5071D9319E52}" dt="2020-05-19T23:09:01.212" v="2410" actId="1035"/>
          <ac:spMkLst>
            <pc:docMk/>
            <pc:sldMk cId="3572233569" sldId="1466"/>
            <ac:spMk id="76" creationId="{1C31928C-12BE-4FA9-85A5-EC76EC4EFC08}"/>
          </ac:spMkLst>
        </pc:spChg>
        <pc:spChg chg="add mod topLvl">
          <ac:chgData name="Hamlet Markarian" userId="4926d2b407f31d77" providerId="LiveId" clId="{1A634700-36B3-4455-A058-5071D9319E52}" dt="2020-05-19T23:09:01.212" v="2410" actId="1035"/>
          <ac:spMkLst>
            <pc:docMk/>
            <pc:sldMk cId="3572233569" sldId="1466"/>
            <ac:spMk id="77" creationId="{21D3F269-66A0-47E6-802E-6F6F2F508482}"/>
          </ac:spMkLst>
        </pc:spChg>
        <pc:spChg chg="add mod topLvl">
          <ac:chgData name="Hamlet Markarian" userId="4926d2b407f31d77" providerId="LiveId" clId="{1A634700-36B3-4455-A058-5071D9319E52}" dt="2020-05-19T23:09:01.212" v="2410" actId="1035"/>
          <ac:spMkLst>
            <pc:docMk/>
            <pc:sldMk cId="3572233569" sldId="1466"/>
            <ac:spMk id="78" creationId="{9004B35A-0A35-4458-B3A9-1D0F8925EE52}"/>
          </ac:spMkLst>
        </pc:spChg>
        <pc:spChg chg="add mod topLvl">
          <ac:chgData name="Hamlet Markarian" userId="4926d2b407f31d77" providerId="LiveId" clId="{1A634700-36B3-4455-A058-5071D9319E52}" dt="2020-05-19T23:09:15.093" v="2414" actId="1036"/>
          <ac:spMkLst>
            <pc:docMk/>
            <pc:sldMk cId="3572233569" sldId="1466"/>
            <ac:spMk id="79" creationId="{40860B51-3220-418F-8129-D99A51B51542}"/>
          </ac:spMkLst>
        </pc:spChg>
        <pc:spChg chg="add mod topLvl">
          <ac:chgData name="Hamlet Markarian" userId="4926d2b407f31d77" providerId="LiveId" clId="{1A634700-36B3-4455-A058-5071D9319E52}" dt="2020-05-19T23:09:15.093" v="2414" actId="1036"/>
          <ac:spMkLst>
            <pc:docMk/>
            <pc:sldMk cId="3572233569" sldId="1466"/>
            <ac:spMk id="80" creationId="{66D00DB0-2BBB-43C0-AFB9-19C817B9D4E8}"/>
          </ac:spMkLst>
        </pc:spChg>
        <pc:spChg chg="add mod topLvl">
          <ac:chgData name="Hamlet Markarian" userId="4926d2b407f31d77" providerId="LiveId" clId="{1A634700-36B3-4455-A058-5071D9319E52}" dt="2020-05-19T23:09:15.093" v="2414" actId="1036"/>
          <ac:spMkLst>
            <pc:docMk/>
            <pc:sldMk cId="3572233569" sldId="1466"/>
            <ac:spMk id="81" creationId="{0AD7682F-8B38-49AB-ABE1-43F9B25EF119}"/>
          </ac:spMkLst>
        </pc:spChg>
        <pc:spChg chg="add mod topLvl">
          <ac:chgData name="Hamlet Markarian" userId="4926d2b407f31d77" providerId="LiveId" clId="{1A634700-36B3-4455-A058-5071D9319E52}" dt="2020-05-19T23:09:15.093" v="2414" actId="1036"/>
          <ac:spMkLst>
            <pc:docMk/>
            <pc:sldMk cId="3572233569" sldId="1466"/>
            <ac:spMk id="82" creationId="{1ADED207-D4E2-47F0-9282-12C13A6EE92C}"/>
          </ac:spMkLst>
        </pc:spChg>
        <pc:grpChg chg="add del mod">
          <ac:chgData name="Hamlet Markarian" userId="4926d2b407f31d77" providerId="LiveId" clId="{1A634700-36B3-4455-A058-5071D9319E52}" dt="2020-05-18T22:25:24.124" v="815" actId="165"/>
          <ac:grpSpMkLst>
            <pc:docMk/>
            <pc:sldMk cId="3572233569" sldId="1466"/>
            <ac:grpSpMk id="2" creationId="{35EE15C5-92E9-4D2E-A1E2-B69CEA840AAA}"/>
          </ac:grpSpMkLst>
        </pc:grpChg>
        <pc:grpChg chg="add del mod">
          <ac:chgData name="Hamlet Markarian" userId="4926d2b407f31d77" providerId="LiveId" clId="{1A634700-36B3-4455-A058-5071D9319E52}" dt="2020-05-19T23:08:59.181" v="2406" actId="165"/>
          <ac:grpSpMkLst>
            <pc:docMk/>
            <pc:sldMk cId="3572233569" sldId="1466"/>
            <ac:grpSpMk id="2" creationId="{4E52384D-B99C-40A2-A406-B49E2DCFBCEF}"/>
          </ac:grpSpMkLst>
        </pc:grpChg>
        <pc:grpChg chg="add del mod">
          <ac:chgData name="Hamlet Markarian" userId="4926d2b407f31d77" providerId="LiveId" clId="{1A634700-36B3-4455-A058-5071D9319E52}" dt="2020-05-18T22:27:08.971" v="846" actId="165"/>
          <ac:grpSpMkLst>
            <pc:docMk/>
            <pc:sldMk cId="3572233569" sldId="1466"/>
            <ac:grpSpMk id="4" creationId="{02915176-BBB2-4C65-8591-FEC63983BADA}"/>
          </ac:grpSpMkLst>
        </pc:grpChg>
        <pc:grpChg chg="add del mod">
          <ac:chgData name="Hamlet Markarian" userId="4926d2b407f31d77" providerId="LiveId" clId="{1A634700-36B3-4455-A058-5071D9319E52}" dt="2020-05-18T22:29:01.619" v="864" actId="165"/>
          <ac:grpSpMkLst>
            <pc:docMk/>
            <pc:sldMk cId="3572233569" sldId="1466"/>
            <ac:grpSpMk id="5" creationId="{33114EBF-AAF0-4482-ADFE-4776D6C44E30}"/>
          </ac:grpSpMkLst>
        </pc:grpChg>
        <pc:grpChg chg="del">
          <ac:chgData name="Hamlet Markarian" userId="4926d2b407f31d77" providerId="LiveId" clId="{1A634700-36B3-4455-A058-5071D9319E52}" dt="2020-05-18T22:17:49.925" v="781" actId="478"/>
          <ac:grpSpMkLst>
            <pc:docMk/>
            <pc:sldMk cId="3572233569" sldId="1466"/>
            <ac:grpSpMk id="6" creationId="{2373BA4C-5AB0-463D-A10F-9784DAF3DD85}"/>
          </ac:grpSpMkLst>
        </pc:grpChg>
        <pc:grpChg chg="add del mod">
          <ac:chgData name="Hamlet Markarian" userId="4926d2b407f31d77" providerId="LiveId" clId="{1A634700-36B3-4455-A058-5071D9319E52}" dt="2020-05-18T22:29:01.619" v="864" actId="165"/>
          <ac:grpSpMkLst>
            <pc:docMk/>
            <pc:sldMk cId="3572233569" sldId="1466"/>
            <ac:grpSpMk id="7" creationId="{6DF5BF58-6392-4AB7-BD3E-697625EFDD68}"/>
          </ac:grpSpMkLst>
        </pc:grpChg>
        <pc:grpChg chg="add del mod">
          <ac:chgData name="Hamlet Markarian" userId="4926d2b407f31d77" providerId="LiveId" clId="{1A634700-36B3-4455-A058-5071D9319E52}" dt="2020-05-18T22:29:01.619" v="864" actId="165"/>
          <ac:grpSpMkLst>
            <pc:docMk/>
            <pc:sldMk cId="3572233569" sldId="1466"/>
            <ac:grpSpMk id="8" creationId="{052F1862-A77C-41AE-AE0E-F8C08EBB577D}"/>
          </ac:grpSpMkLst>
        </pc:grpChg>
        <pc:grpChg chg="add del mod">
          <ac:chgData name="Hamlet Markarian" userId="4926d2b407f31d77" providerId="LiveId" clId="{1A634700-36B3-4455-A058-5071D9319E52}" dt="2020-05-18T22:29:01.619" v="864" actId="165"/>
          <ac:grpSpMkLst>
            <pc:docMk/>
            <pc:sldMk cId="3572233569" sldId="1466"/>
            <ac:grpSpMk id="9" creationId="{9DABE5BE-F484-41E4-94C8-90EF68D31B2C}"/>
          </ac:grpSpMkLst>
        </pc:grpChg>
        <pc:grpChg chg="add del mod">
          <ac:chgData name="Hamlet Markarian" userId="4926d2b407f31d77" providerId="LiveId" clId="{1A634700-36B3-4455-A058-5071D9319E52}" dt="2020-05-18T22:30:25.171" v="898" actId="165"/>
          <ac:grpSpMkLst>
            <pc:docMk/>
            <pc:sldMk cId="3572233569" sldId="1466"/>
            <ac:grpSpMk id="10" creationId="{528BB88A-C126-4160-8669-FA49A9ACBDE4}"/>
          </ac:grpSpMkLst>
        </pc:grpChg>
        <pc:grpChg chg="add del mod">
          <ac:chgData name="Hamlet Markarian" userId="4926d2b407f31d77" providerId="LiveId" clId="{1A634700-36B3-4455-A058-5071D9319E52}" dt="2020-05-18T22:30:25.171" v="898" actId="165"/>
          <ac:grpSpMkLst>
            <pc:docMk/>
            <pc:sldMk cId="3572233569" sldId="1466"/>
            <ac:grpSpMk id="11" creationId="{F884C516-36B7-4947-9826-9E3254A6B3C2}"/>
          </ac:grpSpMkLst>
        </pc:grpChg>
        <pc:grpChg chg="add del mod">
          <ac:chgData name="Hamlet Markarian" userId="4926d2b407f31d77" providerId="LiveId" clId="{1A634700-36B3-4455-A058-5071D9319E52}" dt="2020-05-18T22:30:25.171" v="898" actId="165"/>
          <ac:grpSpMkLst>
            <pc:docMk/>
            <pc:sldMk cId="3572233569" sldId="1466"/>
            <ac:grpSpMk id="12" creationId="{6C16C36C-232D-45DB-BB23-3EC68C147EB8}"/>
          </ac:grpSpMkLst>
        </pc:grpChg>
        <pc:grpChg chg="add del mod">
          <ac:chgData name="Hamlet Markarian" userId="4926d2b407f31d77" providerId="LiveId" clId="{1A634700-36B3-4455-A058-5071D9319E52}" dt="2020-05-18T22:30:25.171" v="898" actId="165"/>
          <ac:grpSpMkLst>
            <pc:docMk/>
            <pc:sldMk cId="3572233569" sldId="1466"/>
            <ac:grpSpMk id="13" creationId="{40AEC3CE-DEFF-43A4-B502-486EB7893DE1}"/>
          </ac:grpSpMkLst>
        </pc:grpChg>
        <pc:grpChg chg="add del mod">
          <ac:chgData name="Hamlet Markarian" userId="4926d2b407f31d77" providerId="LiveId" clId="{1A634700-36B3-4455-A058-5071D9319E52}" dt="2020-05-18T22:30:25.171" v="898" actId="165"/>
          <ac:grpSpMkLst>
            <pc:docMk/>
            <pc:sldMk cId="3572233569" sldId="1466"/>
            <ac:grpSpMk id="14" creationId="{F07B7960-E9BC-4C30-8FF3-DAFAA6267AC4}"/>
          </ac:grpSpMkLst>
        </pc:grpChg>
        <pc:grpChg chg="add del mod">
          <ac:chgData name="Hamlet Markarian" userId="4926d2b407f31d77" providerId="LiveId" clId="{1A634700-36B3-4455-A058-5071D9319E52}" dt="2020-05-18T22:30:25.171" v="898" actId="165"/>
          <ac:grpSpMkLst>
            <pc:docMk/>
            <pc:sldMk cId="3572233569" sldId="1466"/>
            <ac:grpSpMk id="15" creationId="{4C16B8BE-3BF6-44A4-A5A0-CAD02C16C07C}"/>
          </ac:grpSpMkLst>
        </pc:grpChg>
        <pc:grpChg chg="add del mod">
          <ac:chgData name="Hamlet Markarian" userId="4926d2b407f31d77" providerId="LiveId" clId="{1A634700-36B3-4455-A058-5071D9319E52}" dt="2020-05-18T22:30:25.171" v="898" actId="165"/>
          <ac:grpSpMkLst>
            <pc:docMk/>
            <pc:sldMk cId="3572233569" sldId="1466"/>
            <ac:grpSpMk id="17" creationId="{D3796949-E922-4B12-A36B-B696B9682D26}"/>
          </ac:grpSpMkLst>
        </pc:grpChg>
        <pc:grpChg chg="add del mod">
          <ac:chgData name="Hamlet Markarian" userId="4926d2b407f31d77" providerId="LiveId" clId="{1A634700-36B3-4455-A058-5071D9319E52}" dt="2020-05-18T22:30:25.171" v="898" actId="165"/>
          <ac:grpSpMkLst>
            <pc:docMk/>
            <pc:sldMk cId="3572233569" sldId="1466"/>
            <ac:grpSpMk id="18" creationId="{9E3F00B3-BB94-44C5-BFAE-646EE6F72AC6}"/>
          </ac:grpSpMkLst>
        </pc:grpChg>
        <pc:grpChg chg="add del mod">
          <ac:chgData name="Hamlet Markarian" userId="4926d2b407f31d77" providerId="LiveId" clId="{1A634700-36B3-4455-A058-5071D9319E52}" dt="2020-05-19T22:23:40.697" v="2240" actId="478"/>
          <ac:grpSpMkLst>
            <pc:docMk/>
            <pc:sldMk cId="3572233569" sldId="1466"/>
            <ac:grpSpMk id="20" creationId="{B7735232-0EF0-4107-9FF5-C72809EE0636}"/>
          </ac:grpSpMkLst>
        </pc:grpChg>
        <pc:grpChg chg="add del mod">
          <ac:chgData name="Hamlet Markarian" userId="4926d2b407f31d77" providerId="LiveId" clId="{1A634700-36B3-4455-A058-5071D9319E52}" dt="2020-05-19T22:23:40.697" v="2240" actId="478"/>
          <ac:grpSpMkLst>
            <pc:docMk/>
            <pc:sldMk cId="3572233569" sldId="1466"/>
            <ac:grpSpMk id="21" creationId="{F8F5C77C-95EB-40DB-BEED-1C6DB553B00D}"/>
          </ac:grpSpMkLst>
        </pc:grpChg>
        <pc:grpChg chg="add del mod">
          <ac:chgData name="Hamlet Markarian" userId="4926d2b407f31d77" providerId="LiveId" clId="{1A634700-36B3-4455-A058-5071D9319E52}" dt="2020-05-19T22:23:40.697" v="2240" actId="478"/>
          <ac:grpSpMkLst>
            <pc:docMk/>
            <pc:sldMk cId="3572233569" sldId="1466"/>
            <ac:grpSpMk id="22" creationId="{DF965C0B-3B28-4795-88C5-5E19EE2941B0}"/>
          </ac:grpSpMkLst>
        </pc:grpChg>
        <pc:grpChg chg="add del mod">
          <ac:chgData name="Hamlet Markarian" userId="4926d2b407f31d77" providerId="LiveId" clId="{1A634700-36B3-4455-A058-5071D9319E52}" dt="2020-05-19T22:23:40.697" v="2240" actId="478"/>
          <ac:grpSpMkLst>
            <pc:docMk/>
            <pc:sldMk cId="3572233569" sldId="1466"/>
            <ac:grpSpMk id="23" creationId="{8AA715E2-9AEF-488A-AFA4-3D5E183C4387}"/>
          </ac:grpSpMkLst>
        </pc:grpChg>
        <pc:grpChg chg="add del mod">
          <ac:chgData name="Hamlet Markarian" userId="4926d2b407f31d77" providerId="LiveId" clId="{1A634700-36B3-4455-A058-5071D9319E52}" dt="2020-05-19T22:23:40.697" v="2240" actId="478"/>
          <ac:grpSpMkLst>
            <pc:docMk/>
            <pc:sldMk cId="3572233569" sldId="1466"/>
            <ac:grpSpMk id="24" creationId="{9D114C52-EA43-43B9-ABD6-8C83C5BF242F}"/>
          </ac:grpSpMkLst>
        </pc:grpChg>
        <pc:grpChg chg="add del mod">
          <ac:chgData name="Hamlet Markarian" userId="4926d2b407f31d77" providerId="LiveId" clId="{1A634700-36B3-4455-A058-5071D9319E52}" dt="2020-05-19T23:07:06.132" v="2379" actId="165"/>
          <ac:grpSpMkLst>
            <pc:docMk/>
            <pc:sldMk cId="3572233569" sldId="1466"/>
            <ac:grpSpMk id="40" creationId="{F1993EC4-52AE-426B-BB95-B600723E488A}"/>
          </ac:grpSpMkLst>
        </pc:grpChg>
        <pc:grpChg chg="add del mod">
          <ac:chgData name="Hamlet Markarian" userId="4926d2b407f31d77" providerId="LiveId" clId="{1A634700-36B3-4455-A058-5071D9319E52}" dt="2020-05-19T23:07:06.132" v="2379" actId="165"/>
          <ac:grpSpMkLst>
            <pc:docMk/>
            <pc:sldMk cId="3572233569" sldId="1466"/>
            <ac:grpSpMk id="44" creationId="{3F432945-31F5-4372-AE24-BF35E2142104}"/>
          </ac:grpSpMkLst>
        </pc:grpChg>
        <pc:grpChg chg="add del mod">
          <ac:chgData name="Hamlet Markarian" userId="4926d2b407f31d77" providerId="LiveId" clId="{1A634700-36B3-4455-A058-5071D9319E52}" dt="2020-05-19T23:07:06.132" v="2379" actId="165"/>
          <ac:grpSpMkLst>
            <pc:docMk/>
            <pc:sldMk cId="3572233569" sldId="1466"/>
            <ac:grpSpMk id="52" creationId="{DC19D4EE-DB9F-4D12-AE19-1132AC44975F}"/>
          </ac:grpSpMkLst>
        </pc:grpChg>
        <pc:grpChg chg="add del mod">
          <ac:chgData name="Hamlet Markarian" userId="4926d2b407f31d77" providerId="LiveId" clId="{1A634700-36B3-4455-A058-5071D9319E52}" dt="2020-05-19T23:07:06.132" v="2379" actId="165"/>
          <ac:grpSpMkLst>
            <pc:docMk/>
            <pc:sldMk cId="3572233569" sldId="1466"/>
            <ac:grpSpMk id="57" creationId="{E728EA15-5BBD-41D7-B46A-E0C13CF8439E}"/>
          </ac:grpSpMkLst>
        </pc:grpChg>
        <pc:grpChg chg="add del mod">
          <ac:chgData name="Hamlet Markarian" userId="4926d2b407f31d77" providerId="LiveId" clId="{1A634700-36B3-4455-A058-5071D9319E52}" dt="2020-05-19T22:23:40.697" v="2240" actId="478"/>
          <ac:grpSpMkLst>
            <pc:docMk/>
            <pc:sldMk cId="3572233569" sldId="1466"/>
            <ac:grpSpMk id="60" creationId="{6410CD22-8F3A-4261-A4EE-A67B373B53D8}"/>
          </ac:grpSpMkLst>
        </pc:grpChg>
        <pc:grpChg chg="add del mod">
          <ac:chgData name="Hamlet Markarian" userId="4926d2b407f31d77" providerId="LiveId" clId="{1A634700-36B3-4455-A058-5071D9319E52}" dt="2020-05-19T22:23:40.697" v="2240" actId="478"/>
          <ac:grpSpMkLst>
            <pc:docMk/>
            <pc:sldMk cId="3572233569" sldId="1466"/>
            <ac:grpSpMk id="61" creationId="{C4DB5E87-1520-46B7-AAF1-96A2858DBF23}"/>
          </ac:grpSpMkLst>
        </pc:grpChg>
        <pc:grpChg chg="add del mod">
          <ac:chgData name="Hamlet Markarian" userId="4926d2b407f31d77" providerId="LiveId" clId="{1A634700-36B3-4455-A058-5071D9319E52}" dt="2020-05-19T22:23:40.697" v="2240" actId="478"/>
          <ac:grpSpMkLst>
            <pc:docMk/>
            <pc:sldMk cId="3572233569" sldId="1466"/>
            <ac:grpSpMk id="62" creationId="{24E0D664-694A-481B-BCD4-D2080BA57A75}"/>
          </ac:grpSpMkLst>
        </pc:grpChg>
        <pc:grpChg chg="add del mod">
          <ac:chgData name="Hamlet Markarian" userId="4926d2b407f31d77" providerId="LiveId" clId="{1A634700-36B3-4455-A058-5071D9319E52}" dt="2020-05-19T23:07:06.132" v="2379" actId="165"/>
          <ac:grpSpMkLst>
            <pc:docMk/>
            <pc:sldMk cId="3572233569" sldId="1466"/>
            <ac:grpSpMk id="63" creationId="{AA8F77EA-2B03-4BD9-8AB8-28B66613B63B}"/>
          </ac:grpSpMkLst>
        </pc:grpChg>
        <pc:grpChg chg="add del mod">
          <ac:chgData name="Hamlet Markarian" userId="4926d2b407f31d77" providerId="LiveId" clId="{1A634700-36B3-4455-A058-5071D9319E52}" dt="2020-05-19T23:07:06.132" v="2379" actId="165"/>
          <ac:grpSpMkLst>
            <pc:docMk/>
            <pc:sldMk cId="3572233569" sldId="1466"/>
            <ac:grpSpMk id="66" creationId="{D100D9D6-676E-4BE2-A3D6-4655C7FE82DF}"/>
          </ac:grpSpMkLst>
        </pc:grpChg>
        <pc:grpChg chg="add del mod">
          <ac:chgData name="Hamlet Markarian" userId="4926d2b407f31d77" providerId="LiveId" clId="{1A634700-36B3-4455-A058-5071D9319E52}" dt="2020-05-19T23:07:06.132" v="2379" actId="165"/>
          <ac:grpSpMkLst>
            <pc:docMk/>
            <pc:sldMk cId="3572233569" sldId="1466"/>
            <ac:grpSpMk id="69" creationId="{20B03723-A7A6-4A14-BC1C-25394985856F}"/>
          </ac:grpSpMkLst>
        </pc:grpChg>
        <pc:grpChg chg="add del mod">
          <ac:chgData name="Hamlet Markarian" userId="4926d2b407f31d77" providerId="LiveId" clId="{1A634700-36B3-4455-A058-5071D9319E52}" dt="2020-05-19T23:07:06.132" v="2379" actId="165"/>
          <ac:grpSpMkLst>
            <pc:docMk/>
            <pc:sldMk cId="3572233569" sldId="1466"/>
            <ac:grpSpMk id="72" creationId="{98AF4DFB-1F8A-438B-9D5E-8447D14C815B}"/>
          </ac:grpSpMkLst>
        </pc:grpChg>
        <pc:picChg chg="add mod">
          <ac:chgData name="Hamlet Markarian" userId="4926d2b407f31d77" providerId="LiveId" clId="{1A634700-36B3-4455-A058-5071D9319E52}" dt="2020-05-19T22:23:40.971" v="2241"/>
          <ac:picMkLst>
            <pc:docMk/>
            <pc:sldMk cId="3572233569" sldId="1466"/>
            <ac:picMk id="39" creationId="{D71A8F3D-F618-4AA8-8C39-8C7DE590FF53}"/>
          </ac:picMkLst>
        </pc:picChg>
        <pc:picChg chg="del">
          <ac:chgData name="Hamlet Markarian" userId="4926d2b407f31d77" providerId="LiveId" clId="{1A634700-36B3-4455-A058-5071D9319E52}" dt="2020-05-19T22:23:40.697" v="2240" actId="478"/>
          <ac:picMkLst>
            <pc:docMk/>
            <pc:sldMk cId="3572233569" sldId="1466"/>
            <ac:picMk id="46" creationId="{7355C654-6F32-4E63-80CD-EABE2479314A}"/>
          </ac:picMkLst>
        </pc:picChg>
      </pc:sldChg>
      <pc:sldChg chg="addSp delSp modSp add del mod modAnim">
        <pc:chgData name="Hamlet Markarian" userId="4926d2b407f31d77" providerId="LiveId" clId="{1A634700-36B3-4455-A058-5071D9319E52}" dt="2020-05-19T22:23:57.595" v="2242" actId="2696"/>
        <pc:sldMkLst>
          <pc:docMk/>
          <pc:sldMk cId="1765849036" sldId="1467"/>
        </pc:sldMkLst>
        <pc:spChg chg="add mod">
          <ac:chgData name="Hamlet Markarian" userId="4926d2b407f31d77" providerId="LiveId" clId="{1A634700-36B3-4455-A058-5071D9319E52}" dt="2020-05-18T23:34:53.127" v="1752" actId="164"/>
          <ac:spMkLst>
            <pc:docMk/>
            <pc:sldMk cId="1765849036" sldId="1467"/>
            <ac:spMk id="2" creationId="{E05A9B80-B7A7-45A7-BEDF-18FD336F5114}"/>
          </ac:spMkLst>
        </pc:spChg>
        <pc:spChg chg="mod">
          <ac:chgData name="Hamlet Markarian" userId="4926d2b407f31d77" providerId="LiveId" clId="{1A634700-36B3-4455-A058-5071D9319E52}" dt="2020-05-18T22:39:48.685" v="1011"/>
          <ac:spMkLst>
            <pc:docMk/>
            <pc:sldMk cId="1765849036" sldId="1467"/>
            <ac:spMk id="16" creationId="{51A55428-D23F-4777-96FE-D91E0B26310D}"/>
          </ac:spMkLst>
        </pc:spChg>
        <pc:spChg chg="mod">
          <ac:chgData name="Hamlet Markarian" userId="4926d2b407f31d77" providerId="LiveId" clId="{1A634700-36B3-4455-A058-5071D9319E52}" dt="2020-05-18T22:57:07.833" v="1231" actId="1076"/>
          <ac:spMkLst>
            <pc:docMk/>
            <pc:sldMk cId="1765849036" sldId="1467"/>
            <ac:spMk id="19" creationId="{42101231-1855-46EE-A3D9-B84E75ACB56A}"/>
          </ac:spMkLst>
        </pc:spChg>
        <pc:spChg chg="add mod ord">
          <ac:chgData name="Hamlet Markarian" userId="4926d2b407f31d77" providerId="LiveId" clId="{1A634700-36B3-4455-A058-5071D9319E52}" dt="2020-05-18T22:58:53.887" v="1247" actId="166"/>
          <ac:spMkLst>
            <pc:docMk/>
            <pc:sldMk cId="1765849036" sldId="1467"/>
            <ac:spMk id="22" creationId="{14FF5109-9AA8-4162-A2C6-73B60CA514F3}"/>
          </ac:spMkLst>
        </pc:spChg>
        <pc:spChg chg="add mod ord">
          <ac:chgData name="Hamlet Markarian" userId="4926d2b407f31d77" providerId="LiveId" clId="{1A634700-36B3-4455-A058-5071D9319E52}" dt="2020-05-18T22:58:53.887" v="1247" actId="166"/>
          <ac:spMkLst>
            <pc:docMk/>
            <pc:sldMk cId="1765849036" sldId="1467"/>
            <ac:spMk id="23" creationId="{0B063337-E5D2-4BAC-BFD1-6DDEFF461023}"/>
          </ac:spMkLst>
        </pc:spChg>
        <pc:spChg chg="add mod ord">
          <ac:chgData name="Hamlet Markarian" userId="4926d2b407f31d77" providerId="LiveId" clId="{1A634700-36B3-4455-A058-5071D9319E52}" dt="2020-05-18T22:58:53.887" v="1247" actId="166"/>
          <ac:spMkLst>
            <pc:docMk/>
            <pc:sldMk cId="1765849036" sldId="1467"/>
            <ac:spMk id="24" creationId="{D8E47121-B135-4909-9D50-70BBB0086CFB}"/>
          </ac:spMkLst>
        </pc:spChg>
        <pc:spChg chg="del">
          <ac:chgData name="Hamlet Markarian" userId="4926d2b407f31d77" providerId="LiveId" clId="{1A634700-36B3-4455-A058-5071D9319E52}" dt="2020-05-18T22:39:52.355" v="1012" actId="478"/>
          <ac:spMkLst>
            <pc:docMk/>
            <pc:sldMk cId="1765849036" sldId="1467"/>
            <ac:spMk id="25" creationId="{691EB177-3118-4A27-ACEE-1551CD7E122B}"/>
          </ac:spMkLst>
        </pc:spChg>
        <pc:spChg chg="del">
          <ac:chgData name="Hamlet Markarian" userId="4926d2b407f31d77" providerId="LiveId" clId="{1A634700-36B3-4455-A058-5071D9319E52}" dt="2020-05-18T22:39:52.355" v="1012" actId="478"/>
          <ac:spMkLst>
            <pc:docMk/>
            <pc:sldMk cId="1765849036" sldId="1467"/>
            <ac:spMk id="26" creationId="{36203B93-281E-4E2B-B3B3-71758BCFB329}"/>
          </ac:spMkLst>
        </pc:spChg>
        <pc:spChg chg="del">
          <ac:chgData name="Hamlet Markarian" userId="4926d2b407f31d77" providerId="LiveId" clId="{1A634700-36B3-4455-A058-5071D9319E52}" dt="2020-05-18T22:39:52.355" v="1012" actId="478"/>
          <ac:spMkLst>
            <pc:docMk/>
            <pc:sldMk cId="1765849036" sldId="1467"/>
            <ac:spMk id="27" creationId="{B1E1D8E5-11E5-4C6D-AC1A-9D7E01D645EC}"/>
          </ac:spMkLst>
        </pc:spChg>
        <pc:spChg chg="add mod ord">
          <ac:chgData name="Hamlet Markarian" userId="4926d2b407f31d77" providerId="LiveId" clId="{1A634700-36B3-4455-A058-5071D9319E52}" dt="2020-05-18T22:58:53.887" v="1247" actId="166"/>
          <ac:spMkLst>
            <pc:docMk/>
            <pc:sldMk cId="1765849036" sldId="1467"/>
            <ac:spMk id="28" creationId="{04604ADD-4FD8-4761-87F2-8D2FB5670F14}"/>
          </ac:spMkLst>
        </pc:spChg>
        <pc:spChg chg="del">
          <ac:chgData name="Hamlet Markarian" userId="4926d2b407f31d77" providerId="LiveId" clId="{1A634700-36B3-4455-A058-5071D9319E52}" dt="2020-05-18T22:39:52.355" v="1012" actId="478"/>
          <ac:spMkLst>
            <pc:docMk/>
            <pc:sldMk cId="1765849036" sldId="1467"/>
            <ac:spMk id="29" creationId="{D2CC522D-E744-42CE-BCB1-2EC79C342426}"/>
          </ac:spMkLst>
        </pc:spChg>
        <pc:spChg chg="del">
          <ac:chgData name="Hamlet Markarian" userId="4926d2b407f31d77" providerId="LiveId" clId="{1A634700-36B3-4455-A058-5071D9319E52}" dt="2020-05-18T22:39:52.355" v="1012" actId="478"/>
          <ac:spMkLst>
            <pc:docMk/>
            <pc:sldMk cId="1765849036" sldId="1467"/>
            <ac:spMk id="30" creationId="{9C1D647D-91E3-47B1-B103-C41D0DDC300A}"/>
          </ac:spMkLst>
        </pc:spChg>
        <pc:spChg chg="del">
          <ac:chgData name="Hamlet Markarian" userId="4926d2b407f31d77" providerId="LiveId" clId="{1A634700-36B3-4455-A058-5071D9319E52}" dt="2020-05-18T22:39:52.355" v="1012" actId="478"/>
          <ac:spMkLst>
            <pc:docMk/>
            <pc:sldMk cId="1765849036" sldId="1467"/>
            <ac:spMk id="31" creationId="{E91373D7-DCE9-4067-BF93-DE1E0DBAE0CD}"/>
          </ac:spMkLst>
        </pc:spChg>
        <pc:spChg chg="del">
          <ac:chgData name="Hamlet Markarian" userId="4926d2b407f31d77" providerId="LiveId" clId="{1A634700-36B3-4455-A058-5071D9319E52}" dt="2020-05-18T22:39:52.355" v="1012" actId="478"/>
          <ac:spMkLst>
            <pc:docMk/>
            <pc:sldMk cId="1765849036" sldId="1467"/>
            <ac:spMk id="32" creationId="{AAEC47C1-8392-42A1-9661-1C79494C1403}"/>
          </ac:spMkLst>
        </pc:spChg>
        <pc:spChg chg="add mod">
          <ac:chgData name="Hamlet Markarian" userId="4926d2b407f31d77" providerId="LiveId" clId="{1A634700-36B3-4455-A058-5071D9319E52}" dt="2020-05-18T23:35:04.072" v="1753" actId="164"/>
          <ac:spMkLst>
            <pc:docMk/>
            <pc:sldMk cId="1765849036" sldId="1467"/>
            <ac:spMk id="33" creationId="{960B6D8A-4CC8-44CE-BF9E-5554EA4CA4FC}"/>
          </ac:spMkLst>
        </pc:spChg>
        <pc:spChg chg="del">
          <ac:chgData name="Hamlet Markarian" userId="4926d2b407f31d77" providerId="LiveId" clId="{1A634700-36B3-4455-A058-5071D9319E52}" dt="2020-05-18T22:39:52.355" v="1012" actId="478"/>
          <ac:spMkLst>
            <pc:docMk/>
            <pc:sldMk cId="1765849036" sldId="1467"/>
            <ac:spMk id="34" creationId="{12B47458-BF1C-49E8-924F-86D208DD08D8}"/>
          </ac:spMkLst>
        </pc:spChg>
        <pc:spChg chg="del">
          <ac:chgData name="Hamlet Markarian" userId="4926d2b407f31d77" providerId="LiveId" clId="{1A634700-36B3-4455-A058-5071D9319E52}" dt="2020-05-18T22:39:52.355" v="1012" actId="478"/>
          <ac:spMkLst>
            <pc:docMk/>
            <pc:sldMk cId="1765849036" sldId="1467"/>
            <ac:spMk id="35" creationId="{0987BC9F-4D20-40A4-A87F-453CE4D817F9}"/>
          </ac:spMkLst>
        </pc:spChg>
        <pc:spChg chg="del">
          <ac:chgData name="Hamlet Markarian" userId="4926d2b407f31d77" providerId="LiveId" clId="{1A634700-36B3-4455-A058-5071D9319E52}" dt="2020-05-18T22:39:52.355" v="1012" actId="478"/>
          <ac:spMkLst>
            <pc:docMk/>
            <pc:sldMk cId="1765849036" sldId="1467"/>
            <ac:spMk id="36" creationId="{854E3985-17D2-4F9E-85A8-FF341C781214}"/>
          </ac:spMkLst>
        </pc:spChg>
        <pc:spChg chg="add del mod">
          <ac:chgData name="Hamlet Markarian" userId="4926d2b407f31d77" providerId="LiveId" clId="{1A634700-36B3-4455-A058-5071D9319E52}" dt="2020-05-18T22:45:22.179" v="1089" actId="478"/>
          <ac:spMkLst>
            <pc:docMk/>
            <pc:sldMk cId="1765849036" sldId="1467"/>
            <ac:spMk id="37" creationId="{F957A2CF-2730-40CC-9819-83A530DAC839}"/>
          </ac:spMkLst>
        </pc:spChg>
        <pc:spChg chg="add del mod">
          <ac:chgData name="Hamlet Markarian" userId="4926d2b407f31d77" providerId="LiveId" clId="{1A634700-36B3-4455-A058-5071D9319E52}" dt="2020-05-18T22:45:27.842" v="1091" actId="478"/>
          <ac:spMkLst>
            <pc:docMk/>
            <pc:sldMk cId="1765849036" sldId="1467"/>
            <ac:spMk id="38" creationId="{7E2C9604-F135-437C-B5B9-9A51DFFB5221}"/>
          </ac:spMkLst>
        </pc:spChg>
        <pc:spChg chg="add mod">
          <ac:chgData name="Hamlet Markarian" userId="4926d2b407f31d77" providerId="LiveId" clId="{1A634700-36B3-4455-A058-5071D9319E52}" dt="2020-05-18T23:34:53.127" v="1752" actId="164"/>
          <ac:spMkLst>
            <pc:docMk/>
            <pc:sldMk cId="1765849036" sldId="1467"/>
            <ac:spMk id="39" creationId="{62C8A967-2AC5-44C2-BEEE-F9CF499DA3D1}"/>
          </ac:spMkLst>
        </pc:spChg>
        <pc:spChg chg="add mod">
          <ac:chgData name="Hamlet Markarian" userId="4926d2b407f31d77" providerId="LiveId" clId="{1A634700-36B3-4455-A058-5071D9319E52}" dt="2020-05-18T23:34:53.127" v="1752" actId="164"/>
          <ac:spMkLst>
            <pc:docMk/>
            <pc:sldMk cId="1765849036" sldId="1467"/>
            <ac:spMk id="40" creationId="{2D349DEA-4896-4FAF-89AF-1A71912B76A8}"/>
          </ac:spMkLst>
        </pc:spChg>
        <pc:spChg chg="del">
          <ac:chgData name="Hamlet Markarian" userId="4926d2b407f31d77" providerId="LiveId" clId="{1A634700-36B3-4455-A058-5071D9319E52}" dt="2020-05-18T22:39:52.355" v="1012" actId="478"/>
          <ac:spMkLst>
            <pc:docMk/>
            <pc:sldMk cId="1765849036" sldId="1467"/>
            <ac:spMk id="43" creationId="{C6DD07E7-E861-427B-B9E0-4DC81B44725D}"/>
          </ac:spMkLst>
        </pc:spChg>
        <pc:spChg chg="del">
          <ac:chgData name="Hamlet Markarian" userId="4926d2b407f31d77" providerId="LiveId" clId="{1A634700-36B3-4455-A058-5071D9319E52}" dt="2020-05-18T22:39:52.355" v="1012" actId="478"/>
          <ac:spMkLst>
            <pc:docMk/>
            <pc:sldMk cId="1765849036" sldId="1467"/>
            <ac:spMk id="47" creationId="{265ECAAB-3A46-475E-BCB2-23E733A3285D}"/>
          </ac:spMkLst>
        </pc:spChg>
        <pc:spChg chg="del">
          <ac:chgData name="Hamlet Markarian" userId="4926d2b407f31d77" providerId="LiveId" clId="{1A634700-36B3-4455-A058-5071D9319E52}" dt="2020-05-18T22:39:52.355" v="1012" actId="478"/>
          <ac:spMkLst>
            <pc:docMk/>
            <pc:sldMk cId="1765849036" sldId="1467"/>
            <ac:spMk id="48" creationId="{A514E33F-1C9F-439D-9E27-2F61FA58B143}"/>
          </ac:spMkLst>
        </pc:spChg>
        <pc:spChg chg="del">
          <ac:chgData name="Hamlet Markarian" userId="4926d2b407f31d77" providerId="LiveId" clId="{1A634700-36B3-4455-A058-5071D9319E52}" dt="2020-05-18T22:39:52.355" v="1012" actId="478"/>
          <ac:spMkLst>
            <pc:docMk/>
            <pc:sldMk cId="1765849036" sldId="1467"/>
            <ac:spMk id="49" creationId="{A375BA85-CD15-4E6C-AED8-4BCF5C50E51F}"/>
          </ac:spMkLst>
        </pc:spChg>
        <pc:spChg chg="del">
          <ac:chgData name="Hamlet Markarian" userId="4926d2b407f31d77" providerId="LiveId" clId="{1A634700-36B3-4455-A058-5071D9319E52}" dt="2020-05-18T22:39:52.355" v="1012" actId="478"/>
          <ac:spMkLst>
            <pc:docMk/>
            <pc:sldMk cId="1765849036" sldId="1467"/>
            <ac:spMk id="53" creationId="{FC10A083-6687-471B-BFF4-664526C4BAF1}"/>
          </ac:spMkLst>
        </pc:spChg>
        <pc:spChg chg="del">
          <ac:chgData name="Hamlet Markarian" userId="4926d2b407f31d77" providerId="LiveId" clId="{1A634700-36B3-4455-A058-5071D9319E52}" dt="2020-05-18T22:39:52.355" v="1012" actId="478"/>
          <ac:spMkLst>
            <pc:docMk/>
            <pc:sldMk cId="1765849036" sldId="1467"/>
            <ac:spMk id="55" creationId="{AFEB6613-C8BC-4AE3-8BDD-2C1394BD6E50}"/>
          </ac:spMkLst>
        </pc:spChg>
        <pc:spChg chg="add mod topLvl">
          <ac:chgData name="Hamlet Markarian" userId="4926d2b407f31d77" providerId="LiveId" clId="{1A634700-36B3-4455-A058-5071D9319E52}" dt="2020-05-18T23:35:04.072" v="1753" actId="164"/>
          <ac:spMkLst>
            <pc:docMk/>
            <pc:sldMk cId="1765849036" sldId="1467"/>
            <ac:spMk id="58" creationId="{859D483F-D2DA-4117-B920-F48492F730BB}"/>
          </ac:spMkLst>
        </pc:spChg>
        <pc:spChg chg="add mod">
          <ac:chgData name="Hamlet Markarian" userId="4926d2b407f31d77" providerId="LiveId" clId="{1A634700-36B3-4455-A058-5071D9319E52}" dt="2020-05-18T22:53:43.831" v="1190" actId="571"/>
          <ac:spMkLst>
            <pc:docMk/>
            <pc:sldMk cId="1765849036" sldId="1467"/>
            <ac:spMk id="60" creationId="{ADE43936-3E32-49CF-9D90-685221660553}"/>
          </ac:spMkLst>
        </pc:spChg>
        <pc:spChg chg="mod">
          <ac:chgData name="Hamlet Markarian" userId="4926d2b407f31d77" providerId="LiveId" clId="{1A634700-36B3-4455-A058-5071D9319E52}" dt="2020-05-18T22:53:43.831" v="1190" actId="571"/>
          <ac:spMkLst>
            <pc:docMk/>
            <pc:sldMk cId="1765849036" sldId="1467"/>
            <ac:spMk id="63" creationId="{4C9E398F-F01C-4BDD-B4B0-82AD89E0D1E4}"/>
          </ac:spMkLst>
        </pc:spChg>
        <pc:spChg chg="mod topLvl">
          <ac:chgData name="Hamlet Markarian" userId="4926d2b407f31d77" providerId="LiveId" clId="{1A634700-36B3-4455-A058-5071D9319E52}" dt="2020-05-18T23:35:04.072" v="1753" actId="164"/>
          <ac:spMkLst>
            <pc:docMk/>
            <pc:sldMk cId="1765849036" sldId="1467"/>
            <ac:spMk id="66" creationId="{CA9B9C58-3A72-4992-8EEB-3E0119A50B1A}"/>
          </ac:spMkLst>
        </pc:spChg>
        <pc:spChg chg="add del mod">
          <ac:chgData name="Hamlet Markarian" userId="4926d2b407f31d77" providerId="LiveId" clId="{1A634700-36B3-4455-A058-5071D9319E52}" dt="2020-05-18T22:54:08.193" v="1202" actId="478"/>
          <ac:spMkLst>
            <pc:docMk/>
            <pc:sldMk cId="1765849036" sldId="1467"/>
            <ac:spMk id="67" creationId="{10F53AA0-8A02-4375-8CD4-152E3B0DC51F}"/>
          </ac:spMkLst>
        </pc:spChg>
        <pc:spChg chg="add mod">
          <ac:chgData name="Hamlet Markarian" userId="4926d2b407f31d77" providerId="LiveId" clId="{1A634700-36B3-4455-A058-5071D9319E52}" dt="2020-05-18T23:35:04.072" v="1753" actId="164"/>
          <ac:spMkLst>
            <pc:docMk/>
            <pc:sldMk cId="1765849036" sldId="1467"/>
            <ac:spMk id="77" creationId="{7C5E9765-85AB-41BC-BAEF-DDA180139388}"/>
          </ac:spMkLst>
        </pc:spChg>
        <pc:spChg chg="add mod">
          <ac:chgData name="Hamlet Markarian" userId="4926d2b407f31d77" providerId="LiveId" clId="{1A634700-36B3-4455-A058-5071D9319E52}" dt="2020-05-18T23:35:04.072" v="1753" actId="164"/>
          <ac:spMkLst>
            <pc:docMk/>
            <pc:sldMk cId="1765849036" sldId="1467"/>
            <ac:spMk id="84" creationId="{C0CBABE5-50B6-4A28-AE30-9EAEF235EF47}"/>
          </ac:spMkLst>
        </pc:spChg>
        <pc:spChg chg="add mod">
          <ac:chgData name="Hamlet Markarian" userId="4926d2b407f31d77" providerId="LiveId" clId="{1A634700-36B3-4455-A058-5071D9319E52}" dt="2020-05-18T23:35:04.072" v="1753" actId="164"/>
          <ac:spMkLst>
            <pc:docMk/>
            <pc:sldMk cId="1765849036" sldId="1467"/>
            <ac:spMk id="85" creationId="{21E9737E-1CCC-4E41-AABF-F72753928A96}"/>
          </ac:spMkLst>
        </pc:spChg>
        <pc:grpChg chg="add mod">
          <ac:chgData name="Hamlet Markarian" userId="4926d2b407f31d77" providerId="LiveId" clId="{1A634700-36B3-4455-A058-5071D9319E52}" dt="2020-05-18T23:35:04.072" v="1753" actId="164"/>
          <ac:grpSpMkLst>
            <pc:docMk/>
            <pc:sldMk cId="1765849036" sldId="1467"/>
            <ac:grpSpMk id="7" creationId="{DD834E9D-4603-4C16-BE1A-D2B8D9EACE4F}"/>
          </ac:grpSpMkLst>
        </pc:grpChg>
        <pc:grpChg chg="add mod">
          <ac:chgData name="Hamlet Markarian" userId="4926d2b407f31d77" providerId="LiveId" clId="{1A634700-36B3-4455-A058-5071D9319E52}" dt="2020-05-18T23:35:04.072" v="1753" actId="164"/>
          <ac:grpSpMkLst>
            <pc:docMk/>
            <pc:sldMk cId="1765849036" sldId="1467"/>
            <ac:grpSpMk id="51" creationId="{B5D2B3FF-2D1B-43F6-AB16-4079EFAFA7DA}"/>
          </ac:grpSpMkLst>
        </pc:grpChg>
        <pc:grpChg chg="add del mod">
          <ac:chgData name="Hamlet Markarian" userId="4926d2b407f31d77" providerId="LiveId" clId="{1A634700-36B3-4455-A058-5071D9319E52}" dt="2020-05-18T22:55:28.730" v="1211" actId="478"/>
          <ac:grpSpMkLst>
            <pc:docMk/>
            <pc:sldMk cId="1765849036" sldId="1467"/>
            <ac:grpSpMk id="59" creationId="{FB3CC464-C753-4457-ABBF-6C927271CD91}"/>
          </ac:grpSpMkLst>
        </pc:grpChg>
        <pc:grpChg chg="add mod">
          <ac:chgData name="Hamlet Markarian" userId="4926d2b407f31d77" providerId="LiveId" clId="{1A634700-36B3-4455-A058-5071D9319E52}" dt="2020-05-18T22:53:43.831" v="1190" actId="571"/>
          <ac:grpSpMkLst>
            <pc:docMk/>
            <pc:sldMk cId="1765849036" sldId="1467"/>
            <ac:grpSpMk id="61" creationId="{1A8813BC-25A9-4DA2-8D00-186AA2A462C9}"/>
          </ac:grpSpMkLst>
        </pc:grpChg>
        <pc:grpChg chg="add del mod">
          <ac:chgData name="Hamlet Markarian" userId="4926d2b407f31d77" providerId="LiveId" clId="{1A634700-36B3-4455-A058-5071D9319E52}" dt="2020-05-18T22:55:31.514" v="1212" actId="478"/>
          <ac:grpSpMkLst>
            <pc:docMk/>
            <pc:sldMk cId="1765849036" sldId="1467"/>
            <ac:grpSpMk id="64" creationId="{C64D4FC3-5616-4909-A530-081CFFFFF306}"/>
          </ac:grpSpMkLst>
        </pc:grpChg>
        <pc:grpChg chg="add mod">
          <ac:chgData name="Hamlet Markarian" userId="4926d2b407f31d77" providerId="LiveId" clId="{1A634700-36B3-4455-A058-5071D9319E52}" dt="2020-05-18T23:35:04.072" v="1753" actId="164"/>
          <ac:grpSpMkLst>
            <pc:docMk/>
            <pc:sldMk cId="1765849036" sldId="1467"/>
            <ac:grpSpMk id="74" creationId="{50C23401-6F9C-4C41-A791-C274B7AEFD13}"/>
          </ac:grpSpMkLst>
        </pc:grpChg>
        <pc:grpChg chg="add mod">
          <ac:chgData name="Hamlet Markarian" userId="4926d2b407f31d77" providerId="LiveId" clId="{1A634700-36B3-4455-A058-5071D9319E52}" dt="2020-05-18T23:35:04.072" v="1753" actId="164"/>
          <ac:grpSpMkLst>
            <pc:docMk/>
            <pc:sldMk cId="1765849036" sldId="1467"/>
            <ac:grpSpMk id="81" creationId="{047CCE18-A4DF-4341-8868-821DCDFE962A}"/>
          </ac:grpSpMkLst>
        </pc:grpChg>
        <pc:grpChg chg="add mod">
          <ac:chgData name="Hamlet Markarian" userId="4926d2b407f31d77" providerId="LiveId" clId="{1A634700-36B3-4455-A058-5071D9319E52}" dt="2020-05-18T23:34:53.127" v="1752" actId="164"/>
          <ac:grpSpMkLst>
            <pc:docMk/>
            <pc:sldMk cId="1765849036" sldId="1467"/>
            <ac:grpSpMk id="92" creationId="{3727A21A-E8FF-4B37-BDA5-DBF7716C7AB8}"/>
          </ac:grpSpMkLst>
        </pc:grpChg>
        <pc:grpChg chg="add mod">
          <ac:chgData name="Hamlet Markarian" userId="4926d2b407f31d77" providerId="LiveId" clId="{1A634700-36B3-4455-A058-5071D9319E52}" dt="2020-05-18T23:35:04.072" v="1753" actId="164"/>
          <ac:grpSpMkLst>
            <pc:docMk/>
            <pc:sldMk cId="1765849036" sldId="1467"/>
            <ac:grpSpMk id="93" creationId="{047B5CFA-526E-462D-B83F-5B338C330215}"/>
          </ac:grpSpMkLst>
        </pc:grpChg>
        <pc:picChg chg="add mod">
          <ac:chgData name="Hamlet Markarian" userId="4926d2b407f31d77" providerId="LiveId" clId="{1A634700-36B3-4455-A058-5071D9319E52}" dt="2020-05-18T22:55:14.211" v="1209" actId="207"/>
          <ac:picMkLst>
            <pc:docMk/>
            <pc:sldMk cId="1765849036" sldId="1467"/>
            <ac:picMk id="42" creationId="{6C4E7AD7-8767-4985-8440-B11654E50063}"/>
          </ac:picMkLst>
        </pc:picChg>
        <pc:picChg chg="add mod">
          <ac:chgData name="Hamlet Markarian" userId="4926d2b407f31d77" providerId="LiveId" clId="{1A634700-36B3-4455-A058-5071D9319E52}" dt="2020-05-18T22:49:35.515" v="1140" actId="164"/>
          <ac:picMkLst>
            <pc:docMk/>
            <pc:sldMk cId="1765849036" sldId="1467"/>
            <ac:picMk id="44" creationId="{C4BDE7D2-9769-4E4E-A68B-D6F09CF2973E}"/>
          </ac:picMkLst>
        </pc:picChg>
        <pc:picChg chg="mod">
          <ac:chgData name="Hamlet Markarian" userId="4926d2b407f31d77" providerId="LiveId" clId="{1A634700-36B3-4455-A058-5071D9319E52}" dt="2020-05-18T22:55:16.763" v="1210" actId="207"/>
          <ac:picMkLst>
            <pc:docMk/>
            <pc:sldMk cId="1765849036" sldId="1467"/>
            <ac:picMk id="52" creationId="{7298A5A8-A33E-4348-B5A0-D8E3836078C4}"/>
          </ac:picMkLst>
        </pc:picChg>
        <pc:picChg chg="mod">
          <ac:chgData name="Hamlet Markarian" userId="4926d2b407f31d77" providerId="LiveId" clId="{1A634700-36B3-4455-A058-5071D9319E52}" dt="2020-05-18T22:50:03.809" v="1146" actId="571"/>
          <ac:picMkLst>
            <pc:docMk/>
            <pc:sldMk cId="1765849036" sldId="1467"/>
            <ac:picMk id="54" creationId="{17186AED-68FA-4A73-9B0D-FB719AE57180}"/>
          </ac:picMkLst>
        </pc:picChg>
        <pc:picChg chg="add del mod topLvl">
          <ac:chgData name="Hamlet Markarian" userId="4926d2b407f31d77" providerId="LiveId" clId="{1A634700-36B3-4455-A058-5071D9319E52}" dt="2020-05-18T22:55:28.730" v="1211" actId="478"/>
          <ac:picMkLst>
            <pc:docMk/>
            <pc:sldMk cId="1765849036" sldId="1467"/>
            <ac:picMk id="57" creationId="{FF02B9E7-5A75-44C8-B8B9-8943BCDED90D}"/>
          </ac:picMkLst>
        </pc:picChg>
        <pc:picChg chg="mod">
          <ac:chgData name="Hamlet Markarian" userId="4926d2b407f31d77" providerId="LiveId" clId="{1A634700-36B3-4455-A058-5071D9319E52}" dt="2020-05-18T22:53:43.831" v="1190" actId="571"/>
          <ac:picMkLst>
            <pc:docMk/>
            <pc:sldMk cId="1765849036" sldId="1467"/>
            <ac:picMk id="62" creationId="{DEC6664A-D53C-49D6-8A39-D02118604515}"/>
          </ac:picMkLst>
        </pc:picChg>
        <pc:picChg chg="del mod topLvl">
          <ac:chgData name="Hamlet Markarian" userId="4926d2b407f31d77" providerId="LiveId" clId="{1A634700-36B3-4455-A058-5071D9319E52}" dt="2020-05-18T22:55:31.514" v="1212" actId="478"/>
          <ac:picMkLst>
            <pc:docMk/>
            <pc:sldMk cId="1765849036" sldId="1467"/>
            <ac:picMk id="65" creationId="{F615F0C3-5333-4C4E-BC9E-C9EAE85670DE}"/>
          </ac:picMkLst>
        </pc:picChg>
        <pc:picChg chg="add mod">
          <ac:chgData name="Hamlet Markarian" userId="4926d2b407f31d77" providerId="LiveId" clId="{1A634700-36B3-4455-A058-5071D9319E52}" dt="2020-05-18T23:35:04.072" v="1753" actId="164"/>
          <ac:picMkLst>
            <pc:docMk/>
            <pc:sldMk cId="1765849036" sldId="1467"/>
            <ac:picMk id="69" creationId="{4181C56B-9F5F-40C0-B7F2-0B26C42E7008}"/>
          </ac:picMkLst>
        </pc:picChg>
        <pc:picChg chg="mod">
          <ac:chgData name="Hamlet Markarian" userId="4926d2b407f31d77" providerId="LiveId" clId="{1A634700-36B3-4455-A058-5071D9319E52}" dt="2020-05-18T22:56:27.898" v="1220" actId="571"/>
          <ac:picMkLst>
            <pc:docMk/>
            <pc:sldMk cId="1765849036" sldId="1467"/>
            <ac:picMk id="75" creationId="{B97CB19B-D092-4F82-87F4-593FCCA94606}"/>
          </ac:picMkLst>
        </pc:picChg>
        <pc:picChg chg="mod">
          <ac:chgData name="Hamlet Markarian" userId="4926d2b407f31d77" providerId="LiveId" clId="{1A634700-36B3-4455-A058-5071D9319E52}" dt="2020-05-18T22:56:27.898" v="1220" actId="571"/>
          <ac:picMkLst>
            <pc:docMk/>
            <pc:sldMk cId="1765849036" sldId="1467"/>
            <ac:picMk id="76" creationId="{E95BDE1A-AC94-4289-BD9F-92A0118CA4CB}"/>
          </ac:picMkLst>
        </pc:picChg>
        <pc:picChg chg="mod">
          <ac:chgData name="Hamlet Markarian" userId="4926d2b407f31d77" providerId="LiveId" clId="{1A634700-36B3-4455-A058-5071D9319E52}" dt="2020-05-18T22:56:59.661" v="1225" actId="571"/>
          <ac:picMkLst>
            <pc:docMk/>
            <pc:sldMk cId="1765849036" sldId="1467"/>
            <ac:picMk id="82" creationId="{F15396EC-F455-4D41-BEA8-EB75AC49BF71}"/>
          </ac:picMkLst>
        </pc:picChg>
        <pc:picChg chg="mod">
          <ac:chgData name="Hamlet Markarian" userId="4926d2b407f31d77" providerId="LiveId" clId="{1A634700-36B3-4455-A058-5071D9319E52}" dt="2020-05-18T22:56:59.661" v="1225" actId="571"/>
          <ac:picMkLst>
            <pc:docMk/>
            <pc:sldMk cId="1765849036" sldId="1467"/>
            <ac:picMk id="83" creationId="{1403275F-18D0-4039-971B-455F7B198E94}"/>
          </ac:picMkLst>
        </pc:picChg>
        <pc:cxnChg chg="add mod">
          <ac:chgData name="Hamlet Markarian" userId="4926d2b407f31d77" providerId="LiveId" clId="{1A634700-36B3-4455-A058-5071D9319E52}" dt="2020-05-18T23:35:04.072" v="1753" actId="164"/>
          <ac:cxnSpMkLst>
            <pc:docMk/>
            <pc:sldMk cId="1765849036" sldId="1467"/>
            <ac:cxnSpMk id="41" creationId="{32DA85C0-E75C-4D59-AAAD-5C0BA753D0FE}"/>
          </ac:cxnSpMkLst>
        </pc:cxnChg>
        <pc:cxnChg chg="add mod">
          <ac:chgData name="Hamlet Markarian" userId="4926d2b407f31d77" providerId="LiveId" clId="{1A634700-36B3-4455-A058-5071D9319E52}" dt="2020-05-18T23:35:04.072" v="1753" actId="164"/>
          <ac:cxnSpMkLst>
            <pc:docMk/>
            <pc:sldMk cId="1765849036" sldId="1467"/>
            <ac:cxnSpMk id="50" creationId="{71DFAD73-3E7F-4D91-8E95-56BA840A6ACE}"/>
          </ac:cxnSpMkLst>
        </pc:cxnChg>
        <pc:cxnChg chg="add mod">
          <ac:chgData name="Hamlet Markarian" userId="4926d2b407f31d77" providerId="LiveId" clId="{1A634700-36B3-4455-A058-5071D9319E52}" dt="2020-05-18T23:35:04.072" v="1753" actId="164"/>
          <ac:cxnSpMkLst>
            <pc:docMk/>
            <pc:sldMk cId="1765849036" sldId="1467"/>
            <ac:cxnSpMk id="56" creationId="{3339F236-5E77-458B-9035-53D0F450CC5C}"/>
          </ac:cxnSpMkLst>
        </pc:cxnChg>
        <pc:cxnChg chg="add mod">
          <ac:chgData name="Hamlet Markarian" userId="4926d2b407f31d77" providerId="LiveId" clId="{1A634700-36B3-4455-A058-5071D9319E52}" dt="2020-05-18T23:35:04.072" v="1753" actId="164"/>
          <ac:cxnSpMkLst>
            <pc:docMk/>
            <pc:sldMk cId="1765849036" sldId="1467"/>
            <ac:cxnSpMk id="72" creationId="{96232E7E-6D1D-4BD7-9879-EA527D391D3E}"/>
          </ac:cxnSpMkLst>
        </pc:cxnChg>
        <pc:cxnChg chg="add mod">
          <ac:chgData name="Hamlet Markarian" userId="4926d2b407f31d77" providerId="LiveId" clId="{1A634700-36B3-4455-A058-5071D9319E52}" dt="2020-05-18T23:35:04.072" v="1753" actId="164"/>
          <ac:cxnSpMkLst>
            <pc:docMk/>
            <pc:sldMk cId="1765849036" sldId="1467"/>
            <ac:cxnSpMk id="73" creationId="{4833D3A9-1636-455D-9D0B-17203AF2A28F}"/>
          </ac:cxnSpMkLst>
        </pc:cxnChg>
        <pc:cxnChg chg="add mod">
          <ac:chgData name="Hamlet Markarian" userId="4926d2b407f31d77" providerId="LiveId" clId="{1A634700-36B3-4455-A058-5071D9319E52}" dt="2020-05-18T23:35:04.072" v="1753" actId="164"/>
          <ac:cxnSpMkLst>
            <pc:docMk/>
            <pc:sldMk cId="1765849036" sldId="1467"/>
            <ac:cxnSpMk id="78" creationId="{E51F1A96-B3DC-4BF0-BDE4-27BA10A369CB}"/>
          </ac:cxnSpMkLst>
        </pc:cxnChg>
        <pc:cxnChg chg="add mod">
          <ac:chgData name="Hamlet Markarian" userId="4926d2b407f31d77" providerId="LiveId" clId="{1A634700-36B3-4455-A058-5071D9319E52}" dt="2020-05-18T23:34:53.127" v="1752" actId="164"/>
          <ac:cxnSpMkLst>
            <pc:docMk/>
            <pc:sldMk cId="1765849036" sldId="1467"/>
            <ac:cxnSpMk id="90" creationId="{4F790117-C28D-47E6-97A4-983C97151B9B}"/>
          </ac:cxnSpMkLst>
        </pc:cxnChg>
        <pc:cxnChg chg="add mod">
          <ac:chgData name="Hamlet Markarian" userId="4926d2b407f31d77" providerId="LiveId" clId="{1A634700-36B3-4455-A058-5071D9319E52}" dt="2020-05-18T23:34:53.127" v="1752" actId="164"/>
          <ac:cxnSpMkLst>
            <pc:docMk/>
            <pc:sldMk cId="1765849036" sldId="1467"/>
            <ac:cxnSpMk id="91" creationId="{043B524D-9786-46A1-B73D-BCB15A4D0B0E}"/>
          </ac:cxnSpMkLst>
        </pc:cxnChg>
      </pc:sldChg>
      <pc:sldChg chg="addSp delSp modSp add mod delAnim modAnim">
        <pc:chgData name="Hamlet Markarian" userId="4926d2b407f31d77" providerId="LiveId" clId="{1A634700-36B3-4455-A058-5071D9319E52}" dt="2020-05-19T23:24:10.188" v="2588" actId="14826"/>
        <pc:sldMkLst>
          <pc:docMk/>
          <pc:sldMk cId="2295992834" sldId="1468"/>
        </pc:sldMkLst>
        <pc:spChg chg="del">
          <ac:chgData name="Hamlet Markarian" userId="4926d2b407f31d77" providerId="LiveId" clId="{1A634700-36B3-4455-A058-5071D9319E52}" dt="2020-05-18T23:02:34.284" v="1269" actId="478"/>
          <ac:spMkLst>
            <pc:docMk/>
            <pc:sldMk cId="2295992834" sldId="1468"/>
            <ac:spMk id="2" creationId="{E05A9B80-B7A7-45A7-BEDF-18FD336F5114}"/>
          </ac:spMkLst>
        </pc:spChg>
        <pc:spChg chg="mod">
          <ac:chgData name="Hamlet Markarian" userId="4926d2b407f31d77" providerId="LiveId" clId="{1A634700-36B3-4455-A058-5071D9319E52}" dt="2020-05-18T23:02:47.831" v="1272"/>
          <ac:spMkLst>
            <pc:docMk/>
            <pc:sldMk cId="2295992834" sldId="1468"/>
            <ac:spMk id="16" creationId="{51A55428-D23F-4777-96FE-D91E0B26310D}"/>
          </ac:spMkLst>
        </pc:spChg>
        <pc:spChg chg="mod ord">
          <ac:chgData name="Hamlet Markarian" userId="4926d2b407f31d77" providerId="LiveId" clId="{1A634700-36B3-4455-A058-5071D9319E52}" dt="2020-05-18T23:38:58.553" v="1792" actId="167"/>
          <ac:spMkLst>
            <pc:docMk/>
            <pc:sldMk cId="2295992834" sldId="1468"/>
            <ac:spMk id="19" creationId="{42101231-1855-46EE-A3D9-B84E75ACB56A}"/>
          </ac:spMkLst>
        </pc:spChg>
        <pc:spChg chg="del">
          <ac:chgData name="Hamlet Markarian" userId="4926d2b407f31d77" providerId="LiveId" clId="{1A634700-36B3-4455-A058-5071D9319E52}" dt="2020-05-18T23:02:34.284" v="1269" actId="478"/>
          <ac:spMkLst>
            <pc:docMk/>
            <pc:sldMk cId="2295992834" sldId="1468"/>
            <ac:spMk id="22" creationId="{14FF5109-9AA8-4162-A2C6-73B60CA514F3}"/>
          </ac:spMkLst>
        </pc:spChg>
        <pc:spChg chg="del">
          <ac:chgData name="Hamlet Markarian" userId="4926d2b407f31d77" providerId="LiveId" clId="{1A634700-36B3-4455-A058-5071D9319E52}" dt="2020-05-18T23:02:34.284" v="1269" actId="478"/>
          <ac:spMkLst>
            <pc:docMk/>
            <pc:sldMk cId="2295992834" sldId="1468"/>
            <ac:spMk id="23" creationId="{0B063337-E5D2-4BAC-BFD1-6DDEFF461023}"/>
          </ac:spMkLst>
        </pc:spChg>
        <pc:spChg chg="del">
          <ac:chgData name="Hamlet Markarian" userId="4926d2b407f31d77" providerId="LiveId" clId="{1A634700-36B3-4455-A058-5071D9319E52}" dt="2020-05-18T23:02:34.284" v="1269" actId="478"/>
          <ac:spMkLst>
            <pc:docMk/>
            <pc:sldMk cId="2295992834" sldId="1468"/>
            <ac:spMk id="24" creationId="{D8E47121-B135-4909-9D50-70BBB0086CFB}"/>
          </ac:spMkLst>
        </pc:spChg>
        <pc:spChg chg="del">
          <ac:chgData name="Hamlet Markarian" userId="4926d2b407f31d77" providerId="LiveId" clId="{1A634700-36B3-4455-A058-5071D9319E52}" dt="2020-05-18T23:02:34.284" v="1269" actId="478"/>
          <ac:spMkLst>
            <pc:docMk/>
            <pc:sldMk cId="2295992834" sldId="1468"/>
            <ac:spMk id="28" creationId="{04604ADD-4FD8-4761-87F2-8D2FB5670F14}"/>
          </ac:spMkLst>
        </pc:spChg>
        <pc:spChg chg="del">
          <ac:chgData name="Hamlet Markarian" userId="4926d2b407f31d77" providerId="LiveId" clId="{1A634700-36B3-4455-A058-5071D9319E52}" dt="2020-05-18T23:02:34.284" v="1269" actId="478"/>
          <ac:spMkLst>
            <pc:docMk/>
            <pc:sldMk cId="2295992834" sldId="1468"/>
            <ac:spMk id="33" creationId="{960B6D8A-4CC8-44CE-BF9E-5554EA4CA4FC}"/>
          </ac:spMkLst>
        </pc:spChg>
        <pc:spChg chg="mod topLvl">
          <ac:chgData name="Hamlet Markarian" userId="4926d2b407f31d77" providerId="LiveId" clId="{1A634700-36B3-4455-A058-5071D9319E52}" dt="2020-05-19T23:21:35.463" v="2581" actId="12789"/>
          <ac:spMkLst>
            <pc:docMk/>
            <pc:sldMk cId="2295992834" sldId="1468"/>
            <ac:spMk id="38" creationId="{79D5C34B-26B5-4EDD-B0BA-69AE711AF888}"/>
          </ac:spMkLst>
        </pc:spChg>
        <pc:spChg chg="del">
          <ac:chgData name="Hamlet Markarian" userId="4926d2b407f31d77" providerId="LiveId" clId="{1A634700-36B3-4455-A058-5071D9319E52}" dt="2020-05-18T23:02:34.284" v="1269" actId="478"/>
          <ac:spMkLst>
            <pc:docMk/>
            <pc:sldMk cId="2295992834" sldId="1468"/>
            <ac:spMk id="39" creationId="{62C8A967-2AC5-44C2-BEEE-F9CF499DA3D1}"/>
          </ac:spMkLst>
        </pc:spChg>
        <pc:spChg chg="del">
          <ac:chgData name="Hamlet Markarian" userId="4926d2b407f31d77" providerId="LiveId" clId="{1A634700-36B3-4455-A058-5071D9319E52}" dt="2020-05-18T23:02:34.284" v="1269" actId="478"/>
          <ac:spMkLst>
            <pc:docMk/>
            <pc:sldMk cId="2295992834" sldId="1468"/>
            <ac:spMk id="40" creationId="{2D349DEA-4896-4FAF-89AF-1A71912B76A8}"/>
          </ac:spMkLst>
        </pc:spChg>
        <pc:spChg chg="mod">
          <ac:chgData name="Hamlet Markarian" userId="4926d2b407f31d77" providerId="LiveId" clId="{1A634700-36B3-4455-A058-5071D9319E52}" dt="2020-05-19T23:12:58.932" v="2444" actId="165"/>
          <ac:spMkLst>
            <pc:docMk/>
            <pc:sldMk cId="2295992834" sldId="1468"/>
            <ac:spMk id="40" creationId="{7A1D7241-E410-405D-A1A8-A371AAA72665}"/>
          </ac:spMkLst>
        </pc:spChg>
        <pc:spChg chg="mod">
          <ac:chgData name="Hamlet Markarian" userId="4926d2b407f31d77" providerId="LiveId" clId="{1A634700-36B3-4455-A058-5071D9319E52}" dt="2020-05-19T23:12:58.932" v="2444" actId="165"/>
          <ac:spMkLst>
            <pc:docMk/>
            <pc:sldMk cId="2295992834" sldId="1468"/>
            <ac:spMk id="41" creationId="{268EB400-164A-4DB1-B7A9-F66D5710E48F}"/>
          </ac:spMkLst>
        </pc:spChg>
        <pc:spChg chg="mod">
          <ac:chgData name="Hamlet Markarian" userId="4926d2b407f31d77" providerId="LiveId" clId="{1A634700-36B3-4455-A058-5071D9319E52}" dt="2020-05-19T23:12:58.932" v="2444" actId="165"/>
          <ac:spMkLst>
            <pc:docMk/>
            <pc:sldMk cId="2295992834" sldId="1468"/>
            <ac:spMk id="42" creationId="{8250FD30-EA3F-467B-B805-A2D645F08B3D}"/>
          </ac:spMkLst>
        </pc:spChg>
        <pc:spChg chg="mod">
          <ac:chgData name="Hamlet Markarian" userId="4926d2b407f31d77" providerId="LiveId" clId="{1A634700-36B3-4455-A058-5071D9319E52}" dt="2020-05-19T23:12:58.932" v="2444" actId="165"/>
          <ac:spMkLst>
            <pc:docMk/>
            <pc:sldMk cId="2295992834" sldId="1468"/>
            <ac:spMk id="43" creationId="{90EFC104-8A7D-4738-A1DE-FE6B63425C99}"/>
          </ac:spMkLst>
        </pc:spChg>
        <pc:spChg chg="mod">
          <ac:chgData name="Hamlet Markarian" userId="4926d2b407f31d77" providerId="LiveId" clId="{1A634700-36B3-4455-A058-5071D9319E52}" dt="2020-05-19T23:11:20.177" v="2434"/>
          <ac:spMkLst>
            <pc:docMk/>
            <pc:sldMk cId="2295992834" sldId="1468"/>
            <ac:spMk id="47" creationId="{9ABBA0DC-3F4F-459E-B243-AF354E4485E1}"/>
          </ac:spMkLst>
        </pc:spChg>
        <pc:spChg chg="mod">
          <ac:chgData name="Hamlet Markarian" userId="4926d2b407f31d77" providerId="LiveId" clId="{1A634700-36B3-4455-A058-5071D9319E52}" dt="2020-05-19T23:11:20.177" v="2434"/>
          <ac:spMkLst>
            <pc:docMk/>
            <pc:sldMk cId="2295992834" sldId="1468"/>
            <ac:spMk id="51" creationId="{4D7E45C6-513F-40A8-AD90-377394E0FE81}"/>
          </ac:spMkLst>
        </pc:spChg>
        <pc:spChg chg="mod">
          <ac:chgData name="Hamlet Markarian" userId="4926d2b407f31d77" providerId="LiveId" clId="{1A634700-36B3-4455-A058-5071D9319E52}" dt="2020-05-19T23:11:20.177" v="2434"/>
          <ac:spMkLst>
            <pc:docMk/>
            <pc:sldMk cId="2295992834" sldId="1468"/>
            <ac:spMk id="52" creationId="{D997C24D-0701-497B-B1E9-7F1F96C4ED55}"/>
          </ac:spMkLst>
        </pc:spChg>
        <pc:spChg chg="mod">
          <ac:chgData name="Hamlet Markarian" userId="4926d2b407f31d77" providerId="LiveId" clId="{1A634700-36B3-4455-A058-5071D9319E52}" dt="2020-05-19T23:11:20.177" v="2434"/>
          <ac:spMkLst>
            <pc:docMk/>
            <pc:sldMk cId="2295992834" sldId="1468"/>
            <ac:spMk id="54" creationId="{ACD465C9-A5AA-4894-A748-98FA43064B3B}"/>
          </ac:spMkLst>
        </pc:spChg>
        <pc:spChg chg="mod topLvl">
          <ac:chgData name="Hamlet Markarian" userId="4926d2b407f31d77" providerId="LiveId" clId="{1A634700-36B3-4455-A058-5071D9319E52}" dt="2020-05-19T23:21:39.293" v="2583" actId="12788"/>
          <ac:spMkLst>
            <pc:docMk/>
            <pc:sldMk cId="2295992834" sldId="1468"/>
            <ac:spMk id="56" creationId="{C7017410-56D0-40B3-9831-E89693E215E2}"/>
          </ac:spMkLst>
        </pc:spChg>
        <pc:spChg chg="add mod">
          <ac:chgData name="Hamlet Markarian" userId="4926d2b407f31d77" providerId="LiveId" clId="{1A634700-36B3-4455-A058-5071D9319E52}" dt="2020-05-18T23:38:40.144" v="1789" actId="165"/>
          <ac:spMkLst>
            <pc:docMk/>
            <pc:sldMk cId="2295992834" sldId="1468"/>
            <ac:spMk id="57" creationId="{BF0644BD-A7E5-4C2F-98E3-CFCCD93DA500}"/>
          </ac:spMkLst>
        </pc:spChg>
        <pc:spChg chg="del">
          <ac:chgData name="Hamlet Markarian" userId="4926d2b407f31d77" providerId="LiveId" clId="{1A634700-36B3-4455-A058-5071D9319E52}" dt="2020-05-18T23:02:34.284" v="1269" actId="478"/>
          <ac:spMkLst>
            <pc:docMk/>
            <pc:sldMk cId="2295992834" sldId="1468"/>
            <ac:spMk id="58" creationId="{859D483F-D2DA-4117-B920-F48492F730BB}"/>
          </ac:spMkLst>
        </pc:spChg>
        <pc:spChg chg="add mod">
          <ac:chgData name="Hamlet Markarian" userId="4926d2b407f31d77" providerId="LiveId" clId="{1A634700-36B3-4455-A058-5071D9319E52}" dt="2020-05-18T23:38:40.144" v="1789" actId="165"/>
          <ac:spMkLst>
            <pc:docMk/>
            <pc:sldMk cId="2295992834" sldId="1468"/>
            <ac:spMk id="59" creationId="{4C81DEB3-CCBF-4772-8114-3EFA378D3F3D}"/>
          </ac:spMkLst>
        </pc:spChg>
        <pc:spChg chg="add del mod">
          <ac:chgData name="Hamlet Markarian" userId="4926d2b407f31d77" providerId="LiveId" clId="{1A634700-36B3-4455-A058-5071D9319E52}" dt="2020-05-18T23:38:40.144" v="1789" actId="165"/>
          <ac:spMkLst>
            <pc:docMk/>
            <pc:sldMk cId="2295992834" sldId="1468"/>
            <ac:spMk id="60" creationId="{BDD1ED59-8528-45FF-8083-1E5B319BA893}"/>
          </ac:spMkLst>
        </pc:spChg>
        <pc:spChg chg="add mod">
          <ac:chgData name="Hamlet Markarian" userId="4926d2b407f31d77" providerId="LiveId" clId="{1A634700-36B3-4455-A058-5071D9319E52}" dt="2020-05-18T23:38:40.144" v="1789" actId="165"/>
          <ac:spMkLst>
            <pc:docMk/>
            <pc:sldMk cId="2295992834" sldId="1468"/>
            <ac:spMk id="61" creationId="{D8200D31-B1F4-4F8E-923F-16418A7094C1}"/>
          </ac:spMkLst>
        </pc:spChg>
        <pc:spChg chg="mod">
          <ac:chgData name="Hamlet Markarian" userId="4926d2b407f31d77" providerId="LiveId" clId="{1A634700-36B3-4455-A058-5071D9319E52}" dt="2020-05-19T23:12:58.932" v="2444" actId="165"/>
          <ac:spMkLst>
            <pc:docMk/>
            <pc:sldMk cId="2295992834" sldId="1468"/>
            <ac:spMk id="62" creationId="{ACE6EAD7-707E-4207-8FAD-E221607E68AF}"/>
          </ac:spMkLst>
        </pc:spChg>
        <pc:spChg chg="mod">
          <ac:chgData name="Hamlet Markarian" userId="4926d2b407f31d77" providerId="LiveId" clId="{1A634700-36B3-4455-A058-5071D9319E52}" dt="2020-05-19T23:12:58.932" v="2444" actId="165"/>
          <ac:spMkLst>
            <pc:docMk/>
            <pc:sldMk cId="2295992834" sldId="1468"/>
            <ac:spMk id="63" creationId="{57B0677B-ACF9-49E4-B897-2A131743B9E9}"/>
          </ac:spMkLst>
        </pc:spChg>
        <pc:spChg chg="mod">
          <ac:chgData name="Hamlet Markarian" userId="4926d2b407f31d77" providerId="LiveId" clId="{1A634700-36B3-4455-A058-5071D9319E52}" dt="2020-05-18T23:03:12.495" v="1273"/>
          <ac:spMkLst>
            <pc:docMk/>
            <pc:sldMk cId="2295992834" sldId="1468"/>
            <ac:spMk id="63" creationId="{D5B18B75-85AA-4868-B5C1-08604C3A82AA}"/>
          </ac:spMkLst>
        </pc:spChg>
        <pc:spChg chg="mod">
          <ac:chgData name="Hamlet Markarian" userId="4926d2b407f31d77" providerId="LiveId" clId="{1A634700-36B3-4455-A058-5071D9319E52}" dt="2020-05-18T23:03:12.495" v="1273"/>
          <ac:spMkLst>
            <pc:docMk/>
            <pc:sldMk cId="2295992834" sldId="1468"/>
            <ac:spMk id="64" creationId="{0156F07A-0C36-416C-BBC7-6BEA9B3C5CBF}"/>
          </ac:spMkLst>
        </pc:spChg>
        <pc:spChg chg="mod">
          <ac:chgData name="Hamlet Markarian" userId="4926d2b407f31d77" providerId="LiveId" clId="{1A634700-36B3-4455-A058-5071D9319E52}" dt="2020-05-18T23:03:12.495" v="1273"/>
          <ac:spMkLst>
            <pc:docMk/>
            <pc:sldMk cId="2295992834" sldId="1468"/>
            <ac:spMk id="65" creationId="{56B716D9-3890-4955-822B-555AD6087009}"/>
          </ac:spMkLst>
        </pc:spChg>
        <pc:spChg chg="mod topLvl">
          <ac:chgData name="Hamlet Markarian" userId="4926d2b407f31d77" providerId="LiveId" clId="{1A634700-36B3-4455-A058-5071D9319E52}" dt="2020-05-19T23:21:31.708" v="2579" actId="12788"/>
          <ac:spMkLst>
            <pc:docMk/>
            <pc:sldMk cId="2295992834" sldId="1468"/>
            <ac:spMk id="65" creationId="{9C854830-61EF-4C8A-A428-A0A0B74E23FE}"/>
          </ac:spMkLst>
        </pc:spChg>
        <pc:spChg chg="del">
          <ac:chgData name="Hamlet Markarian" userId="4926d2b407f31d77" providerId="LiveId" clId="{1A634700-36B3-4455-A058-5071D9319E52}" dt="2020-05-18T23:02:34.284" v="1269" actId="478"/>
          <ac:spMkLst>
            <pc:docMk/>
            <pc:sldMk cId="2295992834" sldId="1468"/>
            <ac:spMk id="66" creationId="{CA9B9C58-3A72-4992-8EEB-3E0119A50B1A}"/>
          </ac:spMkLst>
        </pc:spChg>
        <pc:spChg chg="mod">
          <ac:chgData name="Hamlet Markarian" userId="4926d2b407f31d77" providerId="LiveId" clId="{1A634700-36B3-4455-A058-5071D9319E52}" dt="2020-05-19T23:12:58.932" v="2444" actId="165"/>
          <ac:spMkLst>
            <pc:docMk/>
            <pc:sldMk cId="2295992834" sldId="1468"/>
            <ac:spMk id="67" creationId="{1C61365A-325E-4860-8A41-679B1C855A19}"/>
          </ac:spMkLst>
        </pc:spChg>
        <pc:spChg chg="mod">
          <ac:chgData name="Hamlet Markarian" userId="4926d2b407f31d77" providerId="LiveId" clId="{1A634700-36B3-4455-A058-5071D9319E52}" dt="2020-05-18T23:03:12.495" v="1273"/>
          <ac:spMkLst>
            <pc:docMk/>
            <pc:sldMk cId="2295992834" sldId="1468"/>
            <ac:spMk id="67" creationId="{2A03A52B-5BFA-4DAA-A655-86B5376EF1B2}"/>
          </ac:spMkLst>
        </pc:spChg>
        <pc:spChg chg="add mod">
          <ac:chgData name="Hamlet Markarian" userId="4926d2b407f31d77" providerId="LiveId" clId="{1A634700-36B3-4455-A058-5071D9319E52}" dt="2020-05-18T23:38:40.144" v="1789" actId="165"/>
          <ac:spMkLst>
            <pc:docMk/>
            <pc:sldMk cId="2295992834" sldId="1468"/>
            <ac:spMk id="68" creationId="{753443C6-B8B1-4568-85B6-50DD01D197B0}"/>
          </ac:spMkLst>
        </pc:spChg>
        <pc:spChg chg="mod">
          <ac:chgData name="Hamlet Markarian" userId="4926d2b407f31d77" providerId="LiveId" clId="{1A634700-36B3-4455-A058-5071D9319E52}" dt="2020-05-19T23:12:58.932" v="2444" actId="165"/>
          <ac:spMkLst>
            <pc:docMk/>
            <pc:sldMk cId="2295992834" sldId="1468"/>
            <ac:spMk id="69" creationId="{45D80F5A-7368-4A36-BDD9-7F4298216BB8}"/>
          </ac:spMkLst>
        </pc:spChg>
        <pc:spChg chg="add mod">
          <ac:chgData name="Hamlet Markarian" userId="4926d2b407f31d77" providerId="LiveId" clId="{1A634700-36B3-4455-A058-5071D9319E52}" dt="2020-05-18T23:38:40.144" v="1789" actId="165"/>
          <ac:spMkLst>
            <pc:docMk/>
            <pc:sldMk cId="2295992834" sldId="1468"/>
            <ac:spMk id="70" creationId="{A1920E4E-F375-4243-854A-A711C9ECFCD4}"/>
          </ac:spMkLst>
        </pc:spChg>
        <pc:spChg chg="add mod">
          <ac:chgData name="Hamlet Markarian" userId="4926d2b407f31d77" providerId="LiveId" clId="{1A634700-36B3-4455-A058-5071D9319E52}" dt="2020-05-18T23:38:40.144" v="1789" actId="165"/>
          <ac:spMkLst>
            <pc:docMk/>
            <pc:sldMk cId="2295992834" sldId="1468"/>
            <ac:spMk id="71" creationId="{68B0606D-3953-42B5-BCE9-D41C875C1A10}"/>
          </ac:spMkLst>
        </pc:spChg>
        <pc:spChg chg="mod">
          <ac:chgData name="Hamlet Markarian" userId="4926d2b407f31d77" providerId="LiveId" clId="{1A634700-36B3-4455-A058-5071D9319E52}" dt="2020-05-19T23:12:58.932" v="2444" actId="165"/>
          <ac:spMkLst>
            <pc:docMk/>
            <pc:sldMk cId="2295992834" sldId="1468"/>
            <ac:spMk id="72" creationId="{4D522855-1547-47E4-993A-784A60FC7381}"/>
          </ac:spMkLst>
        </pc:spChg>
        <pc:spChg chg="mod">
          <ac:chgData name="Hamlet Markarian" userId="4926d2b407f31d77" providerId="LiveId" clId="{1A634700-36B3-4455-A058-5071D9319E52}" dt="2020-05-19T23:12:58.932" v="2444" actId="165"/>
          <ac:spMkLst>
            <pc:docMk/>
            <pc:sldMk cId="2295992834" sldId="1468"/>
            <ac:spMk id="73" creationId="{9D8DE663-2F4A-4D33-B895-3BDEFAA5CF5F}"/>
          </ac:spMkLst>
        </pc:spChg>
        <pc:spChg chg="mod topLvl">
          <ac:chgData name="Hamlet Markarian" userId="4926d2b407f31d77" providerId="LiveId" clId="{1A634700-36B3-4455-A058-5071D9319E52}" dt="2020-05-19T23:21:08.554" v="2570" actId="12788"/>
          <ac:spMkLst>
            <pc:docMk/>
            <pc:sldMk cId="2295992834" sldId="1468"/>
            <ac:spMk id="75" creationId="{9DFCC282-0C1A-4587-BFED-B52D660DBEE9}"/>
          </ac:spMkLst>
        </pc:spChg>
        <pc:spChg chg="mod">
          <ac:chgData name="Hamlet Markarian" userId="4926d2b407f31d77" providerId="LiveId" clId="{1A634700-36B3-4455-A058-5071D9319E52}" dt="2020-05-19T23:12:58.932" v="2444" actId="165"/>
          <ac:spMkLst>
            <pc:docMk/>
            <pc:sldMk cId="2295992834" sldId="1468"/>
            <ac:spMk id="77" creationId="{67ACC5EC-DC73-4E95-9B01-683DF2AE78E2}"/>
          </ac:spMkLst>
        </pc:spChg>
        <pc:spChg chg="del">
          <ac:chgData name="Hamlet Markarian" userId="4926d2b407f31d77" providerId="LiveId" clId="{1A634700-36B3-4455-A058-5071D9319E52}" dt="2020-05-18T23:02:34.284" v="1269" actId="478"/>
          <ac:spMkLst>
            <pc:docMk/>
            <pc:sldMk cId="2295992834" sldId="1468"/>
            <ac:spMk id="77" creationId="{7C5E9765-85AB-41BC-BAEF-DDA180139388}"/>
          </ac:spMkLst>
        </pc:spChg>
        <pc:spChg chg="mod">
          <ac:chgData name="Hamlet Markarian" userId="4926d2b407f31d77" providerId="LiveId" clId="{1A634700-36B3-4455-A058-5071D9319E52}" dt="2020-05-19T23:12:58.932" v="2444" actId="165"/>
          <ac:spMkLst>
            <pc:docMk/>
            <pc:sldMk cId="2295992834" sldId="1468"/>
            <ac:spMk id="78" creationId="{3B27B469-AE68-402D-8688-A21EB78D5F31}"/>
          </ac:spMkLst>
        </pc:spChg>
        <pc:spChg chg="add del mod">
          <ac:chgData name="Hamlet Markarian" userId="4926d2b407f31d77" providerId="LiveId" clId="{1A634700-36B3-4455-A058-5071D9319E52}" dt="2020-05-18T23:03:58.593" v="1287" actId="478"/>
          <ac:spMkLst>
            <pc:docMk/>
            <pc:sldMk cId="2295992834" sldId="1468"/>
            <ac:spMk id="79" creationId="{334E8560-F063-47C5-86F9-B71942191F19}"/>
          </ac:spMkLst>
        </pc:spChg>
        <pc:spChg chg="mod">
          <ac:chgData name="Hamlet Markarian" userId="4926d2b407f31d77" providerId="LiveId" clId="{1A634700-36B3-4455-A058-5071D9319E52}" dt="2020-05-19T23:12:58.932" v="2444" actId="165"/>
          <ac:spMkLst>
            <pc:docMk/>
            <pc:sldMk cId="2295992834" sldId="1468"/>
            <ac:spMk id="79" creationId="{71BD4FE0-0A94-49D4-B478-7D2375699C29}"/>
          </ac:spMkLst>
        </pc:spChg>
        <pc:spChg chg="add del mod">
          <ac:chgData name="Hamlet Markarian" userId="4926d2b407f31d77" providerId="LiveId" clId="{1A634700-36B3-4455-A058-5071D9319E52}" dt="2020-05-18T23:03:58.593" v="1287" actId="478"/>
          <ac:spMkLst>
            <pc:docMk/>
            <pc:sldMk cId="2295992834" sldId="1468"/>
            <ac:spMk id="80" creationId="{D6F24B4F-052F-45D3-9AA8-89E37D4A17C5}"/>
          </ac:spMkLst>
        </pc:spChg>
        <pc:spChg chg="mod">
          <ac:chgData name="Hamlet Markarian" userId="4926d2b407f31d77" providerId="LiveId" clId="{1A634700-36B3-4455-A058-5071D9319E52}" dt="2020-05-19T23:12:58.932" v="2444" actId="165"/>
          <ac:spMkLst>
            <pc:docMk/>
            <pc:sldMk cId="2295992834" sldId="1468"/>
            <ac:spMk id="80" creationId="{F9F38128-BEC8-4482-A377-646A2ACEA72D}"/>
          </ac:spMkLst>
        </pc:spChg>
        <pc:spChg chg="mod">
          <ac:chgData name="Hamlet Markarian" userId="4926d2b407f31d77" providerId="LiveId" clId="{1A634700-36B3-4455-A058-5071D9319E52}" dt="2020-05-19T23:12:58.932" v="2444" actId="165"/>
          <ac:spMkLst>
            <pc:docMk/>
            <pc:sldMk cId="2295992834" sldId="1468"/>
            <ac:spMk id="81" creationId="{0B8DA6E2-012E-4AAD-85BD-E4EF9AA5A484}"/>
          </ac:spMkLst>
        </pc:spChg>
        <pc:spChg chg="mod topLvl">
          <ac:chgData name="Hamlet Markarian" userId="4926d2b407f31d77" providerId="LiveId" clId="{1A634700-36B3-4455-A058-5071D9319E52}" dt="2020-05-19T23:21:27.982" v="2577" actId="12788"/>
          <ac:spMkLst>
            <pc:docMk/>
            <pc:sldMk cId="2295992834" sldId="1468"/>
            <ac:spMk id="83" creationId="{6134B216-D9AC-42EF-9643-98907D6DFC39}"/>
          </ac:spMkLst>
        </pc:spChg>
        <pc:spChg chg="del">
          <ac:chgData name="Hamlet Markarian" userId="4926d2b407f31d77" providerId="LiveId" clId="{1A634700-36B3-4455-A058-5071D9319E52}" dt="2020-05-18T23:02:34.284" v="1269" actId="478"/>
          <ac:spMkLst>
            <pc:docMk/>
            <pc:sldMk cId="2295992834" sldId="1468"/>
            <ac:spMk id="84" creationId="{C0CBABE5-50B6-4A28-AE30-9EAEF235EF47}"/>
          </ac:spMkLst>
        </pc:spChg>
        <pc:spChg chg="del">
          <ac:chgData name="Hamlet Markarian" userId="4926d2b407f31d77" providerId="LiveId" clId="{1A634700-36B3-4455-A058-5071D9319E52}" dt="2020-05-18T23:02:34.284" v="1269" actId="478"/>
          <ac:spMkLst>
            <pc:docMk/>
            <pc:sldMk cId="2295992834" sldId="1468"/>
            <ac:spMk id="85" creationId="{21E9737E-1CCC-4E41-AABF-F72753928A96}"/>
          </ac:spMkLst>
        </pc:spChg>
        <pc:spChg chg="mod">
          <ac:chgData name="Hamlet Markarian" userId="4926d2b407f31d77" providerId="LiveId" clId="{1A634700-36B3-4455-A058-5071D9319E52}" dt="2020-05-19T23:12:58.932" v="2444" actId="165"/>
          <ac:spMkLst>
            <pc:docMk/>
            <pc:sldMk cId="2295992834" sldId="1468"/>
            <ac:spMk id="85" creationId="{80CBB6E0-BFEE-42F8-835E-633C00FBD304}"/>
          </ac:spMkLst>
        </pc:spChg>
        <pc:spChg chg="add del mod">
          <ac:chgData name="Hamlet Markarian" userId="4926d2b407f31d77" providerId="LiveId" clId="{1A634700-36B3-4455-A058-5071D9319E52}" dt="2020-05-18T23:03:58.593" v="1287" actId="478"/>
          <ac:spMkLst>
            <pc:docMk/>
            <pc:sldMk cId="2295992834" sldId="1468"/>
            <ac:spMk id="86" creationId="{15266BE5-1256-4D2D-BFD3-2E60B0885B4E}"/>
          </ac:spMkLst>
        </pc:spChg>
        <pc:spChg chg="mod">
          <ac:chgData name="Hamlet Markarian" userId="4926d2b407f31d77" providerId="LiveId" clId="{1A634700-36B3-4455-A058-5071D9319E52}" dt="2020-05-19T23:12:58.932" v="2444" actId="165"/>
          <ac:spMkLst>
            <pc:docMk/>
            <pc:sldMk cId="2295992834" sldId="1468"/>
            <ac:spMk id="86" creationId="{BAFF7A13-5A0B-46C6-859C-DCED68A0BD18}"/>
          </ac:spMkLst>
        </pc:spChg>
        <pc:spChg chg="mod">
          <ac:chgData name="Hamlet Markarian" userId="4926d2b407f31d77" providerId="LiveId" clId="{1A634700-36B3-4455-A058-5071D9319E52}" dt="2020-05-19T23:12:58.932" v="2444" actId="165"/>
          <ac:spMkLst>
            <pc:docMk/>
            <pc:sldMk cId="2295992834" sldId="1468"/>
            <ac:spMk id="87" creationId="{11E7ED42-9298-4728-804F-B3F9254D3A4A}"/>
          </ac:spMkLst>
        </pc:spChg>
        <pc:spChg chg="mod">
          <ac:chgData name="Hamlet Markarian" userId="4926d2b407f31d77" providerId="LiveId" clId="{1A634700-36B3-4455-A058-5071D9319E52}" dt="2020-05-19T23:12:58.932" v="2444" actId="165"/>
          <ac:spMkLst>
            <pc:docMk/>
            <pc:sldMk cId="2295992834" sldId="1468"/>
            <ac:spMk id="88" creationId="{3AC24B94-B407-4E00-AA8C-B868C9893CF5}"/>
          </ac:spMkLst>
        </pc:spChg>
        <pc:spChg chg="mod">
          <ac:chgData name="Hamlet Markarian" userId="4926d2b407f31d77" providerId="LiveId" clId="{1A634700-36B3-4455-A058-5071D9319E52}" dt="2020-05-18T23:03:12.495" v="1273"/>
          <ac:spMkLst>
            <pc:docMk/>
            <pc:sldMk cId="2295992834" sldId="1468"/>
            <ac:spMk id="88" creationId="{80C9645A-E856-4B63-ADD4-1370B460148B}"/>
          </ac:spMkLst>
        </pc:spChg>
        <pc:spChg chg="mod">
          <ac:chgData name="Hamlet Markarian" userId="4926d2b407f31d77" providerId="LiveId" clId="{1A634700-36B3-4455-A058-5071D9319E52}" dt="2020-05-19T23:12:58.932" v="2444" actId="165"/>
          <ac:spMkLst>
            <pc:docMk/>
            <pc:sldMk cId="2295992834" sldId="1468"/>
            <ac:spMk id="89" creationId="{430AD7FB-0F71-4F1A-B7E9-7DBBE9F0264D}"/>
          </ac:spMkLst>
        </pc:spChg>
        <pc:spChg chg="mod">
          <ac:chgData name="Hamlet Markarian" userId="4926d2b407f31d77" providerId="LiveId" clId="{1A634700-36B3-4455-A058-5071D9319E52}" dt="2020-05-18T23:03:12.495" v="1273"/>
          <ac:spMkLst>
            <pc:docMk/>
            <pc:sldMk cId="2295992834" sldId="1468"/>
            <ac:spMk id="89" creationId="{84AB9CB6-A3FC-4CBE-89C9-9C014C692ABF}"/>
          </ac:spMkLst>
        </pc:spChg>
        <pc:spChg chg="mod">
          <ac:chgData name="Hamlet Markarian" userId="4926d2b407f31d77" providerId="LiveId" clId="{1A634700-36B3-4455-A058-5071D9319E52}" dt="2020-05-18T23:03:12.495" v="1273"/>
          <ac:spMkLst>
            <pc:docMk/>
            <pc:sldMk cId="2295992834" sldId="1468"/>
            <ac:spMk id="92" creationId="{4325A063-F69B-4488-92CA-40C2901E61D2}"/>
          </ac:spMkLst>
        </pc:spChg>
        <pc:spChg chg="add del mod">
          <ac:chgData name="Hamlet Markarian" userId="4926d2b407f31d77" providerId="LiveId" clId="{1A634700-36B3-4455-A058-5071D9319E52}" dt="2020-05-18T23:03:58.593" v="1287" actId="478"/>
          <ac:spMkLst>
            <pc:docMk/>
            <pc:sldMk cId="2295992834" sldId="1468"/>
            <ac:spMk id="93" creationId="{3E9E61EC-6350-41AB-8409-284900BD314E}"/>
          </ac:spMkLst>
        </pc:spChg>
        <pc:spChg chg="add del mod">
          <ac:chgData name="Hamlet Markarian" userId="4926d2b407f31d77" providerId="LiveId" clId="{1A634700-36B3-4455-A058-5071D9319E52}" dt="2020-05-18T23:03:58.593" v="1287" actId="478"/>
          <ac:spMkLst>
            <pc:docMk/>
            <pc:sldMk cId="2295992834" sldId="1468"/>
            <ac:spMk id="94" creationId="{4DD281FF-0E81-4970-A3E0-D7D49FD979C3}"/>
          </ac:spMkLst>
        </pc:spChg>
        <pc:spChg chg="add mod">
          <ac:chgData name="Hamlet Markarian" userId="4926d2b407f31d77" providerId="LiveId" clId="{1A634700-36B3-4455-A058-5071D9319E52}" dt="2020-05-19T23:19:00.092" v="2532" actId="1076"/>
          <ac:spMkLst>
            <pc:docMk/>
            <pc:sldMk cId="2295992834" sldId="1468"/>
            <ac:spMk id="95" creationId="{2B8F9CA7-22BD-456A-94B1-D671CF4FA7A7}"/>
          </ac:spMkLst>
        </pc:spChg>
        <pc:spChg chg="add del mod">
          <ac:chgData name="Hamlet Markarian" userId="4926d2b407f31d77" providerId="LiveId" clId="{1A634700-36B3-4455-A058-5071D9319E52}" dt="2020-05-18T23:03:38.994" v="1279" actId="478"/>
          <ac:spMkLst>
            <pc:docMk/>
            <pc:sldMk cId="2295992834" sldId="1468"/>
            <ac:spMk id="95" creationId="{F4386BF9-0307-4AB3-9F62-9DA98DFBE332}"/>
          </ac:spMkLst>
        </pc:spChg>
        <pc:spChg chg="add del mod">
          <ac:chgData name="Hamlet Markarian" userId="4926d2b407f31d77" providerId="LiveId" clId="{1A634700-36B3-4455-A058-5071D9319E52}" dt="2020-05-19T23:12:52.612" v="2443" actId="478"/>
          <ac:spMkLst>
            <pc:docMk/>
            <pc:sldMk cId="2295992834" sldId="1468"/>
            <ac:spMk id="96" creationId="{39BC3644-3E60-4184-81DB-227DA0BEF4EE}"/>
          </ac:spMkLst>
        </pc:spChg>
        <pc:spChg chg="add del mod">
          <ac:chgData name="Hamlet Markarian" userId="4926d2b407f31d77" providerId="LiveId" clId="{1A634700-36B3-4455-A058-5071D9319E52}" dt="2020-05-18T23:03:40.961" v="1280" actId="478"/>
          <ac:spMkLst>
            <pc:docMk/>
            <pc:sldMk cId="2295992834" sldId="1468"/>
            <ac:spMk id="96" creationId="{E65D5352-2DCF-4AF4-8CDF-DA8EDF7FC047}"/>
          </ac:spMkLst>
        </pc:spChg>
        <pc:spChg chg="add del mod">
          <ac:chgData name="Hamlet Markarian" userId="4926d2b407f31d77" providerId="LiveId" clId="{1A634700-36B3-4455-A058-5071D9319E52}" dt="2020-05-19T23:12:52.612" v="2443" actId="478"/>
          <ac:spMkLst>
            <pc:docMk/>
            <pc:sldMk cId="2295992834" sldId="1468"/>
            <ac:spMk id="97" creationId="{A8A26875-6B89-4709-B844-1D6B8FB17E55}"/>
          </ac:spMkLst>
        </pc:spChg>
        <pc:spChg chg="add del mod">
          <ac:chgData name="Hamlet Markarian" userId="4926d2b407f31d77" providerId="LiveId" clId="{1A634700-36B3-4455-A058-5071D9319E52}" dt="2020-05-18T23:03:53.786" v="1286" actId="478"/>
          <ac:spMkLst>
            <pc:docMk/>
            <pc:sldMk cId="2295992834" sldId="1468"/>
            <ac:spMk id="97" creationId="{C73312FD-A10C-486B-9423-E4FADC2630C4}"/>
          </ac:spMkLst>
        </pc:spChg>
        <pc:spChg chg="add del mod">
          <ac:chgData name="Hamlet Markarian" userId="4926d2b407f31d77" providerId="LiveId" clId="{1A634700-36B3-4455-A058-5071D9319E52}" dt="2020-05-19T23:12:52.612" v="2443" actId="478"/>
          <ac:spMkLst>
            <pc:docMk/>
            <pc:sldMk cId="2295992834" sldId="1468"/>
            <ac:spMk id="98" creationId="{3340310C-0173-42A8-96EA-8A972BA577BA}"/>
          </ac:spMkLst>
        </pc:spChg>
        <pc:spChg chg="add del mod">
          <ac:chgData name="Hamlet Markarian" userId="4926d2b407f31d77" providerId="LiveId" clId="{1A634700-36B3-4455-A058-5071D9319E52}" dt="2020-05-18T23:03:53.786" v="1286" actId="478"/>
          <ac:spMkLst>
            <pc:docMk/>
            <pc:sldMk cId="2295992834" sldId="1468"/>
            <ac:spMk id="98" creationId="{D38A4393-5DD3-4424-A610-900029704E4E}"/>
          </ac:spMkLst>
        </pc:spChg>
        <pc:spChg chg="add mod">
          <ac:chgData name="Hamlet Markarian" userId="4926d2b407f31d77" providerId="LiveId" clId="{1A634700-36B3-4455-A058-5071D9319E52}" dt="2020-05-18T23:38:40.144" v="1789" actId="165"/>
          <ac:spMkLst>
            <pc:docMk/>
            <pc:sldMk cId="2295992834" sldId="1468"/>
            <ac:spMk id="99" creationId="{2CFCFF30-C431-477E-8471-6B31921FD257}"/>
          </ac:spMkLst>
        </pc:spChg>
        <pc:spChg chg="add mod">
          <ac:chgData name="Hamlet Markarian" userId="4926d2b407f31d77" providerId="LiveId" clId="{1A634700-36B3-4455-A058-5071D9319E52}" dt="2020-05-18T23:38:40.144" v="1789" actId="165"/>
          <ac:spMkLst>
            <pc:docMk/>
            <pc:sldMk cId="2295992834" sldId="1468"/>
            <ac:spMk id="100" creationId="{6ABEBBE3-233C-429E-9D38-8D87FEDD34E3}"/>
          </ac:spMkLst>
        </pc:spChg>
        <pc:spChg chg="add mod">
          <ac:chgData name="Hamlet Markarian" userId="4926d2b407f31d77" providerId="LiveId" clId="{1A634700-36B3-4455-A058-5071D9319E52}" dt="2020-05-18T23:38:40.144" v="1789" actId="165"/>
          <ac:spMkLst>
            <pc:docMk/>
            <pc:sldMk cId="2295992834" sldId="1468"/>
            <ac:spMk id="101" creationId="{DD83DBDE-736A-4319-AFCE-4F94DC73D02B}"/>
          </ac:spMkLst>
        </pc:spChg>
        <pc:spChg chg="add mod">
          <ac:chgData name="Hamlet Markarian" userId="4926d2b407f31d77" providerId="LiveId" clId="{1A634700-36B3-4455-A058-5071D9319E52}" dt="2020-05-18T23:38:40.144" v="1789" actId="165"/>
          <ac:spMkLst>
            <pc:docMk/>
            <pc:sldMk cId="2295992834" sldId="1468"/>
            <ac:spMk id="102" creationId="{3FAA0F40-0CEC-4C1F-BC43-0911681B5E31}"/>
          </ac:spMkLst>
        </pc:spChg>
        <pc:spChg chg="add mod">
          <ac:chgData name="Hamlet Markarian" userId="4926d2b407f31d77" providerId="LiveId" clId="{1A634700-36B3-4455-A058-5071D9319E52}" dt="2020-05-18T23:38:40.144" v="1789" actId="165"/>
          <ac:spMkLst>
            <pc:docMk/>
            <pc:sldMk cId="2295992834" sldId="1468"/>
            <ac:spMk id="103" creationId="{CF59EAAC-9EFE-4780-A710-227053FDB8C0}"/>
          </ac:spMkLst>
        </pc:spChg>
        <pc:spChg chg="add del mod ord topLvl">
          <ac:chgData name="Hamlet Markarian" userId="4926d2b407f31d77" providerId="LiveId" clId="{1A634700-36B3-4455-A058-5071D9319E52}" dt="2020-05-19T22:26:01.330" v="2250" actId="478"/>
          <ac:spMkLst>
            <pc:docMk/>
            <pc:sldMk cId="2295992834" sldId="1468"/>
            <ac:spMk id="107" creationId="{779227D1-96B9-4CA7-8BA0-F05FFDBD749E}"/>
          </ac:spMkLst>
        </pc:spChg>
        <pc:spChg chg="add del mod ord topLvl">
          <ac:chgData name="Hamlet Markarian" userId="4926d2b407f31d77" providerId="LiveId" clId="{1A634700-36B3-4455-A058-5071D9319E52}" dt="2020-05-19T22:26:01.330" v="2250" actId="478"/>
          <ac:spMkLst>
            <pc:docMk/>
            <pc:sldMk cId="2295992834" sldId="1468"/>
            <ac:spMk id="108" creationId="{186BE336-9F7F-4BA4-A359-BED9E1669365}"/>
          </ac:spMkLst>
        </pc:spChg>
        <pc:spChg chg="add del mod ord topLvl">
          <ac:chgData name="Hamlet Markarian" userId="4926d2b407f31d77" providerId="LiveId" clId="{1A634700-36B3-4455-A058-5071D9319E52}" dt="2020-05-19T22:26:01.330" v="2250" actId="478"/>
          <ac:spMkLst>
            <pc:docMk/>
            <pc:sldMk cId="2295992834" sldId="1468"/>
            <ac:spMk id="109" creationId="{5F53FF0C-E790-4739-BD35-890771951AF7}"/>
          </ac:spMkLst>
        </pc:spChg>
        <pc:spChg chg="add del mod ord topLvl">
          <ac:chgData name="Hamlet Markarian" userId="4926d2b407f31d77" providerId="LiveId" clId="{1A634700-36B3-4455-A058-5071D9319E52}" dt="2020-05-19T22:26:01.330" v="2250" actId="478"/>
          <ac:spMkLst>
            <pc:docMk/>
            <pc:sldMk cId="2295992834" sldId="1468"/>
            <ac:spMk id="110" creationId="{B14EC085-0834-4B6F-946B-A43BE6AFF045}"/>
          </ac:spMkLst>
        </pc:spChg>
        <pc:spChg chg="add del mod ord topLvl">
          <ac:chgData name="Hamlet Markarian" userId="4926d2b407f31d77" providerId="LiveId" clId="{1A634700-36B3-4455-A058-5071D9319E52}" dt="2020-05-19T22:26:01.330" v="2250" actId="478"/>
          <ac:spMkLst>
            <pc:docMk/>
            <pc:sldMk cId="2295992834" sldId="1468"/>
            <ac:spMk id="111" creationId="{6527770E-561C-475E-AE08-EC2DEA499229}"/>
          </ac:spMkLst>
        </pc:spChg>
        <pc:spChg chg="add del mod ord topLvl">
          <ac:chgData name="Hamlet Markarian" userId="4926d2b407f31d77" providerId="LiveId" clId="{1A634700-36B3-4455-A058-5071D9319E52}" dt="2020-05-19T22:26:01.330" v="2250" actId="478"/>
          <ac:spMkLst>
            <pc:docMk/>
            <pc:sldMk cId="2295992834" sldId="1468"/>
            <ac:spMk id="112" creationId="{D2E86F76-ABF6-466F-A4F2-90EE0D259FEE}"/>
          </ac:spMkLst>
        </pc:spChg>
        <pc:spChg chg="add del mod ord">
          <ac:chgData name="Hamlet Markarian" userId="4926d2b407f31d77" providerId="LiveId" clId="{1A634700-36B3-4455-A058-5071D9319E52}" dt="2020-05-19T22:26:03.239" v="2251" actId="478"/>
          <ac:spMkLst>
            <pc:docMk/>
            <pc:sldMk cId="2295992834" sldId="1468"/>
            <ac:spMk id="113" creationId="{BEFA9877-71DE-4519-AA0E-5AF8BDE6DC45}"/>
          </ac:spMkLst>
        </pc:spChg>
        <pc:spChg chg="add del mod">
          <ac:chgData name="Hamlet Markarian" userId="4926d2b407f31d77" providerId="LiveId" clId="{1A634700-36B3-4455-A058-5071D9319E52}" dt="2020-05-18T23:15:39.176" v="1561" actId="478"/>
          <ac:spMkLst>
            <pc:docMk/>
            <pc:sldMk cId="2295992834" sldId="1468"/>
            <ac:spMk id="114" creationId="{D08B335C-F88B-480C-BBAA-35AA421DB577}"/>
          </ac:spMkLst>
        </pc:spChg>
        <pc:spChg chg="add del mod">
          <ac:chgData name="Hamlet Markarian" userId="4926d2b407f31d77" providerId="LiveId" clId="{1A634700-36B3-4455-A058-5071D9319E52}" dt="2020-05-19T23:12:52.612" v="2443" actId="478"/>
          <ac:spMkLst>
            <pc:docMk/>
            <pc:sldMk cId="2295992834" sldId="1468"/>
            <ac:spMk id="114" creationId="{FEB18565-14DC-45F3-91C4-F2657AE7DD67}"/>
          </ac:spMkLst>
        </pc:spChg>
        <pc:spChg chg="add del mod">
          <ac:chgData name="Hamlet Markarian" userId="4926d2b407f31d77" providerId="LiveId" clId="{1A634700-36B3-4455-A058-5071D9319E52}" dt="2020-05-19T23:12:39.139" v="2441" actId="478"/>
          <ac:spMkLst>
            <pc:docMk/>
            <pc:sldMk cId="2295992834" sldId="1468"/>
            <ac:spMk id="115" creationId="{A9BE7E32-C42D-4DD6-AA31-ECDCCE040FB3}"/>
          </ac:spMkLst>
        </pc:spChg>
        <pc:spChg chg="add mod">
          <ac:chgData name="Hamlet Markarian" userId="4926d2b407f31d77" providerId="LiveId" clId="{1A634700-36B3-4455-A058-5071D9319E52}" dt="2020-05-19T23:22:34.955" v="2585" actId="6549"/>
          <ac:spMkLst>
            <pc:docMk/>
            <pc:sldMk cId="2295992834" sldId="1468"/>
            <ac:spMk id="116" creationId="{7A33A996-E891-4C13-9D3D-D206FF9C48B6}"/>
          </ac:spMkLst>
        </pc:spChg>
        <pc:spChg chg="add mod">
          <ac:chgData name="Hamlet Markarian" userId="4926d2b407f31d77" providerId="LiveId" clId="{1A634700-36B3-4455-A058-5071D9319E52}" dt="2020-05-19T23:19:00.092" v="2532" actId="1076"/>
          <ac:spMkLst>
            <pc:docMk/>
            <pc:sldMk cId="2295992834" sldId="1468"/>
            <ac:spMk id="117" creationId="{692769A8-7693-46A6-B1A0-D2B579C7EF06}"/>
          </ac:spMkLst>
        </pc:spChg>
        <pc:spChg chg="add mod">
          <ac:chgData name="Hamlet Markarian" userId="4926d2b407f31d77" providerId="LiveId" clId="{1A634700-36B3-4455-A058-5071D9319E52}" dt="2020-05-19T23:19:00.092" v="2532" actId="1076"/>
          <ac:spMkLst>
            <pc:docMk/>
            <pc:sldMk cId="2295992834" sldId="1468"/>
            <ac:spMk id="118" creationId="{B1348755-F938-4554-8BFB-68780FE9447B}"/>
          </ac:spMkLst>
        </pc:spChg>
        <pc:spChg chg="add mod">
          <ac:chgData name="Hamlet Markarian" userId="4926d2b407f31d77" providerId="LiveId" clId="{1A634700-36B3-4455-A058-5071D9319E52}" dt="2020-05-19T23:19:00.092" v="2532" actId="1076"/>
          <ac:spMkLst>
            <pc:docMk/>
            <pc:sldMk cId="2295992834" sldId="1468"/>
            <ac:spMk id="119" creationId="{DAE0CE27-94D0-4C88-95FB-C408D7D56DAE}"/>
          </ac:spMkLst>
        </pc:spChg>
        <pc:spChg chg="add mod">
          <ac:chgData name="Hamlet Markarian" userId="4926d2b407f31d77" providerId="LiveId" clId="{1A634700-36B3-4455-A058-5071D9319E52}" dt="2020-05-19T23:19:16.092" v="2540" actId="1035"/>
          <ac:spMkLst>
            <pc:docMk/>
            <pc:sldMk cId="2295992834" sldId="1468"/>
            <ac:spMk id="120" creationId="{1757F939-FA19-4D04-BE70-A250FFBD7CFD}"/>
          </ac:spMkLst>
        </pc:spChg>
        <pc:spChg chg="add mod">
          <ac:chgData name="Hamlet Markarian" userId="4926d2b407f31d77" providerId="LiveId" clId="{1A634700-36B3-4455-A058-5071D9319E52}" dt="2020-05-19T23:19:16.092" v="2540" actId="1035"/>
          <ac:spMkLst>
            <pc:docMk/>
            <pc:sldMk cId="2295992834" sldId="1468"/>
            <ac:spMk id="121" creationId="{615CF6AF-73C7-4F09-8114-C4EF010DDE1E}"/>
          </ac:spMkLst>
        </pc:spChg>
        <pc:spChg chg="add mod">
          <ac:chgData name="Hamlet Markarian" userId="4926d2b407f31d77" providerId="LiveId" clId="{1A634700-36B3-4455-A058-5071D9319E52}" dt="2020-05-19T23:19:16.092" v="2540" actId="1035"/>
          <ac:spMkLst>
            <pc:docMk/>
            <pc:sldMk cId="2295992834" sldId="1468"/>
            <ac:spMk id="122" creationId="{ECA36CF7-9ECB-4025-B9C7-A91B77B384E5}"/>
          </ac:spMkLst>
        </pc:spChg>
        <pc:spChg chg="add mod">
          <ac:chgData name="Hamlet Markarian" userId="4926d2b407f31d77" providerId="LiveId" clId="{1A634700-36B3-4455-A058-5071D9319E52}" dt="2020-05-19T23:19:16.092" v="2540" actId="1035"/>
          <ac:spMkLst>
            <pc:docMk/>
            <pc:sldMk cId="2295992834" sldId="1468"/>
            <ac:spMk id="123" creationId="{C15BB590-5D05-400B-8B86-70BD09AAC026}"/>
          </ac:spMkLst>
        </pc:spChg>
        <pc:spChg chg="add mod">
          <ac:chgData name="Hamlet Markarian" userId="4926d2b407f31d77" providerId="LiveId" clId="{1A634700-36B3-4455-A058-5071D9319E52}" dt="2020-05-19T23:19:16.092" v="2540" actId="1035"/>
          <ac:spMkLst>
            <pc:docMk/>
            <pc:sldMk cId="2295992834" sldId="1468"/>
            <ac:spMk id="124" creationId="{94CB41CC-61EE-4252-96E5-D7E9A93D3B0D}"/>
          </ac:spMkLst>
        </pc:spChg>
        <pc:spChg chg="add mod">
          <ac:chgData name="Hamlet Markarian" userId="4926d2b407f31d77" providerId="LiveId" clId="{1A634700-36B3-4455-A058-5071D9319E52}" dt="2020-05-19T23:17:52.605" v="2514" actId="1076"/>
          <ac:spMkLst>
            <pc:docMk/>
            <pc:sldMk cId="2295992834" sldId="1468"/>
            <ac:spMk id="125" creationId="{074AD326-1F24-494D-A529-6C74435B14DA}"/>
          </ac:spMkLst>
        </pc:spChg>
        <pc:spChg chg="add mod">
          <ac:chgData name="Hamlet Markarian" userId="4926d2b407f31d77" providerId="LiveId" clId="{1A634700-36B3-4455-A058-5071D9319E52}" dt="2020-05-19T23:17:52.605" v="2514" actId="1076"/>
          <ac:spMkLst>
            <pc:docMk/>
            <pc:sldMk cId="2295992834" sldId="1468"/>
            <ac:spMk id="126" creationId="{8200752D-30B3-4ADA-BDBA-D33B8E10B725}"/>
          </ac:spMkLst>
        </pc:spChg>
        <pc:spChg chg="add mod">
          <ac:chgData name="Hamlet Markarian" userId="4926d2b407f31d77" providerId="LiveId" clId="{1A634700-36B3-4455-A058-5071D9319E52}" dt="2020-05-19T23:17:52.605" v="2514" actId="1076"/>
          <ac:spMkLst>
            <pc:docMk/>
            <pc:sldMk cId="2295992834" sldId="1468"/>
            <ac:spMk id="127" creationId="{B88DED1A-9E2A-4A94-90A7-EFF216A87322}"/>
          </ac:spMkLst>
        </pc:spChg>
        <pc:spChg chg="add mod">
          <ac:chgData name="Hamlet Markarian" userId="4926d2b407f31d77" providerId="LiveId" clId="{1A634700-36B3-4455-A058-5071D9319E52}" dt="2020-05-19T23:17:52.605" v="2514" actId="1076"/>
          <ac:spMkLst>
            <pc:docMk/>
            <pc:sldMk cId="2295992834" sldId="1468"/>
            <ac:spMk id="128" creationId="{5BD26DC7-D141-4E8D-8430-EC2E2A5F2B41}"/>
          </ac:spMkLst>
        </pc:spChg>
        <pc:spChg chg="add mod">
          <ac:chgData name="Hamlet Markarian" userId="4926d2b407f31d77" providerId="LiveId" clId="{1A634700-36B3-4455-A058-5071D9319E52}" dt="2020-05-19T23:17:52.605" v="2514" actId="1076"/>
          <ac:spMkLst>
            <pc:docMk/>
            <pc:sldMk cId="2295992834" sldId="1468"/>
            <ac:spMk id="129" creationId="{5F4575CC-35DE-41FA-8B12-943955D5B34D}"/>
          </ac:spMkLst>
        </pc:spChg>
        <pc:grpChg chg="del">
          <ac:chgData name="Hamlet Markarian" userId="4926d2b407f31d77" providerId="LiveId" clId="{1A634700-36B3-4455-A058-5071D9319E52}" dt="2020-05-18T23:02:34.284" v="1269" actId="478"/>
          <ac:grpSpMkLst>
            <pc:docMk/>
            <pc:sldMk cId="2295992834" sldId="1468"/>
            <ac:grpSpMk id="7" creationId="{DD834E9D-4603-4C16-BE1A-D2B8D9EACE4F}"/>
          </ac:grpSpMkLst>
        </pc:grpChg>
        <pc:grpChg chg="add del mod topLvl">
          <ac:chgData name="Hamlet Markarian" userId="4926d2b407f31d77" providerId="LiveId" clId="{1A634700-36B3-4455-A058-5071D9319E52}" dt="2020-05-19T22:26:01.330" v="2250" actId="478"/>
          <ac:grpSpMkLst>
            <pc:docMk/>
            <pc:sldMk cId="2295992834" sldId="1468"/>
            <ac:grpSpMk id="10" creationId="{E4F99D26-4D2D-4697-897A-9337A629691F}"/>
          </ac:grpSpMkLst>
        </pc:grpChg>
        <pc:grpChg chg="add del mod topLvl">
          <ac:chgData name="Hamlet Markarian" userId="4926d2b407f31d77" providerId="LiveId" clId="{1A634700-36B3-4455-A058-5071D9319E52}" dt="2020-05-19T22:26:01.330" v="2250" actId="478"/>
          <ac:grpSpMkLst>
            <pc:docMk/>
            <pc:sldMk cId="2295992834" sldId="1468"/>
            <ac:grpSpMk id="11" creationId="{D7706BC9-4F40-487A-BB67-6931AFFB0920}"/>
          </ac:grpSpMkLst>
        </pc:grpChg>
        <pc:grpChg chg="add del mod topLvl">
          <ac:chgData name="Hamlet Markarian" userId="4926d2b407f31d77" providerId="LiveId" clId="{1A634700-36B3-4455-A058-5071D9319E52}" dt="2020-05-19T22:26:01.330" v="2250" actId="478"/>
          <ac:grpSpMkLst>
            <pc:docMk/>
            <pc:sldMk cId="2295992834" sldId="1468"/>
            <ac:grpSpMk id="12" creationId="{F84ABF2A-A4BB-4552-9A8F-F9D03993037C}"/>
          </ac:grpSpMkLst>
        </pc:grpChg>
        <pc:grpChg chg="add del mod topLvl">
          <ac:chgData name="Hamlet Markarian" userId="4926d2b407f31d77" providerId="LiveId" clId="{1A634700-36B3-4455-A058-5071D9319E52}" dt="2020-05-19T22:26:01.330" v="2250" actId="478"/>
          <ac:grpSpMkLst>
            <pc:docMk/>
            <pc:sldMk cId="2295992834" sldId="1468"/>
            <ac:grpSpMk id="13" creationId="{5FBEFAC5-33DC-4138-9D7F-912A3D052983}"/>
          </ac:grpSpMkLst>
        </pc:grpChg>
        <pc:grpChg chg="add del mod topLvl">
          <ac:chgData name="Hamlet Markarian" userId="4926d2b407f31d77" providerId="LiveId" clId="{1A634700-36B3-4455-A058-5071D9319E52}" dt="2020-05-19T22:26:01.330" v="2250" actId="478"/>
          <ac:grpSpMkLst>
            <pc:docMk/>
            <pc:sldMk cId="2295992834" sldId="1468"/>
            <ac:grpSpMk id="14" creationId="{75AAD5A1-4D9C-4F02-A31C-132CDC0EC7CB}"/>
          </ac:grpSpMkLst>
        </pc:grpChg>
        <pc:grpChg chg="add del mod topLvl">
          <ac:chgData name="Hamlet Markarian" userId="4926d2b407f31d77" providerId="LiveId" clId="{1A634700-36B3-4455-A058-5071D9319E52}" dt="2020-05-19T22:26:01.330" v="2250" actId="478"/>
          <ac:grpSpMkLst>
            <pc:docMk/>
            <pc:sldMk cId="2295992834" sldId="1468"/>
            <ac:grpSpMk id="15" creationId="{EACB27E2-93DF-4031-9762-55DB361A8591}"/>
          </ac:grpSpMkLst>
        </pc:grpChg>
        <pc:grpChg chg="add del mod ord">
          <ac:chgData name="Hamlet Markarian" userId="4926d2b407f31d77" providerId="LiveId" clId="{1A634700-36B3-4455-A058-5071D9319E52}" dt="2020-05-18T23:38:40.144" v="1789" actId="165"/>
          <ac:grpSpMkLst>
            <pc:docMk/>
            <pc:sldMk cId="2295992834" sldId="1468"/>
            <ac:grpSpMk id="17" creationId="{74DBF99D-4C56-4043-A04D-AFB5E43A3F19}"/>
          </ac:grpSpMkLst>
        </pc:grpChg>
        <pc:grpChg chg="add del mod ord">
          <ac:chgData name="Hamlet Markarian" userId="4926d2b407f31d77" providerId="LiveId" clId="{1A634700-36B3-4455-A058-5071D9319E52}" dt="2020-05-18T23:38:40.144" v="1789" actId="165"/>
          <ac:grpSpMkLst>
            <pc:docMk/>
            <pc:sldMk cId="2295992834" sldId="1468"/>
            <ac:grpSpMk id="18" creationId="{2D2A01D9-44A3-487B-A22E-485670392731}"/>
          </ac:grpSpMkLst>
        </pc:grpChg>
        <pc:grpChg chg="add del mod ord">
          <ac:chgData name="Hamlet Markarian" userId="4926d2b407f31d77" providerId="LiveId" clId="{1A634700-36B3-4455-A058-5071D9319E52}" dt="2020-05-18T23:38:40.144" v="1789" actId="165"/>
          <ac:grpSpMkLst>
            <pc:docMk/>
            <pc:sldMk cId="2295992834" sldId="1468"/>
            <ac:grpSpMk id="20" creationId="{4AEA2B4B-9A28-46A3-9114-7B3F520E9596}"/>
          </ac:grpSpMkLst>
        </pc:grpChg>
        <pc:grpChg chg="add del mod ord">
          <ac:chgData name="Hamlet Markarian" userId="4926d2b407f31d77" providerId="LiveId" clId="{1A634700-36B3-4455-A058-5071D9319E52}" dt="2020-05-18T23:38:40.144" v="1789" actId="165"/>
          <ac:grpSpMkLst>
            <pc:docMk/>
            <pc:sldMk cId="2295992834" sldId="1468"/>
            <ac:grpSpMk id="21" creationId="{11B0B3A1-49A0-415B-86B1-81E090832746}"/>
          </ac:grpSpMkLst>
        </pc:grpChg>
        <pc:grpChg chg="add del mod ord">
          <ac:chgData name="Hamlet Markarian" userId="4926d2b407f31d77" providerId="LiveId" clId="{1A634700-36B3-4455-A058-5071D9319E52}" dt="2020-05-18T23:38:40.144" v="1789" actId="165"/>
          <ac:grpSpMkLst>
            <pc:docMk/>
            <pc:sldMk cId="2295992834" sldId="1468"/>
            <ac:grpSpMk id="25" creationId="{190191C6-0C07-498E-9630-308BED10524C}"/>
          </ac:grpSpMkLst>
        </pc:grpChg>
        <pc:grpChg chg="add del mod ord">
          <ac:chgData name="Hamlet Markarian" userId="4926d2b407f31d77" providerId="LiveId" clId="{1A634700-36B3-4455-A058-5071D9319E52}" dt="2020-05-18T23:38:40.144" v="1789" actId="165"/>
          <ac:grpSpMkLst>
            <pc:docMk/>
            <pc:sldMk cId="2295992834" sldId="1468"/>
            <ac:grpSpMk id="26" creationId="{FE6F4B1D-87D9-4745-9CE6-71BABA92939E}"/>
          </ac:grpSpMkLst>
        </pc:grpChg>
        <pc:grpChg chg="add del mod">
          <ac:chgData name="Hamlet Markarian" userId="4926d2b407f31d77" providerId="LiveId" clId="{1A634700-36B3-4455-A058-5071D9319E52}" dt="2020-05-19T23:12:58.932" v="2444" actId="165"/>
          <ac:grpSpMkLst>
            <pc:docMk/>
            <pc:sldMk cId="2295992834" sldId="1468"/>
            <ac:grpSpMk id="37" creationId="{5FF2C968-E6A3-4EA5-9600-6053CE270330}"/>
          </ac:grpSpMkLst>
        </pc:grpChg>
        <pc:grpChg chg="del mod topLvl">
          <ac:chgData name="Hamlet Markarian" userId="4926d2b407f31d77" providerId="LiveId" clId="{1A634700-36B3-4455-A058-5071D9319E52}" dt="2020-05-19T23:13:07.739" v="2447" actId="478"/>
          <ac:grpSpMkLst>
            <pc:docMk/>
            <pc:sldMk cId="2295992834" sldId="1468"/>
            <ac:grpSpMk id="39" creationId="{6771E909-16F1-4CE6-BDFD-AC4094F4F98B}"/>
          </ac:grpSpMkLst>
        </pc:grpChg>
        <pc:grpChg chg="add del mod">
          <ac:chgData name="Hamlet Markarian" userId="4926d2b407f31d77" providerId="LiveId" clId="{1A634700-36B3-4455-A058-5071D9319E52}" dt="2020-05-19T23:12:39.139" v="2441" actId="478"/>
          <ac:grpSpMkLst>
            <pc:docMk/>
            <pc:sldMk cId="2295992834" sldId="1468"/>
            <ac:grpSpMk id="44" creationId="{8D6BC222-1E78-4D2A-87CE-BA05F999622F}"/>
          </ac:grpSpMkLst>
        </pc:grpChg>
        <pc:grpChg chg="mod">
          <ac:chgData name="Hamlet Markarian" userId="4926d2b407f31d77" providerId="LiveId" clId="{1A634700-36B3-4455-A058-5071D9319E52}" dt="2020-05-19T23:11:20.177" v="2434"/>
          <ac:grpSpMkLst>
            <pc:docMk/>
            <pc:sldMk cId="2295992834" sldId="1468"/>
            <ac:grpSpMk id="50" creationId="{9FD6C0CC-34DE-46C0-911B-FE9EB14F7F51}"/>
          </ac:grpSpMkLst>
        </pc:grpChg>
        <pc:grpChg chg="del">
          <ac:chgData name="Hamlet Markarian" userId="4926d2b407f31d77" providerId="LiveId" clId="{1A634700-36B3-4455-A058-5071D9319E52}" dt="2020-05-18T23:02:34.284" v="1269" actId="478"/>
          <ac:grpSpMkLst>
            <pc:docMk/>
            <pc:sldMk cId="2295992834" sldId="1468"/>
            <ac:grpSpMk id="51" creationId="{B5D2B3FF-2D1B-43F6-AB16-4079EFAFA7DA}"/>
          </ac:grpSpMkLst>
        </pc:grpChg>
        <pc:grpChg chg="add del mod">
          <ac:chgData name="Hamlet Markarian" userId="4926d2b407f31d77" providerId="LiveId" clId="{1A634700-36B3-4455-A058-5071D9319E52}" dt="2020-05-19T23:12:58.932" v="2444" actId="165"/>
          <ac:grpSpMkLst>
            <pc:docMk/>
            <pc:sldMk cId="2295992834" sldId="1468"/>
            <ac:grpSpMk id="55" creationId="{287B3E7D-BA74-4C84-A42C-70BD2CE83050}"/>
          </ac:grpSpMkLst>
        </pc:grpChg>
        <pc:grpChg chg="del mod topLvl">
          <ac:chgData name="Hamlet Markarian" userId="4926d2b407f31d77" providerId="LiveId" clId="{1A634700-36B3-4455-A058-5071D9319E52}" dt="2020-05-19T23:13:05.924" v="2446" actId="478"/>
          <ac:grpSpMkLst>
            <pc:docMk/>
            <pc:sldMk cId="2295992834" sldId="1468"/>
            <ac:grpSpMk id="58" creationId="{254EA9ED-3FC8-4123-A649-23F8680E9241}"/>
          </ac:grpSpMkLst>
        </pc:grpChg>
        <pc:grpChg chg="add del mod">
          <ac:chgData name="Hamlet Markarian" userId="4926d2b407f31d77" providerId="LiveId" clId="{1A634700-36B3-4455-A058-5071D9319E52}" dt="2020-05-18T23:03:38.994" v="1279" actId="478"/>
          <ac:grpSpMkLst>
            <pc:docMk/>
            <pc:sldMk cId="2295992834" sldId="1468"/>
            <ac:grpSpMk id="62" creationId="{1666249C-A290-4321-B437-44120D27E414}"/>
          </ac:grpSpMkLst>
        </pc:grpChg>
        <pc:grpChg chg="add del mod">
          <ac:chgData name="Hamlet Markarian" userId="4926d2b407f31d77" providerId="LiveId" clId="{1A634700-36B3-4455-A058-5071D9319E52}" dt="2020-05-19T23:12:58.932" v="2444" actId="165"/>
          <ac:grpSpMkLst>
            <pc:docMk/>
            <pc:sldMk cId="2295992834" sldId="1468"/>
            <ac:grpSpMk id="64" creationId="{1526C0B2-AD93-4AFA-B7D1-FEBCF012A6AE}"/>
          </ac:grpSpMkLst>
        </pc:grpChg>
        <pc:grpChg chg="del mod topLvl">
          <ac:chgData name="Hamlet Markarian" userId="4926d2b407f31d77" providerId="LiveId" clId="{1A634700-36B3-4455-A058-5071D9319E52}" dt="2020-05-19T23:13:10.195" v="2448" actId="478"/>
          <ac:grpSpMkLst>
            <pc:docMk/>
            <pc:sldMk cId="2295992834" sldId="1468"/>
            <ac:grpSpMk id="66" creationId="{D8E6B4CD-7D63-45A6-9820-B9596F998055}"/>
          </ac:grpSpMkLst>
        </pc:grpChg>
        <pc:grpChg chg="del">
          <ac:chgData name="Hamlet Markarian" userId="4926d2b407f31d77" providerId="LiveId" clId="{1A634700-36B3-4455-A058-5071D9319E52}" dt="2020-05-18T23:02:34.284" v="1269" actId="478"/>
          <ac:grpSpMkLst>
            <pc:docMk/>
            <pc:sldMk cId="2295992834" sldId="1468"/>
            <ac:grpSpMk id="74" creationId="{50C23401-6F9C-4C41-A791-C274B7AEFD13}"/>
          </ac:grpSpMkLst>
        </pc:grpChg>
        <pc:grpChg chg="add del mod">
          <ac:chgData name="Hamlet Markarian" userId="4926d2b407f31d77" providerId="LiveId" clId="{1A634700-36B3-4455-A058-5071D9319E52}" dt="2020-05-19T23:12:58.932" v="2444" actId="165"/>
          <ac:grpSpMkLst>
            <pc:docMk/>
            <pc:sldMk cId="2295992834" sldId="1468"/>
            <ac:grpSpMk id="74" creationId="{EFCBAADE-535F-4F2A-8E63-EEA16E972C28}"/>
          </ac:grpSpMkLst>
        </pc:grpChg>
        <pc:grpChg chg="del mod topLvl">
          <ac:chgData name="Hamlet Markarian" userId="4926d2b407f31d77" providerId="LiveId" clId="{1A634700-36B3-4455-A058-5071D9319E52}" dt="2020-05-19T23:13:04.755" v="2445" actId="478"/>
          <ac:grpSpMkLst>
            <pc:docMk/>
            <pc:sldMk cId="2295992834" sldId="1468"/>
            <ac:grpSpMk id="76" creationId="{A870AA38-14C3-4CE4-84C1-BF3CEA876C9C}"/>
          </ac:grpSpMkLst>
        </pc:grpChg>
        <pc:grpChg chg="del">
          <ac:chgData name="Hamlet Markarian" userId="4926d2b407f31d77" providerId="LiveId" clId="{1A634700-36B3-4455-A058-5071D9319E52}" dt="2020-05-18T23:02:34.284" v="1269" actId="478"/>
          <ac:grpSpMkLst>
            <pc:docMk/>
            <pc:sldMk cId="2295992834" sldId="1468"/>
            <ac:grpSpMk id="81" creationId="{047CCE18-A4DF-4341-8868-821DCDFE962A}"/>
          </ac:grpSpMkLst>
        </pc:grpChg>
        <pc:grpChg chg="add del mod">
          <ac:chgData name="Hamlet Markarian" userId="4926d2b407f31d77" providerId="LiveId" clId="{1A634700-36B3-4455-A058-5071D9319E52}" dt="2020-05-19T23:12:58.932" v="2444" actId="165"/>
          <ac:grpSpMkLst>
            <pc:docMk/>
            <pc:sldMk cId="2295992834" sldId="1468"/>
            <ac:grpSpMk id="82" creationId="{0DCEA737-F64D-48B4-B44A-93671B93D474}"/>
          </ac:grpSpMkLst>
        </pc:grpChg>
        <pc:grpChg chg="del mod topLvl">
          <ac:chgData name="Hamlet Markarian" userId="4926d2b407f31d77" providerId="LiveId" clId="{1A634700-36B3-4455-A058-5071D9319E52}" dt="2020-05-19T23:13:13.012" v="2449" actId="478"/>
          <ac:grpSpMkLst>
            <pc:docMk/>
            <pc:sldMk cId="2295992834" sldId="1468"/>
            <ac:grpSpMk id="84" creationId="{3BB928D2-3FCA-48E1-9FFE-A60B45591ECF}"/>
          </ac:grpSpMkLst>
        </pc:grpChg>
        <pc:grpChg chg="add del mod">
          <ac:chgData name="Hamlet Markarian" userId="4926d2b407f31d77" providerId="LiveId" clId="{1A634700-36B3-4455-A058-5071D9319E52}" dt="2020-05-18T23:03:42.546" v="1281" actId="478"/>
          <ac:grpSpMkLst>
            <pc:docMk/>
            <pc:sldMk cId="2295992834" sldId="1468"/>
            <ac:grpSpMk id="87" creationId="{EBE4B773-C6D8-4470-B99B-36E9D7FB35AB}"/>
          </ac:grpSpMkLst>
        </pc:grpChg>
        <pc:picChg chg="add mod">
          <ac:chgData name="Hamlet Markarian" userId="4926d2b407f31d77" providerId="LiveId" clId="{1A634700-36B3-4455-A058-5071D9319E52}" dt="2020-05-19T23:21:18.561" v="2571" actId="207"/>
          <ac:picMkLst>
            <pc:docMk/>
            <pc:sldMk cId="2295992834" sldId="1468"/>
            <ac:picMk id="18" creationId="{ED9E2AB6-4645-4578-AF8A-1BB13C9147BA}"/>
          </ac:picMkLst>
        </pc:picChg>
        <pc:picChg chg="del">
          <ac:chgData name="Hamlet Markarian" userId="4926d2b407f31d77" providerId="LiveId" clId="{1A634700-36B3-4455-A058-5071D9319E52}" dt="2020-05-18T23:02:34.284" v="1269" actId="478"/>
          <ac:picMkLst>
            <pc:docMk/>
            <pc:sldMk cId="2295992834" sldId="1468"/>
            <ac:picMk id="69" creationId="{4181C56B-9F5F-40C0-B7F2-0B26C42E7008}"/>
          </ac:picMkLst>
        </pc:picChg>
        <pc:picChg chg="add mod">
          <ac:chgData name="Hamlet Markarian" userId="4926d2b407f31d77" providerId="LiveId" clId="{1A634700-36B3-4455-A058-5071D9319E52}" dt="2020-05-19T23:22:24.046" v="2584" actId="14826"/>
          <ac:picMkLst>
            <pc:docMk/>
            <pc:sldMk cId="2295992834" sldId="1468"/>
            <ac:picMk id="130" creationId="{489A53AC-990D-421E-8613-E6CCD584061F}"/>
          </ac:picMkLst>
        </pc:picChg>
        <pc:picChg chg="add mod">
          <ac:chgData name="Hamlet Markarian" userId="4926d2b407f31d77" providerId="LiveId" clId="{1A634700-36B3-4455-A058-5071D9319E52}" dt="2020-05-19T23:23:36.657" v="2586" actId="14826"/>
          <ac:picMkLst>
            <pc:docMk/>
            <pc:sldMk cId="2295992834" sldId="1468"/>
            <ac:picMk id="131" creationId="{6F20199E-6611-44B2-AF13-96B62EF5D9B2}"/>
          </ac:picMkLst>
        </pc:picChg>
        <pc:picChg chg="add mod">
          <ac:chgData name="Hamlet Markarian" userId="4926d2b407f31d77" providerId="LiveId" clId="{1A634700-36B3-4455-A058-5071D9319E52}" dt="2020-05-19T23:23:52.829" v="2587" actId="14826"/>
          <ac:picMkLst>
            <pc:docMk/>
            <pc:sldMk cId="2295992834" sldId="1468"/>
            <ac:picMk id="132" creationId="{ACA9B6F1-EE55-4F99-B194-A599DA8E7512}"/>
          </ac:picMkLst>
        </pc:picChg>
        <pc:picChg chg="add mod">
          <ac:chgData name="Hamlet Markarian" userId="4926d2b407f31d77" providerId="LiveId" clId="{1A634700-36B3-4455-A058-5071D9319E52}" dt="2020-05-19T23:24:10.188" v="2588" actId="14826"/>
          <ac:picMkLst>
            <pc:docMk/>
            <pc:sldMk cId="2295992834" sldId="1468"/>
            <ac:picMk id="133" creationId="{D7D9DC42-1CA6-473B-9AAE-DA0C1B979E30}"/>
          </ac:picMkLst>
        </pc:picChg>
        <pc:cxnChg chg="del mod">
          <ac:chgData name="Hamlet Markarian" userId="4926d2b407f31d77" providerId="LiveId" clId="{1A634700-36B3-4455-A058-5071D9319E52}" dt="2020-05-18T23:02:34.284" v="1269" actId="478"/>
          <ac:cxnSpMkLst>
            <pc:docMk/>
            <pc:sldMk cId="2295992834" sldId="1468"/>
            <ac:cxnSpMk id="41" creationId="{32DA85C0-E75C-4D59-AAAD-5C0BA753D0FE}"/>
          </ac:cxnSpMkLst>
        </pc:cxnChg>
        <pc:cxnChg chg="add del mod">
          <ac:chgData name="Hamlet Markarian" userId="4926d2b407f31d77" providerId="LiveId" clId="{1A634700-36B3-4455-A058-5071D9319E52}" dt="2020-05-18T23:03:38.994" v="1279" actId="478"/>
          <ac:cxnSpMkLst>
            <pc:docMk/>
            <pc:sldMk cId="2295992834" sldId="1468"/>
            <ac:cxnSpMk id="43" creationId="{8B14B873-4DC8-447D-A50E-963EAEBED02B}"/>
          </ac:cxnSpMkLst>
        </pc:cxnChg>
        <pc:cxnChg chg="add del mod">
          <ac:chgData name="Hamlet Markarian" userId="4926d2b407f31d77" providerId="LiveId" clId="{1A634700-36B3-4455-A058-5071D9319E52}" dt="2020-05-18T23:03:38.994" v="1279" actId="478"/>
          <ac:cxnSpMkLst>
            <pc:docMk/>
            <pc:sldMk cId="2295992834" sldId="1468"/>
            <ac:cxnSpMk id="47" creationId="{7293860C-A64A-408F-B273-CA8C3C93F718}"/>
          </ac:cxnSpMkLst>
        </pc:cxnChg>
        <pc:cxnChg chg="add mod">
          <ac:chgData name="Hamlet Markarian" userId="4926d2b407f31d77" providerId="LiveId" clId="{1A634700-36B3-4455-A058-5071D9319E52}" dt="2020-05-18T23:38:40.144" v="1789" actId="165"/>
          <ac:cxnSpMkLst>
            <pc:docMk/>
            <pc:sldMk cId="2295992834" sldId="1468"/>
            <ac:cxnSpMk id="48" creationId="{B8FBB8E6-98CD-4969-BD97-E8E854B264B9}"/>
          </ac:cxnSpMkLst>
        </pc:cxnChg>
        <pc:cxnChg chg="add mod">
          <ac:chgData name="Hamlet Markarian" userId="4926d2b407f31d77" providerId="LiveId" clId="{1A634700-36B3-4455-A058-5071D9319E52}" dt="2020-05-18T23:38:40.144" v="1789" actId="165"/>
          <ac:cxnSpMkLst>
            <pc:docMk/>
            <pc:sldMk cId="2295992834" sldId="1468"/>
            <ac:cxnSpMk id="49" creationId="{4C694A1D-2F77-4A14-ABBB-ABBB50215610}"/>
          </ac:cxnSpMkLst>
        </pc:cxnChg>
        <pc:cxnChg chg="del mod">
          <ac:chgData name="Hamlet Markarian" userId="4926d2b407f31d77" providerId="LiveId" clId="{1A634700-36B3-4455-A058-5071D9319E52}" dt="2020-05-18T23:02:34.284" v="1269" actId="478"/>
          <ac:cxnSpMkLst>
            <pc:docMk/>
            <pc:sldMk cId="2295992834" sldId="1468"/>
            <ac:cxnSpMk id="50" creationId="{71DFAD73-3E7F-4D91-8E95-56BA840A6ACE}"/>
          </ac:cxnSpMkLst>
        </pc:cxnChg>
        <pc:cxnChg chg="add del mod">
          <ac:chgData name="Hamlet Markarian" userId="4926d2b407f31d77" providerId="LiveId" clId="{1A634700-36B3-4455-A058-5071D9319E52}" dt="2020-05-18T23:38:40.144" v="1789" actId="165"/>
          <ac:cxnSpMkLst>
            <pc:docMk/>
            <pc:sldMk cId="2295992834" sldId="1468"/>
            <ac:cxnSpMk id="53" creationId="{8D4A2079-936A-42F2-852C-CEDE38360CFA}"/>
          </ac:cxnSpMkLst>
        </pc:cxnChg>
        <pc:cxnChg chg="add del mod">
          <ac:chgData name="Hamlet Markarian" userId="4926d2b407f31d77" providerId="LiveId" clId="{1A634700-36B3-4455-A058-5071D9319E52}" dt="2020-05-18T23:03:38.994" v="1279" actId="478"/>
          <ac:cxnSpMkLst>
            <pc:docMk/>
            <pc:sldMk cId="2295992834" sldId="1468"/>
            <ac:cxnSpMk id="55" creationId="{5EA42E91-BB40-43FA-A715-37B870009E81}"/>
          </ac:cxnSpMkLst>
        </pc:cxnChg>
        <pc:cxnChg chg="del mod">
          <ac:chgData name="Hamlet Markarian" userId="4926d2b407f31d77" providerId="LiveId" clId="{1A634700-36B3-4455-A058-5071D9319E52}" dt="2020-05-18T23:02:34.284" v="1269" actId="478"/>
          <ac:cxnSpMkLst>
            <pc:docMk/>
            <pc:sldMk cId="2295992834" sldId="1468"/>
            <ac:cxnSpMk id="56" creationId="{3339F236-5E77-458B-9035-53D0F450CC5C}"/>
          </ac:cxnSpMkLst>
        </pc:cxnChg>
        <pc:cxnChg chg="del">
          <ac:chgData name="Hamlet Markarian" userId="4926d2b407f31d77" providerId="LiveId" clId="{1A634700-36B3-4455-A058-5071D9319E52}" dt="2020-05-18T23:02:34.284" v="1269" actId="478"/>
          <ac:cxnSpMkLst>
            <pc:docMk/>
            <pc:sldMk cId="2295992834" sldId="1468"/>
            <ac:cxnSpMk id="72" creationId="{96232E7E-6D1D-4BD7-9879-EA527D391D3E}"/>
          </ac:cxnSpMkLst>
        </pc:cxnChg>
        <pc:cxnChg chg="del">
          <ac:chgData name="Hamlet Markarian" userId="4926d2b407f31d77" providerId="LiveId" clId="{1A634700-36B3-4455-A058-5071D9319E52}" dt="2020-05-18T23:02:34.284" v="1269" actId="478"/>
          <ac:cxnSpMkLst>
            <pc:docMk/>
            <pc:sldMk cId="2295992834" sldId="1468"/>
            <ac:cxnSpMk id="73" creationId="{4833D3A9-1636-455D-9D0B-17203AF2A28F}"/>
          </ac:cxnSpMkLst>
        </pc:cxnChg>
        <pc:cxnChg chg="del mod">
          <ac:chgData name="Hamlet Markarian" userId="4926d2b407f31d77" providerId="LiveId" clId="{1A634700-36B3-4455-A058-5071D9319E52}" dt="2020-05-18T23:02:34.284" v="1269" actId="478"/>
          <ac:cxnSpMkLst>
            <pc:docMk/>
            <pc:sldMk cId="2295992834" sldId="1468"/>
            <ac:cxnSpMk id="78" creationId="{E51F1A96-B3DC-4BF0-BDE4-27BA10A369CB}"/>
          </ac:cxnSpMkLst>
        </pc:cxnChg>
        <pc:cxnChg chg="del">
          <ac:chgData name="Hamlet Markarian" userId="4926d2b407f31d77" providerId="LiveId" clId="{1A634700-36B3-4455-A058-5071D9319E52}" dt="2020-05-18T23:02:34.284" v="1269" actId="478"/>
          <ac:cxnSpMkLst>
            <pc:docMk/>
            <pc:sldMk cId="2295992834" sldId="1468"/>
            <ac:cxnSpMk id="90" creationId="{4F790117-C28D-47E6-97A4-983C97151B9B}"/>
          </ac:cxnSpMkLst>
        </pc:cxnChg>
        <pc:cxnChg chg="add mod">
          <ac:chgData name="Hamlet Markarian" userId="4926d2b407f31d77" providerId="LiveId" clId="{1A634700-36B3-4455-A058-5071D9319E52}" dt="2020-05-19T23:21:39.293" v="2583" actId="12788"/>
          <ac:cxnSpMkLst>
            <pc:docMk/>
            <pc:sldMk cId="2295992834" sldId="1468"/>
            <ac:cxnSpMk id="90" creationId="{8C4E9E1E-B7CD-41A8-B336-42AB5A946651}"/>
          </ac:cxnSpMkLst>
        </pc:cxnChg>
        <pc:cxnChg chg="del">
          <ac:chgData name="Hamlet Markarian" userId="4926d2b407f31d77" providerId="LiveId" clId="{1A634700-36B3-4455-A058-5071D9319E52}" dt="2020-05-18T23:02:34.284" v="1269" actId="478"/>
          <ac:cxnSpMkLst>
            <pc:docMk/>
            <pc:sldMk cId="2295992834" sldId="1468"/>
            <ac:cxnSpMk id="91" creationId="{043B524D-9786-46A1-B73D-BCB15A4D0B0E}"/>
          </ac:cxnSpMkLst>
        </pc:cxnChg>
        <pc:cxnChg chg="add mod">
          <ac:chgData name="Hamlet Markarian" userId="4926d2b407f31d77" providerId="LiveId" clId="{1A634700-36B3-4455-A058-5071D9319E52}" dt="2020-05-19T23:21:39.293" v="2583" actId="12788"/>
          <ac:cxnSpMkLst>
            <pc:docMk/>
            <pc:sldMk cId="2295992834" sldId="1468"/>
            <ac:cxnSpMk id="91" creationId="{AC014F54-A511-41E9-B071-1BA6A2E5F762}"/>
          </ac:cxnSpMkLst>
        </pc:cxnChg>
        <pc:cxnChg chg="add mod">
          <ac:chgData name="Hamlet Markarian" userId="4926d2b407f31d77" providerId="LiveId" clId="{1A634700-36B3-4455-A058-5071D9319E52}" dt="2020-05-19T23:21:35.463" v="2581" actId="12789"/>
          <ac:cxnSpMkLst>
            <pc:docMk/>
            <pc:sldMk cId="2295992834" sldId="1468"/>
            <ac:cxnSpMk id="92" creationId="{99989830-241C-4418-A2AE-233E38036A28}"/>
          </ac:cxnSpMkLst>
        </pc:cxnChg>
        <pc:cxnChg chg="add mod">
          <ac:chgData name="Hamlet Markarian" userId="4926d2b407f31d77" providerId="LiveId" clId="{1A634700-36B3-4455-A058-5071D9319E52}" dt="2020-05-19T23:21:31.708" v="2579" actId="12788"/>
          <ac:cxnSpMkLst>
            <pc:docMk/>
            <pc:sldMk cId="2295992834" sldId="1468"/>
            <ac:cxnSpMk id="93" creationId="{23C4BABF-2090-486A-8725-4F97FBC94B18}"/>
          </ac:cxnSpMkLst>
        </pc:cxnChg>
        <pc:cxnChg chg="add del mod">
          <ac:chgData name="Hamlet Markarian" userId="4926d2b407f31d77" providerId="LiveId" clId="{1A634700-36B3-4455-A058-5071D9319E52}" dt="2020-05-19T23:12:39.139" v="2441" actId="478"/>
          <ac:cxnSpMkLst>
            <pc:docMk/>
            <pc:sldMk cId="2295992834" sldId="1468"/>
            <ac:cxnSpMk id="94" creationId="{9E162CFA-2755-4060-9960-C06781481A63}"/>
          </ac:cxnSpMkLst>
        </pc:cxnChg>
        <pc:cxnChg chg="add mod">
          <ac:chgData name="Hamlet Markarian" userId="4926d2b407f31d77" providerId="LiveId" clId="{1A634700-36B3-4455-A058-5071D9319E52}" dt="2020-05-19T22:26:01.330" v="2250" actId="478"/>
          <ac:cxnSpMkLst>
            <pc:docMk/>
            <pc:sldMk cId="2295992834" sldId="1468"/>
            <ac:cxnSpMk id="104" creationId="{0B3E812F-1D90-4C5D-A83E-6E24D51CC95B}"/>
          </ac:cxnSpMkLst>
        </pc:cxnChg>
        <pc:cxnChg chg="add mod">
          <ac:chgData name="Hamlet Markarian" userId="4926d2b407f31d77" providerId="LiveId" clId="{1A634700-36B3-4455-A058-5071D9319E52}" dt="2020-05-19T22:26:01.330" v="2250" actId="478"/>
          <ac:cxnSpMkLst>
            <pc:docMk/>
            <pc:sldMk cId="2295992834" sldId="1468"/>
            <ac:cxnSpMk id="105" creationId="{60EBFC77-CDEF-47DA-AF39-E76DCFA84192}"/>
          </ac:cxnSpMkLst>
        </pc:cxnChg>
        <pc:cxnChg chg="add mod">
          <ac:chgData name="Hamlet Markarian" userId="4926d2b407f31d77" providerId="LiveId" clId="{1A634700-36B3-4455-A058-5071D9319E52}" dt="2020-05-19T22:26:01.330" v="2250" actId="478"/>
          <ac:cxnSpMkLst>
            <pc:docMk/>
            <pc:sldMk cId="2295992834" sldId="1468"/>
            <ac:cxnSpMk id="106" creationId="{EFA6C83A-364A-479C-BFCB-45DF2DA88E2D}"/>
          </ac:cxnSpMkLst>
        </pc:cxnChg>
      </pc:sldChg>
      <pc:sldChg chg="addSp delSp modSp add mod delAnim modAnim">
        <pc:chgData name="Hamlet Markarian" userId="4926d2b407f31d77" providerId="LiveId" clId="{1A634700-36B3-4455-A058-5071D9319E52}" dt="2020-05-19T23:27:43.514" v="2623" actId="1035"/>
        <pc:sldMkLst>
          <pc:docMk/>
          <pc:sldMk cId="3750796255" sldId="1469"/>
        </pc:sldMkLst>
        <pc:spChg chg="add del mod">
          <ac:chgData name="Hamlet Markarian" userId="4926d2b407f31d77" providerId="LiveId" clId="{1A634700-36B3-4455-A058-5071D9319E52}" dt="2020-05-19T22:24:57.815" v="2243" actId="478"/>
          <ac:spMkLst>
            <pc:docMk/>
            <pc:sldMk cId="3750796255" sldId="1469"/>
            <ac:spMk id="6" creationId="{2670B88A-74E4-46EA-AFB4-C0BDB8A8AD58}"/>
          </ac:spMkLst>
        </pc:spChg>
        <pc:spChg chg="add mod">
          <ac:chgData name="Hamlet Markarian" userId="4926d2b407f31d77" providerId="LiveId" clId="{1A634700-36B3-4455-A058-5071D9319E52}" dt="2020-05-19T22:24:58.627" v="2244"/>
          <ac:spMkLst>
            <pc:docMk/>
            <pc:sldMk cId="3750796255" sldId="1469"/>
            <ac:spMk id="12" creationId="{E396CBC6-070F-40C7-9436-25817561BEA3}"/>
          </ac:spMkLst>
        </pc:spChg>
        <pc:spChg chg="add mod">
          <ac:chgData name="Hamlet Markarian" userId="4926d2b407f31d77" providerId="LiveId" clId="{1A634700-36B3-4455-A058-5071D9319E52}" dt="2020-05-19T22:24:58.627" v="2244"/>
          <ac:spMkLst>
            <pc:docMk/>
            <pc:sldMk cId="3750796255" sldId="1469"/>
            <ac:spMk id="13" creationId="{48A6E74E-7C5F-4E2D-B8E4-2B551E54BCA0}"/>
          </ac:spMkLst>
        </pc:spChg>
        <pc:spChg chg="add mod">
          <ac:chgData name="Hamlet Markarian" userId="4926d2b407f31d77" providerId="LiveId" clId="{1A634700-36B3-4455-A058-5071D9319E52}" dt="2020-05-19T22:24:58.627" v="2244"/>
          <ac:spMkLst>
            <pc:docMk/>
            <pc:sldMk cId="3750796255" sldId="1469"/>
            <ac:spMk id="14" creationId="{4CF89FFE-49BB-4244-BC91-47B350364393}"/>
          </ac:spMkLst>
        </pc:spChg>
        <pc:spChg chg="del mod">
          <ac:chgData name="Hamlet Markarian" userId="4926d2b407f31d77" providerId="LiveId" clId="{1A634700-36B3-4455-A058-5071D9319E52}" dt="2020-05-19T22:24:57.815" v="2243" actId="478"/>
          <ac:spMkLst>
            <pc:docMk/>
            <pc:sldMk cId="3750796255" sldId="1469"/>
            <ac:spMk id="16" creationId="{51A55428-D23F-4777-96FE-D91E0B26310D}"/>
          </ac:spMkLst>
        </pc:spChg>
        <pc:spChg chg="add mod">
          <ac:chgData name="Hamlet Markarian" userId="4926d2b407f31d77" providerId="LiveId" clId="{1A634700-36B3-4455-A058-5071D9319E52}" dt="2020-05-19T23:25:43.532" v="2594" actId="948"/>
          <ac:spMkLst>
            <pc:docMk/>
            <pc:sldMk cId="3750796255" sldId="1469"/>
            <ac:spMk id="17" creationId="{22C5505A-0C1B-4804-8060-832ECD33DB13}"/>
          </ac:spMkLst>
        </pc:spChg>
        <pc:spChg chg="add mod">
          <ac:chgData name="Hamlet Markarian" userId="4926d2b407f31d77" providerId="LiveId" clId="{1A634700-36B3-4455-A058-5071D9319E52}" dt="2020-05-19T23:26:10.226" v="2598" actId="1076"/>
          <ac:spMkLst>
            <pc:docMk/>
            <pc:sldMk cId="3750796255" sldId="1469"/>
            <ac:spMk id="18" creationId="{1B370F4C-54F3-46B5-9F36-82172FB6CE60}"/>
          </ac:spMkLst>
        </pc:spChg>
        <pc:spChg chg="del mod ord">
          <ac:chgData name="Hamlet Markarian" userId="4926d2b407f31d77" providerId="LiveId" clId="{1A634700-36B3-4455-A058-5071D9319E52}" dt="2020-05-19T22:24:57.815" v="2243" actId="478"/>
          <ac:spMkLst>
            <pc:docMk/>
            <pc:sldMk cId="3750796255" sldId="1469"/>
            <ac:spMk id="19" creationId="{42101231-1855-46EE-A3D9-B84E75ACB56A}"/>
          </ac:spMkLst>
        </pc:spChg>
        <pc:spChg chg="add mod">
          <ac:chgData name="Hamlet Markarian" userId="4926d2b407f31d77" providerId="LiveId" clId="{1A634700-36B3-4455-A058-5071D9319E52}" dt="2020-05-19T23:27:43.514" v="2623" actId="1035"/>
          <ac:spMkLst>
            <pc:docMk/>
            <pc:sldMk cId="3750796255" sldId="1469"/>
            <ac:spMk id="20" creationId="{F2315989-C030-4F66-8D7F-A250E7C9DFCE}"/>
          </ac:spMkLst>
        </pc:spChg>
        <pc:spChg chg="add mod">
          <ac:chgData name="Hamlet Markarian" userId="4926d2b407f31d77" providerId="LiveId" clId="{1A634700-36B3-4455-A058-5071D9319E52}" dt="2020-05-19T23:27:38.875" v="2622" actId="1035"/>
          <ac:spMkLst>
            <pc:docMk/>
            <pc:sldMk cId="3750796255" sldId="1469"/>
            <ac:spMk id="21" creationId="{A8A2DB2B-9119-46B9-9AD4-FB70730FFFFC}"/>
          </ac:spMkLst>
        </pc:spChg>
        <pc:spChg chg="add mod">
          <ac:chgData name="Hamlet Markarian" userId="4926d2b407f31d77" providerId="LiveId" clId="{1A634700-36B3-4455-A058-5071D9319E52}" dt="2020-05-19T23:27:33.370" v="2617" actId="1036"/>
          <ac:spMkLst>
            <pc:docMk/>
            <pc:sldMk cId="3750796255" sldId="1469"/>
            <ac:spMk id="22" creationId="{0F919EEC-96F5-4E59-9281-01C5AA3D272B}"/>
          </ac:spMkLst>
        </pc:spChg>
        <pc:spChg chg="add del mod ord">
          <ac:chgData name="Hamlet Markarian" userId="4926d2b407f31d77" providerId="LiveId" clId="{1A634700-36B3-4455-A058-5071D9319E52}" dt="2020-05-18T23:14:50.513" v="1548" actId="478"/>
          <ac:spMkLst>
            <pc:docMk/>
            <pc:sldMk cId="3750796255" sldId="1469"/>
            <ac:spMk id="31" creationId="{C9553D75-DF4B-4C92-AB29-1AC4702BCB69}"/>
          </ac:spMkLst>
        </pc:spChg>
        <pc:spChg chg="add del mod">
          <ac:chgData name="Hamlet Markarian" userId="4926d2b407f31d77" providerId="LiveId" clId="{1A634700-36B3-4455-A058-5071D9319E52}" dt="2020-05-19T22:24:57.815" v="2243" actId="478"/>
          <ac:spMkLst>
            <pc:docMk/>
            <pc:sldMk cId="3750796255" sldId="1469"/>
            <ac:spMk id="33" creationId="{C1BA0B38-B142-48CC-813B-CD45D4E80791}"/>
          </ac:spMkLst>
        </pc:spChg>
        <pc:spChg chg="add del mod">
          <ac:chgData name="Hamlet Markarian" userId="4926d2b407f31d77" providerId="LiveId" clId="{1A634700-36B3-4455-A058-5071D9319E52}" dt="2020-05-18T23:15:18.433" v="1553" actId="478"/>
          <ac:spMkLst>
            <pc:docMk/>
            <pc:sldMk cId="3750796255" sldId="1469"/>
            <ac:spMk id="43" creationId="{B09AFF30-6B01-43D6-B7BA-EBD592666344}"/>
          </ac:spMkLst>
        </pc:spChg>
        <pc:spChg chg="add del mod">
          <ac:chgData name="Hamlet Markarian" userId="4926d2b407f31d77" providerId="LiveId" clId="{1A634700-36B3-4455-A058-5071D9319E52}" dt="2020-05-19T22:24:57.815" v="2243" actId="478"/>
          <ac:spMkLst>
            <pc:docMk/>
            <pc:sldMk cId="3750796255" sldId="1469"/>
            <ac:spMk id="44" creationId="{26A30A01-25DD-4A73-88B4-9F644B99EE39}"/>
          </ac:spMkLst>
        </pc:spChg>
        <pc:spChg chg="del">
          <ac:chgData name="Hamlet Markarian" userId="4926d2b407f31d77" providerId="LiveId" clId="{1A634700-36B3-4455-A058-5071D9319E52}" dt="2020-05-19T22:24:57.815" v="2243" actId="478"/>
          <ac:spMkLst>
            <pc:docMk/>
            <pc:sldMk cId="3750796255" sldId="1469"/>
            <ac:spMk id="45" creationId="{DD36E3AD-AF9C-4CA6-B58F-4D6D980425D9}"/>
          </ac:spMkLst>
        </pc:spChg>
        <pc:spChg chg="add del mod">
          <ac:chgData name="Hamlet Markarian" userId="4926d2b407f31d77" providerId="LiveId" clId="{1A634700-36B3-4455-A058-5071D9319E52}" dt="2020-05-19T22:24:57.815" v="2243" actId="478"/>
          <ac:spMkLst>
            <pc:docMk/>
            <pc:sldMk cId="3750796255" sldId="1469"/>
            <ac:spMk id="47" creationId="{227C521A-1F65-4F3B-9181-8E9A25C0383B}"/>
          </ac:spMkLst>
        </pc:spChg>
        <pc:spChg chg="add del mod">
          <ac:chgData name="Hamlet Markarian" userId="4926d2b407f31d77" providerId="LiveId" clId="{1A634700-36B3-4455-A058-5071D9319E52}" dt="2020-05-19T22:24:57.815" v="2243" actId="478"/>
          <ac:spMkLst>
            <pc:docMk/>
            <pc:sldMk cId="3750796255" sldId="1469"/>
            <ac:spMk id="50" creationId="{7EE2C8D0-F54E-4D41-BBB4-CD5F3ED578CB}"/>
          </ac:spMkLst>
        </pc:spChg>
        <pc:spChg chg="add del mod">
          <ac:chgData name="Hamlet Markarian" userId="4926d2b407f31d77" providerId="LiveId" clId="{1A634700-36B3-4455-A058-5071D9319E52}" dt="2020-05-19T22:24:57.815" v="2243" actId="478"/>
          <ac:spMkLst>
            <pc:docMk/>
            <pc:sldMk cId="3750796255" sldId="1469"/>
            <ac:spMk id="51" creationId="{588A7B83-BF72-4E42-9038-BFD44236CE58}"/>
          </ac:spMkLst>
        </pc:spChg>
        <pc:spChg chg="del">
          <ac:chgData name="Hamlet Markarian" userId="4926d2b407f31d77" providerId="LiveId" clId="{1A634700-36B3-4455-A058-5071D9319E52}" dt="2020-05-18T23:10:27.578" v="1450" actId="478"/>
          <ac:spMkLst>
            <pc:docMk/>
            <pc:sldMk cId="3750796255" sldId="1469"/>
            <ac:spMk id="57" creationId="{BF0644BD-A7E5-4C2F-98E3-CFCCD93DA500}"/>
          </ac:spMkLst>
        </pc:spChg>
        <pc:spChg chg="del">
          <ac:chgData name="Hamlet Markarian" userId="4926d2b407f31d77" providerId="LiveId" clId="{1A634700-36B3-4455-A058-5071D9319E52}" dt="2020-05-18T23:10:27.578" v="1450" actId="478"/>
          <ac:spMkLst>
            <pc:docMk/>
            <pc:sldMk cId="3750796255" sldId="1469"/>
            <ac:spMk id="59" creationId="{4C81DEB3-CCBF-4772-8114-3EFA378D3F3D}"/>
          </ac:spMkLst>
        </pc:spChg>
        <pc:spChg chg="del">
          <ac:chgData name="Hamlet Markarian" userId="4926d2b407f31d77" providerId="LiveId" clId="{1A634700-36B3-4455-A058-5071D9319E52}" dt="2020-05-18T23:10:27.578" v="1450" actId="478"/>
          <ac:spMkLst>
            <pc:docMk/>
            <pc:sldMk cId="3750796255" sldId="1469"/>
            <ac:spMk id="60" creationId="{BDD1ED59-8528-45FF-8083-1E5B319BA893}"/>
          </ac:spMkLst>
        </pc:spChg>
        <pc:spChg chg="del">
          <ac:chgData name="Hamlet Markarian" userId="4926d2b407f31d77" providerId="LiveId" clId="{1A634700-36B3-4455-A058-5071D9319E52}" dt="2020-05-18T23:10:27.578" v="1450" actId="478"/>
          <ac:spMkLst>
            <pc:docMk/>
            <pc:sldMk cId="3750796255" sldId="1469"/>
            <ac:spMk id="61" creationId="{D8200D31-B1F4-4F8E-923F-16418A7094C1}"/>
          </ac:spMkLst>
        </pc:spChg>
        <pc:spChg chg="del">
          <ac:chgData name="Hamlet Markarian" userId="4926d2b407f31d77" providerId="LiveId" clId="{1A634700-36B3-4455-A058-5071D9319E52}" dt="2020-05-18T23:10:27.578" v="1450" actId="478"/>
          <ac:spMkLst>
            <pc:docMk/>
            <pc:sldMk cId="3750796255" sldId="1469"/>
            <ac:spMk id="68" creationId="{753443C6-B8B1-4568-85B6-50DD01D197B0}"/>
          </ac:spMkLst>
        </pc:spChg>
        <pc:spChg chg="del">
          <ac:chgData name="Hamlet Markarian" userId="4926d2b407f31d77" providerId="LiveId" clId="{1A634700-36B3-4455-A058-5071D9319E52}" dt="2020-05-18T23:10:27.578" v="1450" actId="478"/>
          <ac:spMkLst>
            <pc:docMk/>
            <pc:sldMk cId="3750796255" sldId="1469"/>
            <ac:spMk id="70" creationId="{A1920E4E-F375-4243-854A-A711C9ECFCD4}"/>
          </ac:spMkLst>
        </pc:spChg>
        <pc:spChg chg="del">
          <ac:chgData name="Hamlet Markarian" userId="4926d2b407f31d77" providerId="LiveId" clId="{1A634700-36B3-4455-A058-5071D9319E52}" dt="2020-05-18T23:10:27.578" v="1450" actId="478"/>
          <ac:spMkLst>
            <pc:docMk/>
            <pc:sldMk cId="3750796255" sldId="1469"/>
            <ac:spMk id="71" creationId="{68B0606D-3953-42B5-BCE9-D41C875C1A10}"/>
          </ac:spMkLst>
        </pc:spChg>
        <pc:spChg chg="del">
          <ac:chgData name="Hamlet Markarian" userId="4926d2b407f31d77" providerId="LiveId" clId="{1A634700-36B3-4455-A058-5071D9319E52}" dt="2020-05-18T23:10:27.578" v="1450" actId="478"/>
          <ac:spMkLst>
            <pc:docMk/>
            <pc:sldMk cId="3750796255" sldId="1469"/>
            <ac:spMk id="99" creationId="{2CFCFF30-C431-477E-8471-6B31921FD257}"/>
          </ac:spMkLst>
        </pc:spChg>
        <pc:spChg chg="del">
          <ac:chgData name="Hamlet Markarian" userId="4926d2b407f31d77" providerId="LiveId" clId="{1A634700-36B3-4455-A058-5071D9319E52}" dt="2020-05-18T23:10:27.578" v="1450" actId="478"/>
          <ac:spMkLst>
            <pc:docMk/>
            <pc:sldMk cId="3750796255" sldId="1469"/>
            <ac:spMk id="100" creationId="{6ABEBBE3-233C-429E-9D38-8D87FEDD34E3}"/>
          </ac:spMkLst>
        </pc:spChg>
        <pc:spChg chg="del">
          <ac:chgData name="Hamlet Markarian" userId="4926d2b407f31d77" providerId="LiveId" clId="{1A634700-36B3-4455-A058-5071D9319E52}" dt="2020-05-18T23:10:27.578" v="1450" actId="478"/>
          <ac:spMkLst>
            <pc:docMk/>
            <pc:sldMk cId="3750796255" sldId="1469"/>
            <ac:spMk id="101" creationId="{DD83DBDE-736A-4319-AFCE-4F94DC73D02B}"/>
          </ac:spMkLst>
        </pc:spChg>
        <pc:spChg chg="del">
          <ac:chgData name="Hamlet Markarian" userId="4926d2b407f31d77" providerId="LiveId" clId="{1A634700-36B3-4455-A058-5071D9319E52}" dt="2020-05-18T23:10:27.578" v="1450" actId="478"/>
          <ac:spMkLst>
            <pc:docMk/>
            <pc:sldMk cId="3750796255" sldId="1469"/>
            <ac:spMk id="102" creationId="{3FAA0F40-0CEC-4C1F-BC43-0911681B5E31}"/>
          </ac:spMkLst>
        </pc:spChg>
        <pc:spChg chg="del">
          <ac:chgData name="Hamlet Markarian" userId="4926d2b407f31d77" providerId="LiveId" clId="{1A634700-36B3-4455-A058-5071D9319E52}" dt="2020-05-18T23:10:27.578" v="1450" actId="478"/>
          <ac:spMkLst>
            <pc:docMk/>
            <pc:sldMk cId="3750796255" sldId="1469"/>
            <ac:spMk id="103" creationId="{CF59EAAC-9EFE-4780-A710-227053FDB8C0}"/>
          </ac:spMkLst>
        </pc:spChg>
        <pc:spChg chg="del">
          <ac:chgData name="Hamlet Markarian" userId="4926d2b407f31d77" providerId="LiveId" clId="{1A634700-36B3-4455-A058-5071D9319E52}" dt="2020-05-18T23:10:27.578" v="1450" actId="478"/>
          <ac:spMkLst>
            <pc:docMk/>
            <pc:sldMk cId="3750796255" sldId="1469"/>
            <ac:spMk id="107" creationId="{779227D1-96B9-4CA7-8BA0-F05FFDBD749E}"/>
          </ac:spMkLst>
        </pc:spChg>
        <pc:spChg chg="del">
          <ac:chgData name="Hamlet Markarian" userId="4926d2b407f31d77" providerId="LiveId" clId="{1A634700-36B3-4455-A058-5071D9319E52}" dt="2020-05-18T23:10:27.578" v="1450" actId="478"/>
          <ac:spMkLst>
            <pc:docMk/>
            <pc:sldMk cId="3750796255" sldId="1469"/>
            <ac:spMk id="108" creationId="{186BE336-9F7F-4BA4-A359-BED9E1669365}"/>
          </ac:spMkLst>
        </pc:spChg>
        <pc:spChg chg="del">
          <ac:chgData name="Hamlet Markarian" userId="4926d2b407f31d77" providerId="LiveId" clId="{1A634700-36B3-4455-A058-5071D9319E52}" dt="2020-05-18T23:10:27.578" v="1450" actId="478"/>
          <ac:spMkLst>
            <pc:docMk/>
            <pc:sldMk cId="3750796255" sldId="1469"/>
            <ac:spMk id="109" creationId="{5F53FF0C-E790-4739-BD35-890771951AF7}"/>
          </ac:spMkLst>
        </pc:spChg>
        <pc:spChg chg="del">
          <ac:chgData name="Hamlet Markarian" userId="4926d2b407f31d77" providerId="LiveId" clId="{1A634700-36B3-4455-A058-5071D9319E52}" dt="2020-05-18T23:10:27.578" v="1450" actId="478"/>
          <ac:spMkLst>
            <pc:docMk/>
            <pc:sldMk cId="3750796255" sldId="1469"/>
            <ac:spMk id="110" creationId="{B14EC085-0834-4B6F-946B-A43BE6AFF045}"/>
          </ac:spMkLst>
        </pc:spChg>
        <pc:spChg chg="del">
          <ac:chgData name="Hamlet Markarian" userId="4926d2b407f31d77" providerId="LiveId" clId="{1A634700-36B3-4455-A058-5071D9319E52}" dt="2020-05-18T23:10:27.578" v="1450" actId="478"/>
          <ac:spMkLst>
            <pc:docMk/>
            <pc:sldMk cId="3750796255" sldId="1469"/>
            <ac:spMk id="111" creationId="{6527770E-561C-475E-AE08-EC2DEA499229}"/>
          </ac:spMkLst>
        </pc:spChg>
        <pc:spChg chg="del">
          <ac:chgData name="Hamlet Markarian" userId="4926d2b407f31d77" providerId="LiveId" clId="{1A634700-36B3-4455-A058-5071D9319E52}" dt="2020-05-18T23:10:27.578" v="1450" actId="478"/>
          <ac:spMkLst>
            <pc:docMk/>
            <pc:sldMk cId="3750796255" sldId="1469"/>
            <ac:spMk id="112" creationId="{D2E86F76-ABF6-466F-A4F2-90EE0D259FEE}"/>
          </ac:spMkLst>
        </pc:spChg>
        <pc:spChg chg="del">
          <ac:chgData name="Hamlet Markarian" userId="4926d2b407f31d77" providerId="LiveId" clId="{1A634700-36B3-4455-A058-5071D9319E52}" dt="2020-05-18T23:10:29.497" v="1451" actId="478"/>
          <ac:spMkLst>
            <pc:docMk/>
            <pc:sldMk cId="3750796255" sldId="1469"/>
            <ac:spMk id="113" creationId="{BEFA9877-71DE-4519-AA0E-5AF8BDE6DC45}"/>
          </ac:spMkLst>
        </pc:spChg>
        <pc:picChg chg="add mod">
          <ac:chgData name="Hamlet Markarian" userId="4926d2b407f31d77" providerId="LiveId" clId="{1A634700-36B3-4455-A058-5071D9319E52}" dt="2020-05-19T23:27:43.514" v="2623" actId="1035"/>
          <ac:picMkLst>
            <pc:docMk/>
            <pc:sldMk cId="3750796255" sldId="1469"/>
            <ac:picMk id="3" creationId="{ADF26AFB-9EF7-4C5C-9583-51CAA49B895F}"/>
          </ac:picMkLst>
        </pc:picChg>
        <pc:picChg chg="add mod">
          <ac:chgData name="Hamlet Markarian" userId="4926d2b407f31d77" providerId="LiveId" clId="{1A634700-36B3-4455-A058-5071D9319E52}" dt="2020-05-19T22:24:58.627" v="2244"/>
          <ac:picMkLst>
            <pc:docMk/>
            <pc:sldMk cId="3750796255" sldId="1469"/>
            <ac:picMk id="15" creationId="{50569941-3E7E-4835-A89D-0E87BB557BF8}"/>
          </ac:picMkLst>
        </pc:picChg>
        <pc:picChg chg="add mod">
          <ac:chgData name="Hamlet Markarian" userId="4926d2b407f31d77" providerId="LiveId" clId="{1A634700-36B3-4455-A058-5071D9319E52}" dt="2020-05-19T23:27:38.875" v="2622" actId="1035"/>
          <ac:picMkLst>
            <pc:docMk/>
            <pc:sldMk cId="3750796255" sldId="1469"/>
            <ac:picMk id="23" creationId="{B2A6DA88-5EBF-424A-A7C4-3E9156EC0F8E}"/>
          </ac:picMkLst>
        </pc:picChg>
        <pc:picChg chg="add mod">
          <ac:chgData name="Hamlet Markarian" userId="4926d2b407f31d77" providerId="LiveId" clId="{1A634700-36B3-4455-A058-5071D9319E52}" dt="2020-05-19T23:27:33.370" v="2617" actId="1036"/>
          <ac:picMkLst>
            <pc:docMk/>
            <pc:sldMk cId="3750796255" sldId="1469"/>
            <ac:picMk id="24" creationId="{6D9833D4-858F-42CB-BE79-91C4D71B7971}"/>
          </ac:picMkLst>
        </pc:picChg>
        <pc:picChg chg="del">
          <ac:chgData name="Hamlet Markarian" userId="4926d2b407f31d77" providerId="LiveId" clId="{1A634700-36B3-4455-A058-5071D9319E52}" dt="2020-05-19T22:24:57.815" v="2243" actId="478"/>
          <ac:picMkLst>
            <pc:docMk/>
            <pc:sldMk cId="3750796255" sldId="1469"/>
            <ac:picMk id="46" creationId="{7355C654-6F32-4E63-80CD-EABE2479314A}"/>
          </ac:picMkLst>
        </pc:picChg>
        <pc:cxnChg chg="add del mod">
          <ac:chgData name="Hamlet Markarian" userId="4926d2b407f31d77" providerId="LiveId" clId="{1A634700-36B3-4455-A058-5071D9319E52}" dt="2020-05-18T23:13:12.536" v="1533" actId="478"/>
          <ac:cxnSpMkLst>
            <pc:docMk/>
            <pc:sldMk cId="3750796255" sldId="1469"/>
            <ac:cxnSpMk id="3" creationId="{E4CF3500-16A1-480A-883E-7979543359AC}"/>
          </ac:cxnSpMkLst>
        </pc:cxnChg>
        <pc:cxnChg chg="add del mod">
          <ac:chgData name="Hamlet Markarian" userId="4926d2b407f31d77" providerId="LiveId" clId="{1A634700-36B3-4455-A058-5071D9319E52}" dt="2020-05-18T23:14:37.624" v="1543" actId="478"/>
          <ac:cxnSpMkLst>
            <pc:docMk/>
            <pc:sldMk cId="3750796255" sldId="1469"/>
            <ac:cxnSpMk id="5" creationId="{F2250A17-7783-47A5-A169-9D891EFCE04D}"/>
          </ac:cxnSpMkLst>
        </pc:cxnChg>
        <pc:cxnChg chg="add del mod">
          <ac:chgData name="Hamlet Markarian" userId="4926d2b407f31d77" providerId="LiveId" clId="{1A634700-36B3-4455-A058-5071D9319E52}" dt="2020-05-18T23:12:42.176" v="1481" actId="478"/>
          <ac:cxnSpMkLst>
            <pc:docMk/>
            <pc:sldMk cId="3750796255" sldId="1469"/>
            <ac:cxnSpMk id="32" creationId="{4C19EC9C-43EA-4465-92A1-32B1E8F42D2C}"/>
          </ac:cxnSpMkLst>
        </pc:cxnChg>
        <pc:cxnChg chg="add del mod">
          <ac:chgData name="Hamlet Markarian" userId="4926d2b407f31d77" providerId="LiveId" clId="{1A634700-36B3-4455-A058-5071D9319E52}" dt="2020-05-18T23:13:12.536" v="1533" actId="478"/>
          <ac:cxnSpMkLst>
            <pc:docMk/>
            <pc:sldMk cId="3750796255" sldId="1469"/>
            <ac:cxnSpMk id="36" creationId="{79413053-DFEF-476D-9578-2BFD52708D81}"/>
          </ac:cxnSpMkLst>
        </pc:cxnChg>
        <pc:cxnChg chg="add del mod">
          <ac:chgData name="Hamlet Markarian" userId="4926d2b407f31d77" providerId="LiveId" clId="{1A634700-36B3-4455-A058-5071D9319E52}" dt="2020-05-18T23:13:12.536" v="1533" actId="478"/>
          <ac:cxnSpMkLst>
            <pc:docMk/>
            <pc:sldMk cId="3750796255" sldId="1469"/>
            <ac:cxnSpMk id="37" creationId="{D30A12C1-43A8-404F-A309-9B0F65995395}"/>
          </ac:cxnSpMkLst>
        </pc:cxnChg>
        <pc:cxnChg chg="add del mod">
          <ac:chgData name="Hamlet Markarian" userId="4926d2b407f31d77" providerId="LiveId" clId="{1A634700-36B3-4455-A058-5071D9319E52}" dt="2020-05-18T23:13:12.536" v="1533" actId="478"/>
          <ac:cxnSpMkLst>
            <pc:docMk/>
            <pc:sldMk cId="3750796255" sldId="1469"/>
            <ac:cxnSpMk id="38" creationId="{13807836-C495-484B-BB33-0056A92B842E}"/>
          </ac:cxnSpMkLst>
        </pc:cxnChg>
        <pc:cxnChg chg="add del mod">
          <ac:chgData name="Hamlet Markarian" userId="4926d2b407f31d77" providerId="LiveId" clId="{1A634700-36B3-4455-A058-5071D9319E52}" dt="2020-05-18T23:13:12.536" v="1533" actId="478"/>
          <ac:cxnSpMkLst>
            <pc:docMk/>
            <pc:sldMk cId="3750796255" sldId="1469"/>
            <ac:cxnSpMk id="39" creationId="{61FD72F0-D92E-47C8-A6CD-89B9C8B91331}"/>
          </ac:cxnSpMkLst>
        </pc:cxnChg>
        <pc:cxnChg chg="add del mod">
          <ac:chgData name="Hamlet Markarian" userId="4926d2b407f31d77" providerId="LiveId" clId="{1A634700-36B3-4455-A058-5071D9319E52}" dt="2020-05-18T23:13:12.536" v="1533" actId="478"/>
          <ac:cxnSpMkLst>
            <pc:docMk/>
            <pc:sldMk cId="3750796255" sldId="1469"/>
            <ac:cxnSpMk id="40" creationId="{6B22D026-49A0-4C7C-B0E4-06E4E736195A}"/>
          </ac:cxnSpMkLst>
        </pc:cxnChg>
        <pc:cxnChg chg="del">
          <ac:chgData name="Hamlet Markarian" userId="4926d2b407f31d77" providerId="LiveId" clId="{1A634700-36B3-4455-A058-5071D9319E52}" dt="2020-05-18T23:10:27.578" v="1450" actId="478"/>
          <ac:cxnSpMkLst>
            <pc:docMk/>
            <pc:sldMk cId="3750796255" sldId="1469"/>
            <ac:cxnSpMk id="48" creationId="{B8FBB8E6-98CD-4969-BD97-E8E854B264B9}"/>
          </ac:cxnSpMkLst>
        </pc:cxnChg>
        <pc:cxnChg chg="del">
          <ac:chgData name="Hamlet Markarian" userId="4926d2b407f31d77" providerId="LiveId" clId="{1A634700-36B3-4455-A058-5071D9319E52}" dt="2020-05-18T23:10:27.578" v="1450" actId="478"/>
          <ac:cxnSpMkLst>
            <pc:docMk/>
            <pc:sldMk cId="3750796255" sldId="1469"/>
            <ac:cxnSpMk id="49" creationId="{4C694A1D-2F77-4A14-ABBB-ABBB50215610}"/>
          </ac:cxnSpMkLst>
        </pc:cxnChg>
        <pc:cxnChg chg="del">
          <ac:chgData name="Hamlet Markarian" userId="4926d2b407f31d77" providerId="LiveId" clId="{1A634700-36B3-4455-A058-5071D9319E52}" dt="2020-05-18T23:10:27.578" v="1450" actId="478"/>
          <ac:cxnSpMkLst>
            <pc:docMk/>
            <pc:sldMk cId="3750796255" sldId="1469"/>
            <ac:cxnSpMk id="53" creationId="{8D4A2079-936A-42F2-852C-CEDE38360CFA}"/>
          </ac:cxnSpMkLst>
        </pc:cxnChg>
        <pc:cxnChg chg="del mod">
          <ac:chgData name="Hamlet Markarian" userId="4926d2b407f31d77" providerId="LiveId" clId="{1A634700-36B3-4455-A058-5071D9319E52}" dt="2020-05-18T23:10:27.578" v="1450" actId="478"/>
          <ac:cxnSpMkLst>
            <pc:docMk/>
            <pc:sldMk cId="3750796255" sldId="1469"/>
            <ac:cxnSpMk id="104" creationId="{0B3E812F-1D90-4C5D-A83E-6E24D51CC95B}"/>
          </ac:cxnSpMkLst>
        </pc:cxnChg>
        <pc:cxnChg chg="del mod">
          <ac:chgData name="Hamlet Markarian" userId="4926d2b407f31d77" providerId="LiveId" clId="{1A634700-36B3-4455-A058-5071D9319E52}" dt="2020-05-18T23:10:27.578" v="1450" actId="478"/>
          <ac:cxnSpMkLst>
            <pc:docMk/>
            <pc:sldMk cId="3750796255" sldId="1469"/>
            <ac:cxnSpMk id="105" creationId="{60EBFC77-CDEF-47DA-AF39-E76DCFA84192}"/>
          </ac:cxnSpMkLst>
        </pc:cxnChg>
        <pc:cxnChg chg="del mod">
          <ac:chgData name="Hamlet Markarian" userId="4926d2b407f31d77" providerId="LiveId" clId="{1A634700-36B3-4455-A058-5071D9319E52}" dt="2020-05-18T23:10:27.578" v="1450" actId="478"/>
          <ac:cxnSpMkLst>
            <pc:docMk/>
            <pc:sldMk cId="3750796255" sldId="1469"/>
            <ac:cxnSpMk id="106" creationId="{EFA6C83A-364A-479C-BFCB-45DF2DA88E2D}"/>
          </ac:cxnSpMkLst>
        </pc:cxnChg>
      </pc:sldChg>
      <pc:sldChg chg="addSp delSp modSp add mod delAnim modAnim">
        <pc:chgData name="Hamlet Markarian" userId="4926d2b407f31d77" providerId="LiveId" clId="{1A634700-36B3-4455-A058-5071D9319E52}" dt="2020-05-19T23:28:21.154" v="2630" actId="1037"/>
        <pc:sldMkLst>
          <pc:docMk/>
          <pc:sldMk cId="2240635439" sldId="1470"/>
        </pc:sldMkLst>
        <pc:spChg chg="del">
          <ac:chgData name="Hamlet Markarian" userId="4926d2b407f31d77" providerId="LiveId" clId="{1A634700-36B3-4455-A058-5071D9319E52}" dt="2020-05-18T23:23:06.056" v="1650" actId="478"/>
          <ac:spMkLst>
            <pc:docMk/>
            <pc:sldMk cId="2240635439" sldId="1470"/>
            <ac:spMk id="6" creationId="{2670B88A-74E4-46EA-AFB4-C0BDB8A8AD58}"/>
          </ac:spMkLst>
        </pc:spChg>
        <pc:spChg chg="add mod">
          <ac:chgData name="Hamlet Markarian" userId="4926d2b407f31d77" providerId="LiveId" clId="{1A634700-36B3-4455-A058-5071D9319E52}" dt="2020-05-18T23:43:15.382" v="1947" actId="164"/>
          <ac:spMkLst>
            <pc:docMk/>
            <pc:sldMk cId="2240635439" sldId="1470"/>
            <ac:spMk id="12" creationId="{0F7D9BC9-78EC-49AC-93C3-EFE2D0ABA9BB}"/>
          </ac:spMkLst>
        </pc:spChg>
        <pc:spChg chg="add mod">
          <ac:chgData name="Hamlet Markarian" userId="4926d2b407f31d77" providerId="LiveId" clId="{1A634700-36B3-4455-A058-5071D9319E52}" dt="2020-05-18T23:43:15.382" v="1947" actId="164"/>
          <ac:spMkLst>
            <pc:docMk/>
            <pc:sldMk cId="2240635439" sldId="1470"/>
            <ac:spMk id="13" creationId="{4C63C109-8517-4E07-B1F1-78D098D22C45}"/>
          </ac:spMkLst>
        </pc:spChg>
        <pc:spChg chg="add mod">
          <ac:chgData name="Hamlet Markarian" userId="4926d2b407f31d77" providerId="LiveId" clId="{1A634700-36B3-4455-A058-5071D9319E52}" dt="2020-05-18T23:43:17.004" v="1948" actId="164"/>
          <ac:spMkLst>
            <pc:docMk/>
            <pc:sldMk cId="2240635439" sldId="1470"/>
            <ac:spMk id="14" creationId="{6FF3415F-7D63-40C8-96F5-1941BE4454AC}"/>
          </ac:spMkLst>
        </pc:spChg>
        <pc:spChg chg="add mod">
          <ac:chgData name="Hamlet Markarian" userId="4926d2b407f31d77" providerId="LiveId" clId="{1A634700-36B3-4455-A058-5071D9319E52}" dt="2020-05-18T23:43:17.004" v="1948" actId="164"/>
          <ac:spMkLst>
            <pc:docMk/>
            <pc:sldMk cId="2240635439" sldId="1470"/>
            <ac:spMk id="15" creationId="{E134C58C-FE57-4E62-9DF1-A88342A169FE}"/>
          </ac:spMkLst>
        </pc:spChg>
        <pc:spChg chg="del mod">
          <ac:chgData name="Hamlet Markarian" userId="4926d2b407f31d77" providerId="LiveId" clId="{1A634700-36B3-4455-A058-5071D9319E52}" dt="2020-05-19T22:25:08.304" v="2245" actId="478"/>
          <ac:spMkLst>
            <pc:docMk/>
            <pc:sldMk cId="2240635439" sldId="1470"/>
            <ac:spMk id="16" creationId="{51A55428-D23F-4777-96FE-D91E0B26310D}"/>
          </ac:spMkLst>
        </pc:spChg>
        <pc:spChg chg="add mod">
          <ac:chgData name="Hamlet Markarian" userId="4926d2b407f31d77" providerId="LiveId" clId="{1A634700-36B3-4455-A058-5071D9319E52}" dt="2020-05-18T23:43:17.004" v="1948" actId="164"/>
          <ac:spMkLst>
            <pc:docMk/>
            <pc:sldMk cId="2240635439" sldId="1470"/>
            <ac:spMk id="17" creationId="{5848D5BC-4925-40F5-97C1-D1F21896DC63}"/>
          </ac:spMkLst>
        </pc:spChg>
        <pc:spChg chg="add mod">
          <ac:chgData name="Hamlet Markarian" userId="4926d2b407f31d77" providerId="LiveId" clId="{1A634700-36B3-4455-A058-5071D9319E52}" dt="2020-05-19T22:25:09.075" v="2246"/>
          <ac:spMkLst>
            <pc:docMk/>
            <pc:sldMk cId="2240635439" sldId="1470"/>
            <ac:spMk id="18" creationId="{684BC734-DF3F-4387-9FB4-53D4D424D0DB}"/>
          </ac:spMkLst>
        </pc:spChg>
        <pc:spChg chg="del">
          <ac:chgData name="Hamlet Markarian" userId="4926d2b407f31d77" providerId="LiveId" clId="{1A634700-36B3-4455-A058-5071D9319E52}" dt="2020-05-19T22:25:08.304" v="2245" actId="478"/>
          <ac:spMkLst>
            <pc:docMk/>
            <pc:sldMk cId="2240635439" sldId="1470"/>
            <ac:spMk id="19" creationId="{42101231-1855-46EE-A3D9-B84E75ACB56A}"/>
          </ac:spMkLst>
        </pc:spChg>
        <pc:spChg chg="add mod">
          <ac:chgData name="Hamlet Markarian" userId="4926d2b407f31d77" providerId="LiveId" clId="{1A634700-36B3-4455-A058-5071D9319E52}" dt="2020-05-19T22:25:09.075" v="2246"/>
          <ac:spMkLst>
            <pc:docMk/>
            <pc:sldMk cId="2240635439" sldId="1470"/>
            <ac:spMk id="20" creationId="{C33AF341-5A50-4C7A-9A5E-A89D52C2A700}"/>
          </ac:spMkLst>
        </pc:spChg>
        <pc:spChg chg="add mod">
          <ac:chgData name="Hamlet Markarian" userId="4926d2b407f31d77" providerId="LiveId" clId="{1A634700-36B3-4455-A058-5071D9319E52}" dt="2020-05-19T22:25:09.075" v="2246"/>
          <ac:spMkLst>
            <pc:docMk/>
            <pc:sldMk cId="2240635439" sldId="1470"/>
            <ac:spMk id="21" creationId="{6631BC20-C1BE-45F9-B6B3-D81200017C85}"/>
          </ac:spMkLst>
        </pc:spChg>
        <pc:spChg chg="mod topLvl">
          <ac:chgData name="Hamlet Markarian" userId="4926d2b407f31d77" providerId="LiveId" clId="{1A634700-36B3-4455-A058-5071D9319E52}" dt="2020-05-19T23:28:05.083" v="2626" actId="948"/>
          <ac:spMkLst>
            <pc:docMk/>
            <pc:sldMk cId="2240635439" sldId="1470"/>
            <ac:spMk id="24" creationId="{C011940D-B7AB-48E6-A2C8-57FCFF8F300B}"/>
          </ac:spMkLst>
        </pc:spChg>
        <pc:spChg chg="mod topLvl">
          <ac:chgData name="Hamlet Markarian" userId="4926d2b407f31d77" providerId="LiveId" clId="{1A634700-36B3-4455-A058-5071D9319E52}" dt="2020-05-19T23:27:56.483" v="2624" actId="165"/>
          <ac:spMkLst>
            <pc:docMk/>
            <pc:sldMk cId="2240635439" sldId="1470"/>
            <ac:spMk id="25" creationId="{60F53CF7-CB44-4047-BE1C-AC717B963AFC}"/>
          </ac:spMkLst>
        </pc:spChg>
        <pc:spChg chg="mod topLvl">
          <ac:chgData name="Hamlet Markarian" userId="4926d2b407f31d77" providerId="LiveId" clId="{1A634700-36B3-4455-A058-5071D9319E52}" dt="2020-05-19T23:27:56.483" v="2624" actId="165"/>
          <ac:spMkLst>
            <pc:docMk/>
            <pc:sldMk cId="2240635439" sldId="1470"/>
            <ac:spMk id="26" creationId="{6BDD84A2-9B66-4FF3-A4A1-4EE792E62B82}"/>
          </ac:spMkLst>
        </pc:spChg>
        <pc:spChg chg="mod topLvl">
          <ac:chgData name="Hamlet Markarian" userId="4926d2b407f31d77" providerId="LiveId" clId="{1A634700-36B3-4455-A058-5071D9319E52}" dt="2020-05-19T23:28:21.154" v="2630" actId="1037"/>
          <ac:spMkLst>
            <pc:docMk/>
            <pc:sldMk cId="2240635439" sldId="1470"/>
            <ac:spMk id="28" creationId="{6B152986-88D8-4569-8718-2B85864DAF82}"/>
          </ac:spMkLst>
        </pc:spChg>
        <pc:spChg chg="mod topLvl">
          <ac:chgData name="Hamlet Markarian" userId="4926d2b407f31d77" providerId="LiveId" clId="{1A634700-36B3-4455-A058-5071D9319E52}" dt="2020-05-19T23:28:21.154" v="2630" actId="1037"/>
          <ac:spMkLst>
            <pc:docMk/>
            <pc:sldMk cId="2240635439" sldId="1470"/>
            <ac:spMk id="29" creationId="{E2CFC5C9-B877-4070-8DB1-C854F1D356B0}"/>
          </ac:spMkLst>
        </pc:spChg>
        <pc:spChg chg="mod topLvl">
          <ac:chgData name="Hamlet Markarian" userId="4926d2b407f31d77" providerId="LiveId" clId="{1A634700-36B3-4455-A058-5071D9319E52}" dt="2020-05-19T23:28:21.154" v="2630" actId="1037"/>
          <ac:spMkLst>
            <pc:docMk/>
            <pc:sldMk cId="2240635439" sldId="1470"/>
            <ac:spMk id="30" creationId="{ED1AD495-3BAF-461C-93BE-55B4EED035E2}"/>
          </ac:spMkLst>
        </pc:spChg>
        <pc:spChg chg="mod">
          <ac:chgData name="Hamlet Markarian" userId="4926d2b407f31d77" providerId="LiveId" clId="{1A634700-36B3-4455-A058-5071D9319E52}" dt="2020-05-18T23:43:15.382" v="1947" actId="164"/>
          <ac:spMkLst>
            <pc:docMk/>
            <pc:sldMk cId="2240635439" sldId="1470"/>
            <ac:spMk id="33" creationId="{C1BA0B38-B142-48CC-813B-CD45D4E80791}"/>
          </ac:spMkLst>
        </pc:spChg>
        <pc:spChg chg="del">
          <ac:chgData name="Hamlet Markarian" userId="4926d2b407f31d77" providerId="LiveId" clId="{1A634700-36B3-4455-A058-5071D9319E52}" dt="2020-05-18T23:23:11.961" v="1651" actId="478"/>
          <ac:spMkLst>
            <pc:docMk/>
            <pc:sldMk cId="2240635439" sldId="1470"/>
            <ac:spMk id="44" creationId="{26A30A01-25DD-4A73-88B4-9F644B99EE39}"/>
          </ac:spMkLst>
        </pc:spChg>
        <pc:spChg chg="del">
          <ac:chgData name="Hamlet Markarian" userId="4926d2b407f31d77" providerId="LiveId" clId="{1A634700-36B3-4455-A058-5071D9319E52}" dt="2020-05-19T22:25:08.304" v="2245" actId="478"/>
          <ac:spMkLst>
            <pc:docMk/>
            <pc:sldMk cId="2240635439" sldId="1470"/>
            <ac:spMk id="45" creationId="{DD36E3AD-AF9C-4CA6-B58F-4D6D980425D9}"/>
          </ac:spMkLst>
        </pc:spChg>
        <pc:spChg chg="del">
          <ac:chgData name="Hamlet Markarian" userId="4926d2b407f31d77" providerId="LiveId" clId="{1A634700-36B3-4455-A058-5071D9319E52}" dt="2020-05-18T23:23:06.056" v="1650" actId="478"/>
          <ac:spMkLst>
            <pc:docMk/>
            <pc:sldMk cId="2240635439" sldId="1470"/>
            <ac:spMk id="47" creationId="{227C521A-1F65-4F3B-9181-8E9A25C0383B}"/>
          </ac:spMkLst>
        </pc:spChg>
        <pc:spChg chg="del">
          <ac:chgData name="Hamlet Markarian" userId="4926d2b407f31d77" providerId="LiveId" clId="{1A634700-36B3-4455-A058-5071D9319E52}" dt="2020-05-18T23:23:06.056" v="1650" actId="478"/>
          <ac:spMkLst>
            <pc:docMk/>
            <pc:sldMk cId="2240635439" sldId="1470"/>
            <ac:spMk id="50" creationId="{7EE2C8D0-F54E-4D41-BBB4-CD5F3ED578CB}"/>
          </ac:spMkLst>
        </pc:spChg>
        <pc:spChg chg="del">
          <ac:chgData name="Hamlet Markarian" userId="4926d2b407f31d77" providerId="LiveId" clId="{1A634700-36B3-4455-A058-5071D9319E52}" dt="2020-05-18T23:23:06.056" v="1650" actId="478"/>
          <ac:spMkLst>
            <pc:docMk/>
            <pc:sldMk cId="2240635439" sldId="1470"/>
            <ac:spMk id="51" creationId="{588A7B83-BF72-4E42-9038-BFD44236CE58}"/>
          </ac:spMkLst>
        </pc:spChg>
        <pc:grpChg chg="add del mod">
          <ac:chgData name="Hamlet Markarian" userId="4926d2b407f31d77" providerId="LiveId" clId="{1A634700-36B3-4455-A058-5071D9319E52}" dt="2020-05-19T22:25:08.304" v="2245" actId="478"/>
          <ac:grpSpMkLst>
            <pc:docMk/>
            <pc:sldMk cId="2240635439" sldId="1470"/>
            <ac:grpSpMk id="2" creationId="{8BC79D49-6556-40D2-A478-48F63756C332}"/>
          </ac:grpSpMkLst>
        </pc:grpChg>
        <pc:grpChg chg="add del mod">
          <ac:chgData name="Hamlet Markarian" userId="4926d2b407f31d77" providerId="LiveId" clId="{1A634700-36B3-4455-A058-5071D9319E52}" dt="2020-05-19T22:25:08.304" v="2245" actId="478"/>
          <ac:grpSpMkLst>
            <pc:docMk/>
            <pc:sldMk cId="2240635439" sldId="1470"/>
            <ac:grpSpMk id="3" creationId="{CDC70B99-DBD0-4E8A-849F-3B66000BB6D1}"/>
          </ac:grpSpMkLst>
        </pc:grpChg>
        <pc:grpChg chg="add del mod">
          <ac:chgData name="Hamlet Markarian" userId="4926d2b407f31d77" providerId="LiveId" clId="{1A634700-36B3-4455-A058-5071D9319E52}" dt="2020-05-19T23:27:56.483" v="2624" actId="165"/>
          <ac:grpSpMkLst>
            <pc:docMk/>
            <pc:sldMk cId="2240635439" sldId="1470"/>
            <ac:grpSpMk id="23" creationId="{B607523F-C14B-49D9-9C9E-237B4F23CD57}"/>
          </ac:grpSpMkLst>
        </pc:grpChg>
        <pc:grpChg chg="add del mod">
          <ac:chgData name="Hamlet Markarian" userId="4926d2b407f31d77" providerId="LiveId" clId="{1A634700-36B3-4455-A058-5071D9319E52}" dt="2020-05-19T23:27:56.483" v="2624" actId="165"/>
          <ac:grpSpMkLst>
            <pc:docMk/>
            <pc:sldMk cId="2240635439" sldId="1470"/>
            <ac:grpSpMk id="27" creationId="{D26403D8-96F3-4326-8727-F9FD20808673}"/>
          </ac:grpSpMkLst>
        </pc:grpChg>
        <pc:picChg chg="add mod">
          <ac:chgData name="Hamlet Markarian" userId="4926d2b407f31d77" providerId="LiveId" clId="{1A634700-36B3-4455-A058-5071D9319E52}" dt="2020-05-19T22:25:09.075" v="2246"/>
          <ac:picMkLst>
            <pc:docMk/>
            <pc:sldMk cId="2240635439" sldId="1470"/>
            <ac:picMk id="22" creationId="{56FBC523-6E53-48E8-81AB-D23D7B9DCE13}"/>
          </ac:picMkLst>
        </pc:picChg>
        <pc:picChg chg="del">
          <ac:chgData name="Hamlet Markarian" userId="4926d2b407f31d77" providerId="LiveId" clId="{1A634700-36B3-4455-A058-5071D9319E52}" dt="2020-05-19T22:25:08.304" v="2245" actId="478"/>
          <ac:picMkLst>
            <pc:docMk/>
            <pc:sldMk cId="2240635439" sldId="1470"/>
            <ac:picMk id="46" creationId="{7355C654-6F32-4E63-80CD-EABE2479314A}"/>
          </ac:picMkLst>
        </pc:picChg>
      </pc:sldChg>
      <pc:sldChg chg="addSp delSp modSp add mod modAnim">
        <pc:chgData name="Hamlet Markarian" userId="4926d2b407f31d77" providerId="LiveId" clId="{1A634700-36B3-4455-A058-5071D9319E52}" dt="2020-05-19T23:29:52.415" v="2636"/>
        <pc:sldMkLst>
          <pc:docMk/>
          <pc:sldMk cId="152028107" sldId="1471"/>
        </pc:sldMkLst>
        <pc:spChg chg="del">
          <ac:chgData name="Hamlet Markarian" userId="4926d2b407f31d77" providerId="LiveId" clId="{1A634700-36B3-4455-A058-5071D9319E52}" dt="2020-05-18T23:24:40.961" v="1672" actId="478"/>
          <ac:spMkLst>
            <pc:docMk/>
            <pc:sldMk cId="152028107" sldId="1471"/>
            <ac:spMk id="12" creationId="{0F7D9BC9-78EC-49AC-93C3-EFE2D0ABA9BB}"/>
          </ac:spMkLst>
        </pc:spChg>
        <pc:spChg chg="del">
          <ac:chgData name="Hamlet Markarian" userId="4926d2b407f31d77" providerId="LiveId" clId="{1A634700-36B3-4455-A058-5071D9319E52}" dt="2020-05-18T23:24:40.961" v="1672" actId="478"/>
          <ac:spMkLst>
            <pc:docMk/>
            <pc:sldMk cId="152028107" sldId="1471"/>
            <ac:spMk id="13" creationId="{4C63C109-8517-4E07-B1F1-78D098D22C45}"/>
          </ac:spMkLst>
        </pc:spChg>
        <pc:spChg chg="del">
          <ac:chgData name="Hamlet Markarian" userId="4926d2b407f31d77" providerId="LiveId" clId="{1A634700-36B3-4455-A058-5071D9319E52}" dt="2020-05-18T23:24:40.961" v="1672" actId="478"/>
          <ac:spMkLst>
            <pc:docMk/>
            <pc:sldMk cId="152028107" sldId="1471"/>
            <ac:spMk id="14" creationId="{6FF3415F-7D63-40C8-96F5-1941BE4454AC}"/>
          </ac:spMkLst>
        </pc:spChg>
        <pc:spChg chg="del">
          <ac:chgData name="Hamlet Markarian" userId="4926d2b407f31d77" providerId="LiveId" clId="{1A634700-36B3-4455-A058-5071D9319E52}" dt="2020-05-18T23:24:40.961" v="1672" actId="478"/>
          <ac:spMkLst>
            <pc:docMk/>
            <pc:sldMk cId="152028107" sldId="1471"/>
            <ac:spMk id="15" creationId="{E134C58C-FE57-4E62-9DF1-A88342A169FE}"/>
          </ac:spMkLst>
        </pc:spChg>
        <pc:spChg chg="mod">
          <ac:chgData name="Hamlet Markarian" userId="4926d2b407f31d77" providerId="LiveId" clId="{1A634700-36B3-4455-A058-5071D9319E52}" dt="2020-05-18T23:44:11.526" v="1953" actId="164"/>
          <ac:spMkLst>
            <pc:docMk/>
            <pc:sldMk cId="152028107" sldId="1471"/>
            <ac:spMk id="16" creationId="{51A55428-D23F-4777-96FE-D91E0B26310D}"/>
          </ac:spMkLst>
        </pc:spChg>
        <pc:spChg chg="del">
          <ac:chgData name="Hamlet Markarian" userId="4926d2b407f31d77" providerId="LiveId" clId="{1A634700-36B3-4455-A058-5071D9319E52}" dt="2020-05-18T23:24:40.961" v="1672" actId="478"/>
          <ac:spMkLst>
            <pc:docMk/>
            <pc:sldMk cId="152028107" sldId="1471"/>
            <ac:spMk id="17" creationId="{5848D5BC-4925-40F5-97C1-D1F21896DC63}"/>
          </ac:spMkLst>
        </pc:spChg>
        <pc:spChg chg="add mod ord">
          <ac:chgData name="Hamlet Markarian" userId="4926d2b407f31d77" providerId="LiveId" clId="{1A634700-36B3-4455-A058-5071D9319E52}" dt="2020-05-18T23:44:11.526" v="1953" actId="164"/>
          <ac:spMkLst>
            <pc:docMk/>
            <pc:sldMk cId="152028107" sldId="1471"/>
            <ac:spMk id="18" creationId="{3C2EFEE9-08C1-44D8-9CAA-F371275D1A1E}"/>
          </ac:spMkLst>
        </pc:spChg>
        <pc:spChg chg="ord">
          <ac:chgData name="Hamlet Markarian" userId="4926d2b407f31d77" providerId="LiveId" clId="{1A634700-36B3-4455-A058-5071D9319E52}" dt="2020-05-18T23:26:06.905" v="1695" actId="167"/>
          <ac:spMkLst>
            <pc:docMk/>
            <pc:sldMk cId="152028107" sldId="1471"/>
            <ac:spMk id="19" creationId="{42101231-1855-46EE-A3D9-B84E75ACB56A}"/>
          </ac:spMkLst>
        </pc:spChg>
        <pc:spChg chg="add mod ord">
          <ac:chgData name="Hamlet Markarian" userId="4926d2b407f31d77" providerId="LiveId" clId="{1A634700-36B3-4455-A058-5071D9319E52}" dt="2020-05-18T23:44:11.526" v="1953" actId="164"/>
          <ac:spMkLst>
            <pc:docMk/>
            <pc:sldMk cId="152028107" sldId="1471"/>
            <ac:spMk id="20" creationId="{0C5C0D7A-B264-461C-BC8E-FA53402BE91A}"/>
          </ac:spMkLst>
        </pc:spChg>
        <pc:spChg chg="del">
          <ac:chgData name="Hamlet Markarian" userId="4926d2b407f31d77" providerId="LiveId" clId="{1A634700-36B3-4455-A058-5071D9319E52}" dt="2020-05-18T23:24:40.961" v="1672" actId="478"/>
          <ac:spMkLst>
            <pc:docMk/>
            <pc:sldMk cId="152028107" sldId="1471"/>
            <ac:spMk id="33" creationId="{C1BA0B38-B142-48CC-813B-CD45D4E80791}"/>
          </ac:spMkLst>
        </pc:spChg>
        <pc:spChg chg="del">
          <ac:chgData name="Hamlet Markarian" userId="4926d2b407f31d77" providerId="LiveId" clId="{1A634700-36B3-4455-A058-5071D9319E52}" dt="2020-05-18T23:25:11.344" v="1680" actId="478"/>
          <ac:spMkLst>
            <pc:docMk/>
            <pc:sldMk cId="152028107" sldId="1471"/>
            <ac:spMk id="45" creationId="{DD36E3AD-AF9C-4CA6-B58F-4D6D980425D9}"/>
          </ac:spMkLst>
        </pc:spChg>
        <pc:grpChg chg="add mod">
          <ac:chgData name="Hamlet Markarian" userId="4926d2b407f31d77" providerId="LiveId" clId="{1A634700-36B3-4455-A058-5071D9319E52}" dt="2020-05-18T23:44:11.526" v="1953" actId="164"/>
          <ac:grpSpMkLst>
            <pc:docMk/>
            <pc:sldMk cId="152028107" sldId="1471"/>
            <ac:grpSpMk id="2" creationId="{4C6D2B1A-8CA9-4CAD-B18E-46DCD1B88E02}"/>
          </ac:grpSpMkLst>
        </pc:grpChg>
        <pc:picChg chg="mod">
          <ac:chgData name="Hamlet Markarian" userId="4926d2b407f31d77" providerId="LiveId" clId="{1A634700-36B3-4455-A058-5071D9319E52}" dt="2020-05-18T23:44:11.526" v="1953" actId="164"/>
          <ac:picMkLst>
            <pc:docMk/>
            <pc:sldMk cId="152028107" sldId="1471"/>
            <ac:picMk id="46" creationId="{7355C654-6F32-4E63-80CD-EABE2479314A}"/>
          </ac:picMkLst>
        </pc:picChg>
      </pc:sldChg>
      <pc:sldChg chg="add del">
        <pc:chgData name="Hamlet Markarian" userId="4926d2b407f31d77" providerId="LiveId" clId="{1A634700-36B3-4455-A058-5071D9319E52}" dt="2020-05-18T23:25:51.754" v="1690"/>
        <pc:sldMkLst>
          <pc:docMk/>
          <pc:sldMk cId="1517825595" sldId="1472"/>
        </pc:sldMkLst>
      </pc:sldChg>
      <pc:sldChg chg="add ord">
        <pc:chgData name="Hamlet Markarian" userId="4926d2b407f31d77" providerId="LiveId" clId="{1A634700-36B3-4455-A058-5071D9319E52}" dt="2020-05-19T21:05:36.426" v="1964"/>
        <pc:sldMkLst>
          <pc:docMk/>
          <pc:sldMk cId="1535038463" sldId="1472"/>
        </pc:sldMkLst>
      </pc:sldChg>
      <pc:sldChg chg="delSp add del mod">
        <pc:chgData name="Hamlet Markarian" userId="4926d2b407f31d77" providerId="LiveId" clId="{1A634700-36B3-4455-A058-5071D9319E52}" dt="2020-05-19T22:22:23.775" v="2236" actId="2696"/>
        <pc:sldMkLst>
          <pc:docMk/>
          <pc:sldMk cId="1532682669" sldId="1473"/>
        </pc:sldMkLst>
        <pc:grpChg chg="del">
          <ac:chgData name="Hamlet Markarian" userId="4926d2b407f31d77" providerId="LiveId" clId="{1A634700-36B3-4455-A058-5071D9319E52}" dt="2020-05-19T22:12:15.898" v="2106" actId="21"/>
          <ac:grpSpMkLst>
            <pc:docMk/>
            <pc:sldMk cId="1532682669" sldId="1473"/>
            <ac:grpSpMk id="31" creationId="{53CCAA20-5AE7-42EE-BEC6-D89C6DFDB476}"/>
          </ac:grpSpMkLst>
        </pc:grpChg>
      </pc:sldChg>
      <pc:sldChg chg="addSp delSp modSp add mod delAnim">
        <pc:chgData name="Hamlet Markarian" userId="4926d2b407f31d77" providerId="LiveId" clId="{1A634700-36B3-4455-A058-5071D9319E52}" dt="2020-05-19T23:03:34.423" v="2378" actId="208"/>
        <pc:sldMkLst>
          <pc:docMk/>
          <pc:sldMk cId="3325767472" sldId="1473"/>
        </pc:sldMkLst>
        <pc:spChg chg="add mod">
          <ac:chgData name="Hamlet Markarian" userId="4926d2b407f31d77" providerId="LiveId" clId="{1A634700-36B3-4455-A058-5071D9319E52}" dt="2020-05-19T22:55:24.241" v="2374" actId="404"/>
          <ac:spMkLst>
            <pc:docMk/>
            <pc:sldMk cId="3325767472" sldId="1473"/>
            <ac:spMk id="14" creationId="{FB0C7341-DC20-4E1A-BC38-2DFAC6B1005F}"/>
          </ac:spMkLst>
        </pc:spChg>
        <pc:spChg chg="del">
          <ac:chgData name="Hamlet Markarian" userId="4926d2b407f31d77" providerId="LiveId" clId="{1A634700-36B3-4455-A058-5071D9319E52}" dt="2020-05-19T22:23:20.491" v="2238" actId="478"/>
          <ac:spMkLst>
            <pc:docMk/>
            <pc:sldMk cId="3325767472" sldId="1473"/>
            <ac:spMk id="16" creationId="{51A55428-D23F-4777-96FE-D91E0B26310D}"/>
          </ac:spMkLst>
        </pc:spChg>
        <pc:spChg chg="del">
          <ac:chgData name="Hamlet Markarian" userId="4926d2b407f31d77" providerId="LiveId" clId="{1A634700-36B3-4455-A058-5071D9319E52}" dt="2020-05-19T22:23:20.491" v="2238" actId="478"/>
          <ac:spMkLst>
            <pc:docMk/>
            <pc:sldMk cId="3325767472" sldId="1473"/>
            <ac:spMk id="19" creationId="{42101231-1855-46EE-A3D9-B84E75ACB56A}"/>
          </ac:spMkLst>
        </pc:spChg>
        <pc:spChg chg="add mod">
          <ac:chgData name="Hamlet Markarian" userId="4926d2b407f31d77" providerId="LiveId" clId="{1A634700-36B3-4455-A058-5071D9319E52}" dt="2020-05-19T22:32:36.590" v="2301" actId="1076"/>
          <ac:spMkLst>
            <pc:docMk/>
            <pc:sldMk cId="3325767472" sldId="1473"/>
            <ac:spMk id="25" creationId="{3C5AF983-EB23-4FB6-A0BD-70999F3B1CEB}"/>
          </ac:spMkLst>
        </pc:spChg>
        <pc:spChg chg="add mod">
          <ac:chgData name="Hamlet Markarian" userId="4926d2b407f31d77" providerId="LiveId" clId="{1A634700-36B3-4455-A058-5071D9319E52}" dt="2020-05-19T22:23:21.469" v="2239"/>
          <ac:spMkLst>
            <pc:docMk/>
            <pc:sldMk cId="3325767472" sldId="1473"/>
            <ac:spMk id="26" creationId="{BB4EC12D-D8DB-4E0A-AEEB-EAD57076AF01}"/>
          </ac:spMkLst>
        </pc:spChg>
        <pc:spChg chg="add mod">
          <ac:chgData name="Hamlet Markarian" userId="4926d2b407f31d77" providerId="LiveId" clId="{1A634700-36B3-4455-A058-5071D9319E52}" dt="2020-05-19T22:23:21.469" v="2239"/>
          <ac:spMkLst>
            <pc:docMk/>
            <pc:sldMk cId="3325767472" sldId="1473"/>
            <ac:spMk id="27" creationId="{5E245FA2-D2B2-4B1A-805D-0B8E0AC15651}"/>
          </ac:spMkLst>
        </pc:spChg>
        <pc:spChg chg="mod topLvl">
          <ac:chgData name="Hamlet Markarian" userId="4926d2b407f31d77" providerId="LiveId" clId="{1A634700-36B3-4455-A058-5071D9319E52}" dt="2020-05-19T22:31:35.783" v="2286" actId="165"/>
          <ac:spMkLst>
            <pc:docMk/>
            <pc:sldMk cId="3325767472" sldId="1473"/>
            <ac:spMk id="30" creationId="{32625307-4F5A-4A1B-987A-2394A0E927D4}"/>
          </ac:spMkLst>
        </pc:spChg>
        <pc:spChg chg="mod topLvl">
          <ac:chgData name="Hamlet Markarian" userId="4926d2b407f31d77" providerId="LiveId" clId="{1A634700-36B3-4455-A058-5071D9319E52}" dt="2020-05-19T22:32:40.423" v="2302" actId="1076"/>
          <ac:spMkLst>
            <pc:docMk/>
            <pc:sldMk cId="3325767472" sldId="1473"/>
            <ac:spMk id="36" creationId="{6F317712-9D34-4CE8-9D7A-028BA0A9E673}"/>
          </ac:spMkLst>
        </pc:spChg>
        <pc:spChg chg="mod topLvl">
          <ac:chgData name="Hamlet Markarian" userId="4926d2b407f31d77" providerId="LiveId" clId="{1A634700-36B3-4455-A058-5071D9319E52}" dt="2020-05-19T22:32:03.390" v="2291" actId="1076"/>
          <ac:spMkLst>
            <pc:docMk/>
            <pc:sldMk cId="3325767472" sldId="1473"/>
            <ac:spMk id="40" creationId="{F00AD987-DAFD-4D88-8709-679602796274}"/>
          </ac:spMkLst>
        </pc:spChg>
        <pc:spChg chg="mod topLvl">
          <ac:chgData name="Hamlet Markarian" userId="4926d2b407f31d77" providerId="LiveId" clId="{1A634700-36B3-4455-A058-5071D9319E52}" dt="2020-05-19T22:32:29.603" v="2298" actId="1076"/>
          <ac:spMkLst>
            <pc:docMk/>
            <pc:sldMk cId="3325767472" sldId="1473"/>
            <ac:spMk id="43" creationId="{251533A1-E50E-4B64-951F-82BF114917A2}"/>
          </ac:spMkLst>
        </pc:spChg>
        <pc:spChg chg="mod topLvl">
          <ac:chgData name="Hamlet Markarian" userId="4926d2b407f31d77" providerId="LiveId" clId="{1A634700-36B3-4455-A058-5071D9319E52}" dt="2020-05-19T22:32:29.603" v="2298" actId="1076"/>
          <ac:spMkLst>
            <pc:docMk/>
            <pc:sldMk cId="3325767472" sldId="1473"/>
            <ac:spMk id="44" creationId="{6CC35824-11C5-43B2-A182-058785CEE1C8}"/>
          </ac:spMkLst>
        </pc:spChg>
        <pc:spChg chg="del">
          <ac:chgData name="Hamlet Markarian" userId="4926d2b407f31d77" providerId="LiveId" clId="{1A634700-36B3-4455-A058-5071D9319E52}" dt="2020-05-19T22:23:20.491" v="2238" actId="478"/>
          <ac:spMkLst>
            <pc:docMk/>
            <pc:sldMk cId="3325767472" sldId="1473"/>
            <ac:spMk id="45" creationId="{DD36E3AD-AF9C-4CA6-B58F-4D6D980425D9}"/>
          </ac:spMkLst>
        </pc:spChg>
        <pc:spChg chg="add del mod">
          <ac:chgData name="Hamlet Markarian" userId="4926d2b407f31d77" providerId="LiveId" clId="{1A634700-36B3-4455-A058-5071D9319E52}" dt="2020-05-19T22:37:43.266" v="2307" actId="21"/>
          <ac:spMkLst>
            <pc:docMk/>
            <pc:sldMk cId="3325767472" sldId="1473"/>
            <ac:spMk id="55" creationId="{E57D7C0E-8347-418A-B8DF-478083AA06AD}"/>
          </ac:spMkLst>
        </pc:spChg>
        <pc:spChg chg="add del mod">
          <ac:chgData name="Hamlet Markarian" userId="4926d2b407f31d77" providerId="LiveId" clId="{1A634700-36B3-4455-A058-5071D9319E52}" dt="2020-05-19T22:38:59.185" v="2323" actId="21"/>
          <ac:spMkLst>
            <pc:docMk/>
            <pc:sldMk cId="3325767472" sldId="1473"/>
            <ac:spMk id="56" creationId="{5458810D-990B-4EC8-A771-33545B161007}"/>
          </ac:spMkLst>
        </pc:spChg>
        <pc:spChg chg="add del mod">
          <ac:chgData name="Hamlet Markarian" userId="4926d2b407f31d77" providerId="LiveId" clId="{1A634700-36B3-4455-A058-5071D9319E52}" dt="2020-05-19T22:54:34.969" v="2364" actId="21"/>
          <ac:spMkLst>
            <pc:docMk/>
            <pc:sldMk cId="3325767472" sldId="1473"/>
            <ac:spMk id="57" creationId="{28002435-1FA7-4ACC-9967-9DF7D9F36615}"/>
          </ac:spMkLst>
        </pc:spChg>
        <pc:spChg chg="add del mod">
          <ac:chgData name="Hamlet Markarian" userId="4926d2b407f31d77" providerId="LiveId" clId="{1A634700-36B3-4455-A058-5071D9319E52}" dt="2020-05-19T22:52:48.135" v="2352" actId="21"/>
          <ac:spMkLst>
            <pc:docMk/>
            <pc:sldMk cId="3325767472" sldId="1473"/>
            <ac:spMk id="58" creationId="{5AF51F54-44FF-4E13-BC1F-6F627D62597A}"/>
          </ac:spMkLst>
        </pc:spChg>
        <pc:spChg chg="mod topLvl">
          <ac:chgData name="Hamlet Markarian" userId="4926d2b407f31d77" providerId="LiveId" clId="{1A634700-36B3-4455-A058-5071D9319E52}" dt="2020-05-19T22:30:58.265" v="2284" actId="3064"/>
          <ac:spMkLst>
            <pc:docMk/>
            <pc:sldMk cId="3325767472" sldId="1473"/>
            <ac:spMk id="60" creationId="{8B4153DD-7F52-41B6-A67B-6917683C7639}"/>
          </ac:spMkLst>
        </pc:spChg>
        <pc:spChg chg="mod topLvl">
          <ac:chgData name="Hamlet Markarian" userId="4926d2b407f31d77" providerId="LiveId" clId="{1A634700-36B3-4455-A058-5071D9319E52}" dt="2020-05-19T22:30:38.403" v="2276" actId="14100"/>
          <ac:spMkLst>
            <pc:docMk/>
            <pc:sldMk cId="3325767472" sldId="1473"/>
            <ac:spMk id="61" creationId="{EB3541E2-71BF-408A-94DB-002A39A3FDBF}"/>
          </ac:spMkLst>
        </pc:spChg>
        <pc:spChg chg="del">
          <ac:chgData name="Hamlet Markarian" userId="4926d2b407f31d77" providerId="LiveId" clId="{1A634700-36B3-4455-A058-5071D9319E52}" dt="2020-05-19T22:23:20.491" v="2238" actId="478"/>
          <ac:spMkLst>
            <pc:docMk/>
            <pc:sldMk cId="3325767472" sldId="1473"/>
            <ac:spMk id="66" creationId="{1099882B-583B-4535-9436-BC34E2C173C2}"/>
          </ac:spMkLst>
        </pc:spChg>
        <pc:spChg chg="add del mod">
          <ac:chgData name="Hamlet Markarian" userId="4926d2b407f31d77" providerId="LiveId" clId="{1A634700-36B3-4455-A058-5071D9319E52}" dt="2020-05-19T22:37:49.974" v="2310" actId="478"/>
          <ac:spMkLst>
            <pc:docMk/>
            <pc:sldMk cId="3325767472" sldId="1473"/>
            <ac:spMk id="72" creationId="{DE18B7FE-AE0F-40E2-849A-298A0F94C6E3}"/>
          </ac:spMkLst>
        </pc:spChg>
        <pc:spChg chg="del">
          <ac:chgData name="Hamlet Markarian" userId="4926d2b407f31d77" providerId="LiveId" clId="{1A634700-36B3-4455-A058-5071D9319E52}" dt="2020-05-19T22:23:20.491" v="2238" actId="478"/>
          <ac:spMkLst>
            <pc:docMk/>
            <pc:sldMk cId="3325767472" sldId="1473"/>
            <ac:spMk id="75" creationId="{02DCB205-93AB-4853-A755-0F0E0A7293C1}"/>
          </ac:spMkLst>
        </pc:spChg>
        <pc:spChg chg="add del mod">
          <ac:chgData name="Hamlet Markarian" userId="4926d2b407f31d77" providerId="LiveId" clId="{1A634700-36B3-4455-A058-5071D9319E52}" dt="2020-05-19T22:39:20.326" v="2329" actId="478"/>
          <ac:spMkLst>
            <pc:docMk/>
            <pc:sldMk cId="3325767472" sldId="1473"/>
            <ac:spMk id="78" creationId="{028CA7BC-F0D0-4EA7-9CB2-4C64A8A77C13}"/>
          </ac:spMkLst>
        </pc:spChg>
        <pc:spChg chg="add mod">
          <ac:chgData name="Hamlet Markarian" userId="4926d2b407f31d77" providerId="LiveId" clId="{1A634700-36B3-4455-A058-5071D9319E52}" dt="2020-05-19T22:55:24.241" v="2374" actId="404"/>
          <ac:spMkLst>
            <pc:docMk/>
            <pc:sldMk cId="3325767472" sldId="1473"/>
            <ac:spMk id="79" creationId="{D63DA046-A199-4948-8EE0-ED30D7391567}"/>
          </ac:spMkLst>
        </pc:spChg>
        <pc:spChg chg="add del mod">
          <ac:chgData name="Hamlet Markarian" userId="4926d2b407f31d77" providerId="LiveId" clId="{1A634700-36B3-4455-A058-5071D9319E52}" dt="2020-05-19T23:03:08.085" v="2377" actId="478"/>
          <ac:spMkLst>
            <pc:docMk/>
            <pc:sldMk cId="3325767472" sldId="1473"/>
            <ac:spMk id="83" creationId="{0A87973C-8C34-42C2-839E-7CAD0A8CDC5C}"/>
          </ac:spMkLst>
        </pc:spChg>
        <pc:spChg chg="add mod">
          <ac:chgData name="Hamlet Markarian" userId="4926d2b407f31d77" providerId="LiveId" clId="{1A634700-36B3-4455-A058-5071D9319E52}" dt="2020-05-19T22:52:59.365" v="2358" actId="571"/>
          <ac:spMkLst>
            <pc:docMk/>
            <pc:sldMk cId="3325767472" sldId="1473"/>
            <ac:spMk id="84" creationId="{1882BD9D-64E4-481E-9B05-6F9F8F6DF46B}"/>
          </ac:spMkLst>
        </pc:spChg>
        <pc:spChg chg="add mod">
          <ac:chgData name="Hamlet Markarian" userId="4926d2b407f31d77" providerId="LiveId" clId="{1A634700-36B3-4455-A058-5071D9319E52}" dt="2020-05-19T22:52:59.365" v="2358" actId="571"/>
          <ac:spMkLst>
            <pc:docMk/>
            <pc:sldMk cId="3325767472" sldId="1473"/>
            <ac:spMk id="85" creationId="{403BF2BF-3C25-4A25-A16E-3522552BEB30}"/>
          </ac:spMkLst>
        </pc:spChg>
        <pc:spChg chg="add mod">
          <ac:chgData name="Hamlet Markarian" userId="4926d2b407f31d77" providerId="LiveId" clId="{1A634700-36B3-4455-A058-5071D9319E52}" dt="2020-05-19T22:55:24.241" v="2374" actId="404"/>
          <ac:spMkLst>
            <pc:docMk/>
            <pc:sldMk cId="3325767472" sldId="1473"/>
            <ac:spMk id="86" creationId="{97758A87-4C24-4D54-AF1E-52BB8B87EBD4}"/>
          </ac:spMkLst>
        </pc:spChg>
        <pc:spChg chg="add del mod">
          <ac:chgData name="Hamlet Markarian" userId="4926d2b407f31d77" providerId="LiveId" clId="{1A634700-36B3-4455-A058-5071D9319E52}" dt="2020-05-19T23:03:08.085" v="2377" actId="478"/>
          <ac:spMkLst>
            <pc:docMk/>
            <pc:sldMk cId="3325767472" sldId="1473"/>
            <ac:spMk id="87" creationId="{D2F0357D-FE66-43BC-97C0-B0208E7CAFC3}"/>
          </ac:spMkLst>
        </pc:spChg>
        <pc:spChg chg="del">
          <ac:chgData name="Hamlet Markarian" userId="4926d2b407f31d77" providerId="LiveId" clId="{1A634700-36B3-4455-A058-5071D9319E52}" dt="2020-05-19T22:23:20.491" v="2238" actId="478"/>
          <ac:spMkLst>
            <pc:docMk/>
            <pc:sldMk cId="3325767472" sldId="1473"/>
            <ac:spMk id="88" creationId="{248E298B-C233-4E38-A9C9-E192A42EBE4F}"/>
          </ac:spMkLst>
        </pc:spChg>
        <pc:spChg chg="add mod">
          <ac:chgData name="Hamlet Markarian" userId="4926d2b407f31d77" providerId="LiveId" clId="{1A634700-36B3-4455-A058-5071D9319E52}" dt="2020-05-19T22:55:24.241" v="2374" actId="404"/>
          <ac:spMkLst>
            <pc:docMk/>
            <pc:sldMk cId="3325767472" sldId="1473"/>
            <ac:spMk id="89" creationId="{F8A3BE25-5A29-4A76-A586-C46A93D8F882}"/>
          </ac:spMkLst>
        </pc:spChg>
        <pc:spChg chg="del">
          <ac:chgData name="Hamlet Markarian" userId="4926d2b407f31d77" providerId="LiveId" clId="{1A634700-36B3-4455-A058-5071D9319E52}" dt="2020-05-19T22:23:20.491" v="2238" actId="478"/>
          <ac:spMkLst>
            <pc:docMk/>
            <pc:sldMk cId="3325767472" sldId="1473"/>
            <ac:spMk id="94" creationId="{9231720B-66DD-4EA5-990A-D2C2FB6F3F6C}"/>
          </ac:spMkLst>
        </pc:spChg>
        <pc:spChg chg="del">
          <ac:chgData name="Hamlet Markarian" userId="4926d2b407f31d77" providerId="LiveId" clId="{1A634700-36B3-4455-A058-5071D9319E52}" dt="2020-05-19T22:23:20.491" v="2238" actId="478"/>
          <ac:spMkLst>
            <pc:docMk/>
            <pc:sldMk cId="3325767472" sldId="1473"/>
            <ac:spMk id="95" creationId="{5B5798D5-5BC4-49DF-80CB-1AA0F1C682C9}"/>
          </ac:spMkLst>
        </pc:spChg>
        <pc:spChg chg="del">
          <ac:chgData name="Hamlet Markarian" userId="4926d2b407f31d77" providerId="LiveId" clId="{1A634700-36B3-4455-A058-5071D9319E52}" dt="2020-05-19T22:23:20.491" v="2238" actId="478"/>
          <ac:spMkLst>
            <pc:docMk/>
            <pc:sldMk cId="3325767472" sldId="1473"/>
            <ac:spMk id="100" creationId="{CD90C532-BA7F-4A05-B8AA-ADBD5C1B7D75}"/>
          </ac:spMkLst>
        </pc:spChg>
        <pc:spChg chg="del">
          <ac:chgData name="Hamlet Markarian" userId="4926d2b407f31d77" providerId="LiveId" clId="{1A634700-36B3-4455-A058-5071D9319E52}" dt="2020-05-19T22:23:20.491" v="2238" actId="478"/>
          <ac:spMkLst>
            <pc:docMk/>
            <pc:sldMk cId="3325767472" sldId="1473"/>
            <ac:spMk id="102" creationId="{F73BEF26-1D2E-4624-A9AD-16ACF82A3AEC}"/>
          </ac:spMkLst>
        </pc:spChg>
        <pc:spChg chg="del">
          <ac:chgData name="Hamlet Markarian" userId="4926d2b407f31d77" providerId="LiveId" clId="{1A634700-36B3-4455-A058-5071D9319E52}" dt="2020-05-19T22:23:20.491" v="2238" actId="478"/>
          <ac:spMkLst>
            <pc:docMk/>
            <pc:sldMk cId="3325767472" sldId="1473"/>
            <ac:spMk id="114" creationId="{81A34E8E-9FBE-4411-AF89-6A61A3E2FE0A}"/>
          </ac:spMkLst>
        </pc:spChg>
        <pc:spChg chg="del">
          <ac:chgData name="Hamlet Markarian" userId="4926d2b407f31d77" providerId="LiveId" clId="{1A634700-36B3-4455-A058-5071D9319E52}" dt="2020-05-19T22:23:20.491" v="2238" actId="478"/>
          <ac:spMkLst>
            <pc:docMk/>
            <pc:sldMk cId="3325767472" sldId="1473"/>
            <ac:spMk id="116" creationId="{B87D045E-AD22-4040-AD3D-B1CFF2F501AB}"/>
          </ac:spMkLst>
        </pc:spChg>
        <pc:spChg chg="del">
          <ac:chgData name="Hamlet Markarian" userId="4926d2b407f31d77" providerId="LiveId" clId="{1A634700-36B3-4455-A058-5071D9319E52}" dt="2020-05-19T22:23:20.491" v="2238" actId="478"/>
          <ac:spMkLst>
            <pc:docMk/>
            <pc:sldMk cId="3325767472" sldId="1473"/>
            <ac:spMk id="122" creationId="{2DEF8C36-DECE-41A5-93EE-F3178DD0E49D}"/>
          </ac:spMkLst>
        </pc:spChg>
        <pc:spChg chg="del">
          <ac:chgData name="Hamlet Markarian" userId="4926d2b407f31d77" providerId="LiveId" clId="{1A634700-36B3-4455-A058-5071D9319E52}" dt="2020-05-19T22:23:20.491" v="2238" actId="478"/>
          <ac:spMkLst>
            <pc:docMk/>
            <pc:sldMk cId="3325767472" sldId="1473"/>
            <ac:spMk id="124" creationId="{5A33C66D-4CFA-4366-8289-680D86F477FE}"/>
          </ac:spMkLst>
        </pc:spChg>
        <pc:spChg chg="del">
          <ac:chgData name="Hamlet Markarian" userId="4926d2b407f31d77" providerId="LiveId" clId="{1A634700-36B3-4455-A058-5071D9319E52}" dt="2020-05-19T22:23:20.491" v="2238" actId="478"/>
          <ac:spMkLst>
            <pc:docMk/>
            <pc:sldMk cId="3325767472" sldId="1473"/>
            <ac:spMk id="126" creationId="{CB02F0A9-1153-49E4-91A0-2BD499E42714}"/>
          </ac:spMkLst>
        </pc:spChg>
        <pc:spChg chg="del">
          <ac:chgData name="Hamlet Markarian" userId="4926d2b407f31d77" providerId="LiveId" clId="{1A634700-36B3-4455-A058-5071D9319E52}" dt="2020-05-19T22:23:20.491" v="2238" actId="478"/>
          <ac:spMkLst>
            <pc:docMk/>
            <pc:sldMk cId="3325767472" sldId="1473"/>
            <ac:spMk id="127" creationId="{23C4084B-CB9E-4709-A743-48B5D82A9146}"/>
          </ac:spMkLst>
        </pc:spChg>
        <pc:spChg chg="del">
          <ac:chgData name="Hamlet Markarian" userId="4926d2b407f31d77" providerId="LiveId" clId="{1A634700-36B3-4455-A058-5071D9319E52}" dt="2020-05-19T22:23:20.491" v="2238" actId="478"/>
          <ac:spMkLst>
            <pc:docMk/>
            <pc:sldMk cId="3325767472" sldId="1473"/>
            <ac:spMk id="128" creationId="{EBF795B6-DDA5-4D34-A82D-DB6EDC731CC1}"/>
          </ac:spMkLst>
        </pc:spChg>
        <pc:spChg chg="del">
          <ac:chgData name="Hamlet Markarian" userId="4926d2b407f31d77" providerId="LiveId" clId="{1A634700-36B3-4455-A058-5071D9319E52}" dt="2020-05-19T22:23:20.491" v="2238" actId="478"/>
          <ac:spMkLst>
            <pc:docMk/>
            <pc:sldMk cId="3325767472" sldId="1473"/>
            <ac:spMk id="129" creationId="{1FC40F7B-073A-4466-8497-EB5735D14A9D}"/>
          </ac:spMkLst>
        </pc:spChg>
        <pc:spChg chg="del">
          <ac:chgData name="Hamlet Markarian" userId="4926d2b407f31d77" providerId="LiveId" clId="{1A634700-36B3-4455-A058-5071D9319E52}" dt="2020-05-19T22:23:20.491" v="2238" actId="478"/>
          <ac:spMkLst>
            <pc:docMk/>
            <pc:sldMk cId="3325767472" sldId="1473"/>
            <ac:spMk id="130" creationId="{7E9AD768-C7D9-47E0-921A-0B987AB4C061}"/>
          </ac:spMkLst>
        </pc:spChg>
        <pc:spChg chg="del">
          <ac:chgData name="Hamlet Markarian" userId="4926d2b407f31d77" providerId="LiveId" clId="{1A634700-36B3-4455-A058-5071D9319E52}" dt="2020-05-19T22:23:20.491" v="2238" actId="478"/>
          <ac:spMkLst>
            <pc:docMk/>
            <pc:sldMk cId="3325767472" sldId="1473"/>
            <ac:spMk id="131" creationId="{9535904F-7901-4BC2-BB0B-CCC5126BA5AA}"/>
          </ac:spMkLst>
        </pc:spChg>
        <pc:spChg chg="del">
          <ac:chgData name="Hamlet Markarian" userId="4926d2b407f31d77" providerId="LiveId" clId="{1A634700-36B3-4455-A058-5071D9319E52}" dt="2020-05-19T22:23:20.491" v="2238" actId="478"/>
          <ac:spMkLst>
            <pc:docMk/>
            <pc:sldMk cId="3325767472" sldId="1473"/>
            <ac:spMk id="132" creationId="{757324F3-58D9-4B28-801D-38A7139992E7}"/>
          </ac:spMkLst>
        </pc:spChg>
        <pc:grpChg chg="add del mod">
          <ac:chgData name="Hamlet Markarian" userId="4926d2b407f31d77" providerId="LiveId" clId="{1A634700-36B3-4455-A058-5071D9319E52}" dt="2020-05-19T22:31:35.783" v="2286" actId="165"/>
          <ac:grpSpMkLst>
            <pc:docMk/>
            <pc:sldMk cId="3325767472" sldId="1473"/>
            <ac:grpSpMk id="29" creationId="{8AC2C7B8-17AD-44AC-BB7E-0A18B4A1CAA9}"/>
          </ac:grpSpMkLst>
        </pc:grpChg>
        <pc:grpChg chg="mod topLvl">
          <ac:chgData name="Hamlet Markarian" userId="4926d2b407f31d77" providerId="LiveId" clId="{1A634700-36B3-4455-A058-5071D9319E52}" dt="2020-05-19T22:32:15.361" v="2297" actId="1076"/>
          <ac:grpSpMkLst>
            <pc:docMk/>
            <pc:sldMk cId="3325767472" sldId="1473"/>
            <ac:grpSpMk id="32" creationId="{EF199A34-D653-4FD3-B46E-17F190ECF03F}"/>
          </ac:grpSpMkLst>
        </pc:grpChg>
        <pc:grpChg chg="mod topLvl">
          <ac:chgData name="Hamlet Markarian" userId="4926d2b407f31d77" providerId="LiveId" clId="{1A634700-36B3-4455-A058-5071D9319E52}" dt="2020-05-19T22:32:11.890" v="2296" actId="1076"/>
          <ac:grpSpMkLst>
            <pc:docMk/>
            <pc:sldMk cId="3325767472" sldId="1473"/>
            <ac:grpSpMk id="34" creationId="{84D8C50C-236A-467E-BCCF-76938E72B26B}"/>
          </ac:grpSpMkLst>
        </pc:grpChg>
        <pc:grpChg chg="mod topLvl">
          <ac:chgData name="Hamlet Markarian" userId="4926d2b407f31d77" providerId="LiveId" clId="{1A634700-36B3-4455-A058-5071D9319E52}" dt="2020-05-19T22:32:03.390" v="2291" actId="1076"/>
          <ac:grpSpMkLst>
            <pc:docMk/>
            <pc:sldMk cId="3325767472" sldId="1473"/>
            <ac:grpSpMk id="39" creationId="{344CA5D7-8A11-4850-9BF8-82FA3D45CA53}"/>
          </ac:grpSpMkLst>
        </pc:grpChg>
        <pc:grpChg chg="mod topLvl">
          <ac:chgData name="Hamlet Markarian" userId="4926d2b407f31d77" providerId="LiveId" clId="{1A634700-36B3-4455-A058-5071D9319E52}" dt="2020-05-19T22:32:29.603" v="2298" actId="1076"/>
          <ac:grpSpMkLst>
            <pc:docMk/>
            <pc:sldMk cId="3325767472" sldId="1473"/>
            <ac:grpSpMk id="42" creationId="{846FA170-7F62-4333-8835-63F9F70B7ECB}"/>
          </ac:grpSpMkLst>
        </pc:grpChg>
        <pc:grpChg chg="add del mod">
          <ac:chgData name="Hamlet Markarian" userId="4926d2b407f31d77" providerId="LiveId" clId="{1A634700-36B3-4455-A058-5071D9319E52}" dt="2020-05-19T22:28:56.527" v="2252" actId="165"/>
          <ac:grpSpMkLst>
            <pc:docMk/>
            <pc:sldMk cId="3325767472" sldId="1473"/>
            <ac:grpSpMk id="59" creationId="{7358A5B9-0EF5-46E9-BE87-F9BA6A6C46D2}"/>
          </ac:grpSpMkLst>
        </pc:grpChg>
        <pc:picChg chg="add mod">
          <ac:chgData name="Hamlet Markarian" userId="4926d2b407f31d77" providerId="LiveId" clId="{1A634700-36B3-4455-A058-5071D9319E52}" dt="2020-05-19T22:45:17.631" v="2331" actId="208"/>
          <ac:picMkLst>
            <pc:docMk/>
            <pc:sldMk cId="3325767472" sldId="1473"/>
            <ac:picMk id="11" creationId="{E1323018-B88D-43D9-999F-AE4D7D271B2A}"/>
          </ac:picMkLst>
        </pc:picChg>
        <pc:picChg chg="add del mod">
          <ac:chgData name="Hamlet Markarian" userId="4926d2b407f31d77" providerId="LiveId" clId="{1A634700-36B3-4455-A058-5071D9319E52}" dt="2020-05-19T22:47:43.669" v="2342" actId="478"/>
          <ac:picMkLst>
            <pc:docMk/>
            <pc:sldMk cId="3325767472" sldId="1473"/>
            <ac:picMk id="21" creationId="{32D2AF8F-D051-4E20-8512-87AD562C22B8}"/>
          </ac:picMkLst>
        </pc:picChg>
        <pc:picChg chg="add mod">
          <ac:chgData name="Hamlet Markarian" userId="4926d2b407f31d77" providerId="LiveId" clId="{1A634700-36B3-4455-A058-5071D9319E52}" dt="2020-05-19T22:49:45.410" v="2349" actId="1076"/>
          <ac:picMkLst>
            <pc:docMk/>
            <pc:sldMk cId="3325767472" sldId="1473"/>
            <ac:picMk id="22" creationId="{7C42942B-2C40-4C74-9B8F-B17313555FF6}"/>
          </ac:picMkLst>
        </pc:picChg>
        <pc:picChg chg="add mod">
          <ac:chgData name="Hamlet Markarian" userId="4926d2b407f31d77" providerId="LiveId" clId="{1A634700-36B3-4455-A058-5071D9319E52}" dt="2020-05-19T22:53:20.534" v="2363" actId="1076"/>
          <ac:picMkLst>
            <pc:docMk/>
            <pc:sldMk cId="3325767472" sldId="1473"/>
            <ac:picMk id="23" creationId="{95C7FBDB-EAC4-4DD2-A597-47BF5DD06AF2}"/>
          </ac:picMkLst>
        </pc:picChg>
        <pc:picChg chg="add mod">
          <ac:chgData name="Hamlet Markarian" userId="4926d2b407f31d77" providerId="LiveId" clId="{1A634700-36B3-4455-A058-5071D9319E52}" dt="2020-05-19T22:23:21.469" v="2239"/>
          <ac:picMkLst>
            <pc:docMk/>
            <pc:sldMk cId="3325767472" sldId="1473"/>
            <ac:picMk id="28" creationId="{18435342-5EC7-4CA0-AD4B-26783EACEF42}"/>
          </ac:picMkLst>
        </pc:picChg>
        <pc:picChg chg="del">
          <ac:chgData name="Hamlet Markarian" userId="4926d2b407f31d77" providerId="LiveId" clId="{1A634700-36B3-4455-A058-5071D9319E52}" dt="2020-05-19T22:23:20.491" v="2238" actId="478"/>
          <ac:picMkLst>
            <pc:docMk/>
            <pc:sldMk cId="3325767472" sldId="1473"/>
            <ac:picMk id="46" creationId="{7355C654-6F32-4E63-80CD-EABE2479314A}"/>
          </ac:picMkLst>
        </pc:picChg>
        <pc:picChg chg="mod">
          <ac:chgData name="Hamlet Markarian" userId="4926d2b407f31d77" providerId="LiveId" clId="{1A634700-36B3-4455-A058-5071D9319E52}" dt="2020-05-19T22:31:35.783" v="2286" actId="165"/>
          <ac:picMkLst>
            <pc:docMk/>
            <pc:sldMk cId="3325767472" sldId="1473"/>
            <ac:picMk id="47" creationId="{63314CB1-31D0-44D6-BC24-8BF52EF30B34}"/>
          </ac:picMkLst>
        </pc:picChg>
        <pc:picChg chg="mod">
          <ac:chgData name="Hamlet Markarian" userId="4926d2b407f31d77" providerId="LiveId" clId="{1A634700-36B3-4455-A058-5071D9319E52}" dt="2020-05-19T22:31:35.783" v="2286" actId="165"/>
          <ac:picMkLst>
            <pc:docMk/>
            <pc:sldMk cId="3325767472" sldId="1473"/>
            <ac:picMk id="48" creationId="{548CB518-456F-4D22-9C8C-9569BC7C26F6}"/>
          </ac:picMkLst>
        </pc:picChg>
        <pc:picChg chg="mod">
          <ac:chgData name="Hamlet Markarian" userId="4926d2b407f31d77" providerId="LiveId" clId="{1A634700-36B3-4455-A058-5071D9319E52}" dt="2020-05-19T22:31:35.783" v="2286" actId="165"/>
          <ac:picMkLst>
            <pc:docMk/>
            <pc:sldMk cId="3325767472" sldId="1473"/>
            <ac:picMk id="49" creationId="{B163C862-3C4C-497D-9348-AB4C333C726F}"/>
          </ac:picMkLst>
        </pc:picChg>
        <pc:picChg chg="mod">
          <ac:chgData name="Hamlet Markarian" userId="4926d2b407f31d77" providerId="LiveId" clId="{1A634700-36B3-4455-A058-5071D9319E52}" dt="2020-05-19T22:31:35.783" v="2286" actId="165"/>
          <ac:picMkLst>
            <pc:docMk/>
            <pc:sldMk cId="3325767472" sldId="1473"/>
            <ac:picMk id="50" creationId="{F6A75C28-6C76-43C5-A6F8-EF2817B2FC85}"/>
          </ac:picMkLst>
        </pc:picChg>
        <pc:picChg chg="mod">
          <ac:chgData name="Hamlet Markarian" userId="4926d2b407f31d77" providerId="LiveId" clId="{1A634700-36B3-4455-A058-5071D9319E52}" dt="2020-05-19T22:31:35.783" v="2286" actId="165"/>
          <ac:picMkLst>
            <pc:docMk/>
            <pc:sldMk cId="3325767472" sldId="1473"/>
            <ac:picMk id="51" creationId="{2B86CADA-6DDF-4B3E-8548-7177936B2D56}"/>
          </ac:picMkLst>
        </pc:picChg>
        <pc:picChg chg="mod">
          <ac:chgData name="Hamlet Markarian" userId="4926d2b407f31d77" providerId="LiveId" clId="{1A634700-36B3-4455-A058-5071D9319E52}" dt="2020-05-19T22:31:35.783" v="2286" actId="165"/>
          <ac:picMkLst>
            <pc:docMk/>
            <pc:sldMk cId="3325767472" sldId="1473"/>
            <ac:picMk id="52" creationId="{6028953C-6460-434A-A4AB-3269F1861C37}"/>
          </ac:picMkLst>
        </pc:picChg>
        <pc:picChg chg="mod">
          <ac:chgData name="Hamlet Markarian" userId="4926d2b407f31d77" providerId="LiveId" clId="{1A634700-36B3-4455-A058-5071D9319E52}" dt="2020-05-19T22:31:35.783" v="2286" actId="165"/>
          <ac:picMkLst>
            <pc:docMk/>
            <pc:sldMk cId="3325767472" sldId="1473"/>
            <ac:picMk id="53" creationId="{FD730804-1628-4E82-BD39-3D690E2789B6}"/>
          </ac:picMkLst>
        </pc:picChg>
        <pc:picChg chg="mod">
          <ac:chgData name="Hamlet Markarian" userId="4926d2b407f31d77" providerId="LiveId" clId="{1A634700-36B3-4455-A058-5071D9319E52}" dt="2020-05-19T22:31:35.783" v="2286" actId="165"/>
          <ac:picMkLst>
            <pc:docMk/>
            <pc:sldMk cId="3325767472" sldId="1473"/>
            <ac:picMk id="54" creationId="{D35E8AC8-6818-4046-B6F2-1C4F1D37159D}"/>
          </ac:picMkLst>
        </pc:picChg>
        <pc:picChg chg="add mod">
          <ac:chgData name="Hamlet Markarian" userId="4926d2b407f31d77" providerId="LiveId" clId="{1A634700-36B3-4455-A058-5071D9319E52}" dt="2020-05-19T23:03:05.206" v="2376" actId="1076"/>
          <ac:picMkLst>
            <pc:docMk/>
            <pc:sldMk cId="3325767472" sldId="1473"/>
            <ac:picMk id="65" creationId="{9337920D-C579-490B-92BC-87F7C3969FA8}"/>
          </ac:picMkLst>
        </pc:picChg>
        <pc:cxnChg chg="mod topLvl">
          <ac:chgData name="Hamlet Markarian" userId="4926d2b407f31d77" providerId="LiveId" clId="{1A634700-36B3-4455-A058-5071D9319E52}" dt="2020-05-19T23:03:34.423" v="2378" actId="208"/>
          <ac:cxnSpMkLst>
            <pc:docMk/>
            <pc:sldMk cId="3325767472" sldId="1473"/>
            <ac:cxnSpMk id="31" creationId="{14874B3D-BB7A-4F4E-92CF-12897BFF7AD4}"/>
          </ac:cxnSpMkLst>
        </pc:cxnChg>
        <pc:cxnChg chg="mod topLvl">
          <ac:chgData name="Hamlet Markarian" userId="4926d2b407f31d77" providerId="LiveId" clId="{1A634700-36B3-4455-A058-5071D9319E52}" dt="2020-05-19T23:03:34.423" v="2378" actId="208"/>
          <ac:cxnSpMkLst>
            <pc:docMk/>
            <pc:sldMk cId="3325767472" sldId="1473"/>
            <ac:cxnSpMk id="33" creationId="{8669BB11-17F9-4117-B4B6-95AAE66BA32F}"/>
          </ac:cxnSpMkLst>
        </pc:cxnChg>
        <pc:cxnChg chg="mod topLvl">
          <ac:chgData name="Hamlet Markarian" userId="4926d2b407f31d77" providerId="LiveId" clId="{1A634700-36B3-4455-A058-5071D9319E52}" dt="2020-05-19T23:03:34.423" v="2378" actId="208"/>
          <ac:cxnSpMkLst>
            <pc:docMk/>
            <pc:sldMk cId="3325767472" sldId="1473"/>
            <ac:cxnSpMk id="35" creationId="{5007B8BF-8DAF-4B34-AC3F-1DFF201D89BF}"/>
          </ac:cxnSpMkLst>
        </pc:cxnChg>
        <pc:cxnChg chg="mod topLvl">
          <ac:chgData name="Hamlet Markarian" userId="4926d2b407f31d77" providerId="LiveId" clId="{1A634700-36B3-4455-A058-5071D9319E52}" dt="2020-05-19T22:31:46.469" v="2288" actId="14100"/>
          <ac:cxnSpMkLst>
            <pc:docMk/>
            <pc:sldMk cId="3325767472" sldId="1473"/>
            <ac:cxnSpMk id="37" creationId="{8DC09335-A967-44B2-ACE1-8D89BAABD9DF}"/>
          </ac:cxnSpMkLst>
        </pc:cxnChg>
        <pc:cxnChg chg="mod topLvl">
          <ac:chgData name="Hamlet Markarian" userId="4926d2b407f31d77" providerId="LiveId" clId="{1A634700-36B3-4455-A058-5071D9319E52}" dt="2020-05-19T22:31:46.469" v="2288" actId="14100"/>
          <ac:cxnSpMkLst>
            <pc:docMk/>
            <pc:sldMk cId="3325767472" sldId="1473"/>
            <ac:cxnSpMk id="38" creationId="{68130F1B-4796-4F1F-AEB8-22188F1DB403}"/>
          </ac:cxnSpMkLst>
        </pc:cxnChg>
        <pc:cxnChg chg="mod topLvl">
          <ac:chgData name="Hamlet Markarian" userId="4926d2b407f31d77" providerId="LiveId" clId="{1A634700-36B3-4455-A058-5071D9319E52}" dt="2020-05-19T22:38:59.185" v="2323" actId="21"/>
          <ac:cxnSpMkLst>
            <pc:docMk/>
            <pc:sldMk cId="3325767472" sldId="1473"/>
            <ac:cxnSpMk id="41" creationId="{95E5932F-57A7-4409-9350-7822C7432C1F}"/>
          </ac:cxnSpMkLst>
        </pc:cxnChg>
        <pc:cxnChg chg="del mod">
          <ac:chgData name="Hamlet Markarian" userId="4926d2b407f31d77" providerId="LiveId" clId="{1A634700-36B3-4455-A058-5071D9319E52}" dt="2020-05-19T22:23:20.491" v="2238" actId="478"/>
          <ac:cxnSpMkLst>
            <pc:docMk/>
            <pc:sldMk cId="3325767472" sldId="1473"/>
            <ac:cxnSpMk id="64" creationId="{209257B9-D177-4A86-80B1-60FE6B69553E}"/>
          </ac:cxnSpMkLst>
        </pc:cxnChg>
      </pc:sldChg>
      <pc:sldChg chg="add ord">
        <pc:chgData name="Hamlet Markarian" userId="4926d2b407f31d77" providerId="LiveId" clId="{1A634700-36B3-4455-A058-5071D9319E52}" dt="2020-05-19T22:25:55.795" v="2249"/>
        <pc:sldMkLst>
          <pc:docMk/>
          <pc:sldMk cId="896332561" sldId="1474"/>
        </pc:sldMkLst>
      </pc:sldChg>
    </pc:docChg>
  </pc:docChgLst>
  <pc:docChgLst>
    <pc:chgData name="Hamlet Markarian" userId="4926d2b407f31d77" providerId="LiveId" clId="{3EED30E3-7D39-4CC5-BEE7-05476543F91D}"/>
    <pc:docChg chg="undo custSel addSld delSld modSld sldOrd modSection">
      <pc:chgData name="Hamlet Markarian" userId="4926d2b407f31d77" providerId="LiveId" clId="{3EED30E3-7D39-4CC5-BEE7-05476543F91D}" dt="2020-03-16T07:18:33.492" v="406" actId="6549"/>
      <pc:docMkLst>
        <pc:docMk/>
      </pc:docMkLst>
      <pc:sldChg chg="modSp">
        <pc:chgData name="Hamlet Markarian" userId="4926d2b407f31d77" providerId="LiveId" clId="{3EED30E3-7D39-4CC5-BEE7-05476543F91D}" dt="2020-03-16T06:25:51.354" v="10" actId="20577"/>
        <pc:sldMkLst>
          <pc:docMk/>
          <pc:sldMk cId="1488022321" sldId="1336"/>
        </pc:sldMkLst>
        <pc:spChg chg="mod">
          <ac:chgData name="Hamlet Markarian" userId="4926d2b407f31d77" providerId="LiveId" clId="{3EED30E3-7D39-4CC5-BEE7-05476543F91D}" dt="2020-03-16T06:25:51.354" v="10" actId="20577"/>
          <ac:spMkLst>
            <pc:docMk/>
            <pc:sldMk cId="1488022321" sldId="1336"/>
            <ac:spMk id="14" creationId="{8C0A38DE-7E13-4312-9AFA-866AA71C4C95}"/>
          </ac:spMkLst>
        </pc:spChg>
        <pc:picChg chg="mod">
          <ac:chgData name="Hamlet Markarian" userId="4926d2b407f31d77" providerId="LiveId" clId="{3EED30E3-7D39-4CC5-BEE7-05476543F91D}" dt="2020-03-16T06:25:43.683" v="7" actId="12789"/>
          <ac:picMkLst>
            <pc:docMk/>
            <pc:sldMk cId="1488022321" sldId="1336"/>
            <ac:picMk id="4" creationId="{D23836F7-B841-48FF-AD43-27A81DB82384}"/>
          </ac:picMkLst>
        </pc:picChg>
      </pc:sldChg>
      <pc:sldChg chg="del">
        <pc:chgData name="Hamlet Markarian" userId="4926d2b407f31d77" providerId="LiveId" clId="{3EED30E3-7D39-4CC5-BEE7-05476543F91D}" dt="2020-03-16T06:28:44.460" v="11" actId="2696"/>
        <pc:sldMkLst>
          <pc:docMk/>
          <pc:sldMk cId="654919211" sldId="1421"/>
        </pc:sldMkLst>
      </pc:sldChg>
      <pc:sldChg chg="addSp delSp modSp delAnim modAnim">
        <pc:chgData name="Hamlet Markarian" userId="4926d2b407f31d77" providerId="LiveId" clId="{3EED30E3-7D39-4CC5-BEE7-05476543F91D}" dt="2020-03-16T07:18:33.492" v="406" actId="6549"/>
        <pc:sldMkLst>
          <pc:docMk/>
          <pc:sldMk cId="1100653396" sldId="1422"/>
        </pc:sldMkLst>
        <pc:spChg chg="mod">
          <ac:chgData name="Hamlet Markarian" userId="4926d2b407f31d77" providerId="LiveId" clId="{3EED30E3-7D39-4CC5-BEE7-05476543F91D}" dt="2020-03-16T06:39:16.927" v="86" actId="1076"/>
          <ac:spMkLst>
            <pc:docMk/>
            <pc:sldMk cId="1100653396" sldId="1422"/>
            <ac:spMk id="19" creationId="{42101231-1855-46EE-A3D9-B84E75ACB56A}"/>
          </ac:spMkLst>
        </pc:spChg>
        <pc:spChg chg="mod">
          <ac:chgData name="Hamlet Markarian" userId="4926d2b407f31d77" providerId="LiveId" clId="{3EED30E3-7D39-4CC5-BEE7-05476543F91D}" dt="2020-03-16T06:29:16.732" v="21" actId="242"/>
          <ac:spMkLst>
            <pc:docMk/>
            <pc:sldMk cId="1100653396" sldId="1422"/>
            <ac:spMk id="20" creationId="{2F2415B0-F1C4-4313-9038-A3884674CC46}"/>
          </ac:spMkLst>
        </pc:spChg>
        <pc:spChg chg="add del">
          <ac:chgData name="Hamlet Markarian" userId="4926d2b407f31d77" providerId="LiveId" clId="{3EED30E3-7D39-4CC5-BEE7-05476543F91D}" dt="2020-03-16T06:30:47.713" v="36" actId="478"/>
          <ac:spMkLst>
            <pc:docMk/>
            <pc:sldMk cId="1100653396" sldId="1422"/>
            <ac:spMk id="24" creationId="{835709D3-E9DC-4273-A59A-52970CE926FE}"/>
          </ac:spMkLst>
        </pc:spChg>
        <pc:spChg chg="add mod">
          <ac:chgData name="Hamlet Markarian" userId="4926d2b407f31d77" providerId="LiveId" clId="{3EED30E3-7D39-4CC5-BEE7-05476543F91D}" dt="2020-03-16T06:30:24.325" v="31" actId="12789"/>
          <ac:spMkLst>
            <pc:docMk/>
            <pc:sldMk cId="1100653396" sldId="1422"/>
            <ac:spMk id="25" creationId="{255BA461-51E8-47E9-A34B-C38900E4B025}"/>
          </ac:spMkLst>
        </pc:spChg>
        <pc:spChg chg="add del">
          <ac:chgData name="Hamlet Markarian" userId="4926d2b407f31d77" providerId="LiveId" clId="{3EED30E3-7D39-4CC5-BEE7-05476543F91D}" dt="2020-03-16T06:30:47.713" v="36" actId="478"/>
          <ac:spMkLst>
            <pc:docMk/>
            <pc:sldMk cId="1100653396" sldId="1422"/>
            <ac:spMk id="26" creationId="{C8A8C1E7-478C-4C43-9078-8030485F416D}"/>
          </ac:spMkLst>
        </pc:spChg>
        <pc:spChg chg="add del">
          <ac:chgData name="Hamlet Markarian" userId="4926d2b407f31d77" providerId="LiveId" clId="{3EED30E3-7D39-4CC5-BEE7-05476543F91D}" dt="2020-03-16T06:30:47.713" v="36" actId="478"/>
          <ac:spMkLst>
            <pc:docMk/>
            <pc:sldMk cId="1100653396" sldId="1422"/>
            <ac:spMk id="27" creationId="{8B85ECFB-1304-4D51-9CEE-D0EFFF3D9E24}"/>
          </ac:spMkLst>
        </pc:spChg>
        <pc:spChg chg="add mod">
          <ac:chgData name="Hamlet Markarian" userId="4926d2b407f31d77" providerId="LiveId" clId="{3EED30E3-7D39-4CC5-BEE7-05476543F91D}" dt="2020-03-16T06:30:42.433" v="35"/>
          <ac:spMkLst>
            <pc:docMk/>
            <pc:sldMk cId="1100653396" sldId="1422"/>
            <ac:spMk id="28" creationId="{C2898B81-2B57-4DA9-8D3E-1A815F0D6EBA}"/>
          </ac:spMkLst>
        </pc:spChg>
        <pc:spChg chg="add mod">
          <ac:chgData name="Hamlet Markarian" userId="4926d2b407f31d77" providerId="LiveId" clId="{3EED30E3-7D39-4CC5-BEE7-05476543F91D}" dt="2020-03-16T06:30:15.014" v="29" actId="12789"/>
          <ac:spMkLst>
            <pc:docMk/>
            <pc:sldMk cId="1100653396" sldId="1422"/>
            <ac:spMk id="29" creationId="{CC9C7C67-F7B8-4229-81D3-1ADE6D9D20C4}"/>
          </ac:spMkLst>
        </pc:spChg>
        <pc:spChg chg="mod topLvl">
          <ac:chgData name="Hamlet Markarian" userId="4926d2b407f31d77" providerId="LiveId" clId="{3EED30E3-7D39-4CC5-BEE7-05476543F91D}" dt="2020-03-16T06:41:50.247" v="96" actId="12788"/>
          <ac:spMkLst>
            <pc:docMk/>
            <pc:sldMk cId="1100653396" sldId="1422"/>
            <ac:spMk id="32" creationId="{64D5F241-3F06-4A4D-9FDD-D4EF1BE58B62}"/>
          </ac:spMkLst>
        </pc:spChg>
        <pc:spChg chg="mod topLvl">
          <ac:chgData name="Hamlet Markarian" userId="4926d2b407f31d77" providerId="LiveId" clId="{3EED30E3-7D39-4CC5-BEE7-05476543F91D}" dt="2020-03-16T06:35:29.860" v="67" actId="207"/>
          <ac:spMkLst>
            <pc:docMk/>
            <pc:sldMk cId="1100653396" sldId="1422"/>
            <ac:spMk id="38" creationId="{BE7CF208-38D6-44D2-B54C-7990BBAB50D1}"/>
          </ac:spMkLst>
        </pc:spChg>
        <pc:spChg chg="del">
          <ac:chgData name="Hamlet Markarian" userId="4926d2b407f31d77" providerId="LiveId" clId="{3EED30E3-7D39-4CC5-BEE7-05476543F91D}" dt="2020-03-16T06:28:51.677" v="14" actId="478"/>
          <ac:spMkLst>
            <pc:docMk/>
            <pc:sldMk cId="1100653396" sldId="1422"/>
            <ac:spMk id="40" creationId="{0F0E808D-9E54-4622-A021-23442A7235D4}"/>
          </ac:spMkLst>
        </pc:spChg>
        <pc:spChg chg="del">
          <ac:chgData name="Hamlet Markarian" userId="4926d2b407f31d77" providerId="LiveId" clId="{3EED30E3-7D39-4CC5-BEE7-05476543F91D}" dt="2020-03-16T06:28:51.677" v="14" actId="478"/>
          <ac:spMkLst>
            <pc:docMk/>
            <pc:sldMk cId="1100653396" sldId="1422"/>
            <ac:spMk id="42" creationId="{4E557132-B687-405C-BC2C-891778CEB023}"/>
          </ac:spMkLst>
        </pc:spChg>
        <pc:spChg chg="mod topLvl">
          <ac:chgData name="Hamlet Markarian" userId="4926d2b407f31d77" providerId="LiveId" clId="{3EED30E3-7D39-4CC5-BEE7-05476543F91D}" dt="2020-03-16T06:42:21.114" v="100" actId="12789"/>
          <ac:spMkLst>
            <pc:docMk/>
            <pc:sldMk cId="1100653396" sldId="1422"/>
            <ac:spMk id="43" creationId="{269EADA0-EADE-42FC-A895-925797CCE872}"/>
          </ac:spMkLst>
        </pc:spChg>
        <pc:spChg chg="del">
          <ac:chgData name="Hamlet Markarian" userId="4926d2b407f31d77" providerId="LiveId" clId="{3EED30E3-7D39-4CC5-BEE7-05476543F91D}" dt="2020-03-16T06:28:51.677" v="14" actId="478"/>
          <ac:spMkLst>
            <pc:docMk/>
            <pc:sldMk cId="1100653396" sldId="1422"/>
            <ac:spMk id="44" creationId="{5243A832-3AF0-4B3B-A378-29D70F114E07}"/>
          </ac:spMkLst>
        </pc:spChg>
        <pc:spChg chg="del">
          <ac:chgData name="Hamlet Markarian" userId="4926d2b407f31d77" providerId="LiveId" clId="{3EED30E3-7D39-4CC5-BEE7-05476543F91D}" dt="2020-03-16T06:28:51.677" v="14" actId="478"/>
          <ac:spMkLst>
            <pc:docMk/>
            <pc:sldMk cId="1100653396" sldId="1422"/>
            <ac:spMk id="52" creationId="{365092C1-E83A-4821-974A-021DDF09A27E}"/>
          </ac:spMkLst>
        </pc:spChg>
        <pc:spChg chg="del">
          <ac:chgData name="Hamlet Markarian" userId="4926d2b407f31d77" providerId="LiveId" clId="{3EED30E3-7D39-4CC5-BEE7-05476543F91D}" dt="2020-03-16T06:28:51.677" v="14" actId="478"/>
          <ac:spMkLst>
            <pc:docMk/>
            <pc:sldMk cId="1100653396" sldId="1422"/>
            <ac:spMk id="53" creationId="{35DF204E-726F-447F-BA4B-B8AC08018CB1}"/>
          </ac:spMkLst>
        </pc:spChg>
        <pc:spChg chg="del">
          <ac:chgData name="Hamlet Markarian" userId="4926d2b407f31d77" providerId="LiveId" clId="{3EED30E3-7D39-4CC5-BEE7-05476543F91D}" dt="2020-03-16T06:28:51.677" v="14" actId="478"/>
          <ac:spMkLst>
            <pc:docMk/>
            <pc:sldMk cId="1100653396" sldId="1422"/>
            <ac:spMk id="54" creationId="{D85DE0B5-CAAD-432D-A431-A8C7E490720F}"/>
          </ac:spMkLst>
        </pc:spChg>
        <pc:spChg chg="add mod">
          <ac:chgData name="Hamlet Markarian" userId="4926d2b407f31d77" providerId="LiveId" clId="{3EED30E3-7D39-4CC5-BEE7-05476543F91D}" dt="2020-03-16T06:31:03.737" v="38"/>
          <ac:spMkLst>
            <pc:docMk/>
            <pc:sldMk cId="1100653396" sldId="1422"/>
            <ac:spMk id="55" creationId="{E9C6FDCF-31DE-443F-A603-18D90FB08EAE}"/>
          </ac:spMkLst>
        </pc:spChg>
        <pc:spChg chg="add mod">
          <ac:chgData name="Hamlet Markarian" userId="4926d2b407f31d77" providerId="LiveId" clId="{3EED30E3-7D39-4CC5-BEE7-05476543F91D}" dt="2020-03-16T07:18:33.492" v="406" actId="6549"/>
          <ac:spMkLst>
            <pc:docMk/>
            <pc:sldMk cId="1100653396" sldId="1422"/>
            <ac:spMk id="56" creationId="{F31B6DA4-F269-4B35-9A6A-2F1D6F2B73F1}"/>
          </ac:spMkLst>
        </pc:spChg>
        <pc:spChg chg="add mod">
          <ac:chgData name="Hamlet Markarian" userId="4926d2b407f31d77" providerId="LiveId" clId="{3EED30E3-7D39-4CC5-BEE7-05476543F91D}" dt="2020-03-16T06:31:09.911" v="39"/>
          <ac:spMkLst>
            <pc:docMk/>
            <pc:sldMk cId="1100653396" sldId="1422"/>
            <ac:spMk id="57" creationId="{080C382B-7665-4050-8CF2-001C8775A95B}"/>
          </ac:spMkLst>
        </pc:spChg>
        <pc:spChg chg="mod topLvl">
          <ac:chgData name="Hamlet Markarian" userId="4926d2b407f31d77" providerId="LiveId" clId="{3EED30E3-7D39-4CC5-BEE7-05476543F91D}" dt="2020-03-16T06:41:32.730" v="92" actId="12789"/>
          <ac:spMkLst>
            <pc:docMk/>
            <pc:sldMk cId="1100653396" sldId="1422"/>
            <ac:spMk id="59" creationId="{611C991E-7895-4C06-91D3-DEA32900292D}"/>
          </ac:spMkLst>
        </pc:spChg>
        <pc:spChg chg="del">
          <ac:chgData name="Hamlet Markarian" userId="4926d2b407f31d77" providerId="LiveId" clId="{3EED30E3-7D39-4CC5-BEE7-05476543F91D}" dt="2020-03-16T06:28:51.677" v="14" actId="478"/>
          <ac:spMkLst>
            <pc:docMk/>
            <pc:sldMk cId="1100653396" sldId="1422"/>
            <ac:spMk id="61" creationId="{4BC97F3E-8D6C-4A2E-B481-5DBF31B23DE2}"/>
          </ac:spMkLst>
        </pc:spChg>
        <pc:spChg chg="del">
          <ac:chgData name="Hamlet Markarian" userId="4926d2b407f31d77" providerId="LiveId" clId="{3EED30E3-7D39-4CC5-BEE7-05476543F91D}" dt="2020-03-16T06:28:51.677" v="14" actId="478"/>
          <ac:spMkLst>
            <pc:docMk/>
            <pc:sldMk cId="1100653396" sldId="1422"/>
            <ac:spMk id="62" creationId="{1472D296-D0C3-4183-B7DA-CC647AC516AF}"/>
          </ac:spMkLst>
        </pc:spChg>
        <pc:spChg chg="del">
          <ac:chgData name="Hamlet Markarian" userId="4926d2b407f31d77" providerId="LiveId" clId="{3EED30E3-7D39-4CC5-BEE7-05476543F91D}" dt="2020-03-16T06:28:51.677" v="14" actId="478"/>
          <ac:spMkLst>
            <pc:docMk/>
            <pc:sldMk cId="1100653396" sldId="1422"/>
            <ac:spMk id="63" creationId="{195A12AC-B85E-43E2-8507-D50D37C200F8}"/>
          </ac:spMkLst>
        </pc:spChg>
        <pc:spChg chg="del">
          <ac:chgData name="Hamlet Markarian" userId="4926d2b407f31d77" providerId="LiveId" clId="{3EED30E3-7D39-4CC5-BEE7-05476543F91D}" dt="2020-03-16T06:28:51.677" v="14" actId="478"/>
          <ac:spMkLst>
            <pc:docMk/>
            <pc:sldMk cId="1100653396" sldId="1422"/>
            <ac:spMk id="64" creationId="{2482764E-1B05-4735-A4A0-9BB09D78AF0E}"/>
          </ac:spMkLst>
        </pc:spChg>
        <pc:spChg chg="del">
          <ac:chgData name="Hamlet Markarian" userId="4926d2b407f31d77" providerId="LiveId" clId="{3EED30E3-7D39-4CC5-BEE7-05476543F91D}" dt="2020-03-16T06:28:51.677" v="14" actId="478"/>
          <ac:spMkLst>
            <pc:docMk/>
            <pc:sldMk cId="1100653396" sldId="1422"/>
            <ac:spMk id="65" creationId="{0C70EA80-30BB-4773-ACAA-417644EDB1D4}"/>
          </ac:spMkLst>
        </pc:spChg>
        <pc:spChg chg="del">
          <ac:chgData name="Hamlet Markarian" userId="4926d2b407f31d77" providerId="LiveId" clId="{3EED30E3-7D39-4CC5-BEE7-05476543F91D}" dt="2020-03-16T06:28:51.677" v="14" actId="478"/>
          <ac:spMkLst>
            <pc:docMk/>
            <pc:sldMk cId="1100653396" sldId="1422"/>
            <ac:spMk id="66" creationId="{9FE1CE7E-BC94-4715-BD1E-08C2CB35CEAC}"/>
          </ac:spMkLst>
        </pc:spChg>
        <pc:spChg chg="del">
          <ac:chgData name="Hamlet Markarian" userId="4926d2b407f31d77" providerId="LiveId" clId="{3EED30E3-7D39-4CC5-BEE7-05476543F91D}" dt="2020-03-16T06:28:51.677" v="14" actId="478"/>
          <ac:spMkLst>
            <pc:docMk/>
            <pc:sldMk cId="1100653396" sldId="1422"/>
            <ac:spMk id="67" creationId="{3016520B-BA5E-4893-A605-0DF80E470412}"/>
          </ac:spMkLst>
        </pc:spChg>
        <pc:spChg chg="del">
          <ac:chgData name="Hamlet Markarian" userId="4926d2b407f31d77" providerId="LiveId" clId="{3EED30E3-7D39-4CC5-BEE7-05476543F91D}" dt="2020-03-16T06:28:51.677" v="14" actId="478"/>
          <ac:spMkLst>
            <pc:docMk/>
            <pc:sldMk cId="1100653396" sldId="1422"/>
            <ac:spMk id="68" creationId="{E2D02007-E935-4903-BB53-80B25D6D3836}"/>
          </ac:spMkLst>
        </pc:spChg>
        <pc:spChg chg="del">
          <ac:chgData name="Hamlet Markarian" userId="4926d2b407f31d77" providerId="LiveId" clId="{3EED30E3-7D39-4CC5-BEE7-05476543F91D}" dt="2020-03-16T06:28:51.677" v="14" actId="478"/>
          <ac:spMkLst>
            <pc:docMk/>
            <pc:sldMk cId="1100653396" sldId="1422"/>
            <ac:spMk id="69" creationId="{B095D30C-8444-4A75-B93D-E6D65D54EADE}"/>
          </ac:spMkLst>
        </pc:spChg>
        <pc:spChg chg="mod topLvl">
          <ac:chgData name="Hamlet Markarian" userId="4926d2b407f31d77" providerId="LiveId" clId="{3EED30E3-7D39-4CC5-BEE7-05476543F91D}" dt="2020-03-16T06:37:59.934" v="76" actId="12789"/>
          <ac:spMkLst>
            <pc:docMk/>
            <pc:sldMk cId="1100653396" sldId="1422"/>
            <ac:spMk id="71" creationId="{1B818075-BB2D-48BE-B6FA-B6FA2210F41F}"/>
          </ac:spMkLst>
        </pc:spChg>
        <pc:spChg chg="mod topLvl">
          <ac:chgData name="Hamlet Markarian" userId="4926d2b407f31d77" providerId="LiveId" clId="{3EED30E3-7D39-4CC5-BEE7-05476543F91D}" dt="2020-03-16T06:35:35" v="68" actId="207"/>
          <ac:spMkLst>
            <pc:docMk/>
            <pc:sldMk cId="1100653396" sldId="1422"/>
            <ac:spMk id="74" creationId="{E0054137-F41B-4971-8D45-8AE9DC26F773}"/>
          </ac:spMkLst>
        </pc:spChg>
        <pc:spChg chg="add mod">
          <ac:chgData name="Hamlet Markarian" userId="4926d2b407f31d77" providerId="LiveId" clId="{3EED30E3-7D39-4CC5-BEE7-05476543F91D}" dt="2020-03-16T06:31:23.334" v="43" actId="571"/>
          <ac:spMkLst>
            <pc:docMk/>
            <pc:sldMk cId="1100653396" sldId="1422"/>
            <ac:spMk id="76" creationId="{A3392E5E-1E0F-4313-A80A-DABF600BFEC4}"/>
          </ac:spMkLst>
        </pc:spChg>
        <pc:spChg chg="add del mod">
          <ac:chgData name="Hamlet Markarian" userId="4926d2b407f31d77" providerId="LiveId" clId="{3EED30E3-7D39-4CC5-BEE7-05476543F91D}" dt="2020-03-16T06:31:47.157" v="45" actId="478"/>
          <ac:spMkLst>
            <pc:docMk/>
            <pc:sldMk cId="1100653396" sldId="1422"/>
            <ac:spMk id="77" creationId="{078F4069-99C9-4A1E-A01A-AD5CCE7C6187}"/>
          </ac:spMkLst>
        </pc:spChg>
        <pc:spChg chg="add del mod">
          <ac:chgData name="Hamlet Markarian" userId="4926d2b407f31d77" providerId="LiveId" clId="{3EED30E3-7D39-4CC5-BEE7-05476543F91D}" dt="2020-03-16T06:31:47.157" v="45" actId="478"/>
          <ac:spMkLst>
            <pc:docMk/>
            <pc:sldMk cId="1100653396" sldId="1422"/>
            <ac:spMk id="78" creationId="{B3BE0FC5-00A2-436A-AC83-6B9A393C0C20}"/>
          </ac:spMkLst>
        </pc:spChg>
        <pc:spChg chg="add del mod">
          <ac:chgData name="Hamlet Markarian" userId="4926d2b407f31d77" providerId="LiveId" clId="{3EED30E3-7D39-4CC5-BEE7-05476543F91D}" dt="2020-03-16T06:31:47.157" v="45" actId="478"/>
          <ac:spMkLst>
            <pc:docMk/>
            <pc:sldMk cId="1100653396" sldId="1422"/>
            <ac:spMk id="79" creationId="{42A5A361-6CC3-40B9-B396-36E169A9AF33}"/>
          </ac:spMkLst>
        </pc:spChg>
        <pc:spChg chg="mod topLvl">
          <ac:chgData name="Hamlet Markarian" userId="4926d2b407f31d77" providerId="LiveId" clId="{3EED30E3-7D39-4CC5-BEE7-05476543F91D}" dt="2020-03-16T06:35:25.705" v="66" actId="207"/>
          <ac:spMkLst>
            <pc:docMk/>
            <pc:sldMk cId="1100653396" sldId="1422"/>
            <ac:spMk id="81" creationId="{EAC52B62-E0ED-4685-B076-A481C6F70DA1}"/>
          </ac:spMkLst>
        </pc:spChg>
        <pc:spChg chg="mod topLvl">
          <ac:chgData name="Hamlet Markarian" userId="4926d2b407f31d77" providerId="LiveId" clId="{3EED30E3-7D39-4CC5-BEE7-05476543F91D}" dt="2020-03-16T06:35:29.860" v="67" actId="207"/>
          <ac:spMkLst>
            <pc:docMk/>
            <pc:sldMk cId="1100653396" sldId="1422"/>
            <ac:spMk id="84" creationId="{C656803B-D927-4064-B312-B501C408F847}"/>
          </ac:spMkLst>
        </pc:spChg>
        <pc:spChg chg="mod topLvl">
          <ac:chgData name="Hamlet Markarian" userId="4926d2b407f31d77" providerId="LiveId" clId="{3EED30E3-7D39-4CC5-BEE7-05476543F91D}" dt="2020-03-16T06:35:35" v="68" actId="207"/>
          <ac:spMkLst>
            <pc:docMk/>
            <pc:sldMk cId="1100653396" sldId="1422"/>
            <ac:spMk id="87" creationId="{9063A9FC-8CC3-4A0A-A674-BBC310257BEB}"/>
          </ac:spMkLst>
        </pc:spChg>
        <pc:spChg chg="add mod">
          <ac:chgData name="Hamlet Markarian" userId="4926d2b407f31d77" providerId="LiveId" clId="{3EED30E3-7D39-4CC5-BEE7-05476543F91D}" dt="2020-03-16T06:37:59.934" v="76" actId="12789"/>
          <ac:spMkLst>
            <pc:docMk/>
            <pc:sldMk cId="1100653396" sldId="1422"/>
            <ac:spMk id="90" creationId="{20576411-0DC4-43CC-858A-394DCFB878E4}"/>
          </ac:spMkLst>
        </pc:spChg>
        <pc:spChg chg="add mod">
          <ac:chgData name="Hamlet Markarian" userId="4926d2b407f31d77" providerId="LiveId" clId="{3EED30E3-7D39-4CC5-BEE7-05476543F91D}" dt="2020-03-16T06:38:49.714" v="79" actId="1076"/>
          <ac:spMkLst>
            <pc:docMk/>
            <pc:sldMk cId="1100653396" sldId="1422"/>
            <ac:spMk id="91" creationId="{44FC6774-503B-4869-82E1-0745BD2AAEC6}"/>
          </ac:spMkLst>
        </pc:spChg>
        <pc:spChg chg="add mod">
          <ac:chgData name="Hamlet Markarian" userId="4926d2b407f31d77" providerId="LiveId" clId="{3EED30E3-7D39-4CC5-BEE7-05476543F91D}" dt="2020-03-16T06:39:35.340" v="88" actId="1076"/>
          <ac:spMkLst>
            <pc:docMk/>
            <pc:sldMk cId="1100653396" sldId="1422"/>
            <ac:spMk id="92" creationId="{9124B855-880A-472F-B3BA-8625ECC61798}"/>
          </ac:spMkLst>
        </pc:spChg>
        <pc:spChg chg="add mod">
          <ac:chgData name="Hamlet Markarian" userId="4926d2b407f31d77" providerId="LiveId" clId="{3EED30E3-7D39-4CC5-BEE7-05476543F91D}" dt="2020-03-16T06:41:32.730" v="92" actId="12789"/>
          <ac:spMkLst>
            <pc:docMk/>
            <pc:sldMk cId="1100653396" sldId="1422"/>
            <ac:spMk id="93" creationId="{3BA050C8-8CF3-4998-B5CA-2181664ACD0D}"/>
          </ac:spMkLst>
        </pc:spChg>
        <pc:spChg chg="add mod">
          <ac:chgData name="Hamlet Markarian" userId="4926d2b407f31d77" providerId="LiveId" clId="{3EED30E3-7D39-4CC5-BEE7-05476543F91D}" dt="2020-03-16T06:41:50.247" v="96" actId="12788"/>
          <ac:spMkLst>
            <pc:docMk/>
            <pc:sldMk cId="1100653396" sldId="1422"/>
            <ac:spMk id="94" creationId="{3DDD9D9F-C0A3-4914-B1C3-4FA8D93AEA8A}"/>
          </ac:spMkLst>
        </pc:spChg>
        <pc:spChg chg="add mod">
          <ac:chgData name="Hamlet Markarian" userId="4926d2b407f31d77" providerId="LiveId" clId="{3EED30E3-7D39-4CC5-BEE7-05476543F91D}" dt="2020-03-16T06:42:21.114" v="100" actId="12789"/>
          <ac:spMkLst>
            <pc:docMk/>
            <pc:sldMk cId="1100653396" sldId="1422"/>
            <ac:spMk id="95" creationId="{1D8E5564-2FB4-4636-82B8-1A264904FAD6}"/>
          </ac:spMkLst>
        </pc:spChg>
        <pc:grpChg chg="del">
          <ac:chgData name="Hamlet Markarian" userId="4926d2b407f31d77" providerId="LiveId" clId="{3EED30E3-7D39-4CC5-BEE7-05476543F91D}" dt="2020-03-16T06:28:47.068" v="12" actId="478"/>
          <ac:grpSpMkLst>
            <pc:docMk/>
            <pc:sldMk cId="1100653396" sldId="1422"/>
            <ac:grpSpMk id="8" creationId="{3C5A848A-12F1-41A2-9ED7-3E6FFB6CDDF7}"/>
          </ac:grpSpMkLst>
        </pc:grpChg>
        <pc:grpChg chg="add del mod">
          <ac:chgData name="Hamlet Markarian" userId="4926d2b407f31d77" providerId="LiveId" clId="{3EED30E3-7D39-4CC5-BEE7-05476543F91D}" dt="2020-03-16T06:33:26.939" v="60" actId="165"/>
          <ac:grpSpMkLst>
            <pc:docMk/>
            <pc:sldMk cId="1100653396" sldId="1422"/>
            <ac:grpSpMk id="30" creationId="{B260AA1B-3A01-4244-956D-A85DB538B1A1}"/>
          </ac:grpSpMkLst>
        </pc:grpChg>
        <pc:grpChg chg="add del">
          <ac:chgData name="Hamlet Markarian" userId="4926d2b407f31d77" providerId="LiveId" clId="{3EED30E3-7D39-4CC5-BEE7-05476543F91D}" dt="2020-03-16T06:30:47.713" v="36" actId="478"/>
          <ac:grpSpMkLst>
            <pc:docMk/>
            <pc:sldMk cId="1100653396" sldId="1422"/>
            <ac:grpSpMk id="34" creationId="{BB01FDFD-B6F1-4D1E-B3DB-2D762B60FE97}"/>
          </ac:grpSpMkLst>
        </pc:grpChg>
        <pc:grpChg chg="add del mod">
          <ac:chgData name="Hamlet Markarian" userId="4926d2b407f31d77" providerId="LiveId" clId="{3EED30E3-7D39-4CC5-BEE7-05476543F91D}" dt="2020-03-16T06:33:26.939" v="60" actId="165"/>
          <ac:grpSpMkLst>
            <pc:docMk/>
            <pc:sldMk cId="1100653396" sldId="1422"/>
            <ac:grpSpMk id="37" creationId="{47C9AC05-6894-4588-A81D-47393A0D1D41}"/>
          </ac:grpSpMkLst>
        </pc:grpChg>
        <pc:grpChg chg="add del mod">
          <ac:chgData name="Hamlet Markarian" userId="4926d2b407f31d77" providerId="LiveId" clId="{3EED30E3-7D39-4CC5-BEE7-05476543F91D}" dt="2020-03-16T06:33:26.939" v="60" actId="165"/>
          <ac:grpSpMkLst>
            <pc:docMk/>
            <pc:sldMk cId="1100653396" sldId="1422"/>
            <ac:grpSpMk id="41" creationId="{E62E1926-6498-4920-8F13-75F4DC4740AA}"/>
          </ac:grpSpMkLst>
        </pc:grpChg>
        <pc:grpChg chg="add del">
          <ac:chgData name="Hamlet Markarian" userId="4926d2b407f31d77" providerId="LiveId" clId="{3EED30E3-7D39-4CC5-BEE7-05476543F91D}" dt="2020-03-16T06:30:47.713" v="36" actId="478"/>
          <ac:grpSpMkLst>
            <pc:docMk/>
            <pc:sldMk cId="1100653396" sldId="1422"/>
            <ac:grpSpMk id="46" creationId="{FCE3F3AB-EEE9-43E0-89D5-5AD41EFA4085}"/>
          </ac:grpSpMkLst>
        </pc:grpChg>
        <pc:grpChg chg="add del">
          <ac:chgData name="Hamlet Markarian" userId="4926d2b407f31d77" providerId="LiveId" clId="{3EED30E3-7D39-4CC5-BEE7-05476543F91D}" dt="2020-03-16T06:30:47.713" v="36" actId="478"/>
          <ac:grpSpMkLst>
            <pc:docMk/>
            <pc:sldMk cId="1100653396" sldId="1422"/>
            <ac:grpSpMk id="49" creationId="{170FD458-737D-4BE4-B731-E7519BB26F61}"/>
          </ac:grpSpMkLst>
        </pc:grpChg>
        <pc:grpChg chg="add del mod">
          <ac:chgData name="Hamlet Markarian" userId="4926d2b407f31d77" providerId="LiveId" clId="{3EED30E3-7D39-4CC5-BEE7-05476543F91D}" dt="2020-03-16T06:33:26.939" v="60" actId="165"/>
          <ac:grpSpMkLst>
            <pc:docMk/>
            <pc:sldMk cId="1100653396" sldId="1422"/>
            <ac:grpSpMk id="58" creationId="{E2754D72-2AF9-4AFC-AE45-400D92286FC4}"/>
          </ac:grpSpMkLst>
        </pc:grpChg>
        <pc:grpChg chg="add del mod">
          <ac:chgData name="Hamlet Markarian" userId="4926d2b407f31d77" providerId="LiveId" clId="{3EED30E3-7D39-4CC5-BEE7-05476543F91D}" dt="2020-03-16T06:33:26.939" v="60" actId="165"/>
          <ac:grpSpMkLst>
            <pc:docMk/>
            <pc:sldMk cId="1100653396" sldId="1422"/>
            <ac:grpSpMk id="70" creationId="{66641C34-B1A3-455A-8379-9F0393C75AA9}"/>
          </ac:grpSpMkLst>
        </pc:grpChg>
        <pc:grpChg chg="add del mod">
          <ac:chgData name="Hamlet Markarian" userId="4926d2b407f31d77" providerId="LiveId" clId="{3EED30E3-7D39-4CC5-BEE7-05476543F91D}" dt="2020-03-16T06:33:26.939" v="60" actId="165"/>
          <ac:grpSpMkLst>
            <pc:docMk/>
            <pc:sldMk cId="1100653396" sldId="1422"/>
            <ac:grpSpMk id="73" creationId="{08051C5D-A6DA-4156-B27D-083A1A6FE824}"/>
          </ac:grpSpMkLst>
        </pc:grpChg>
        <pc:grpChg chg="add del mod">
          <ac:chgData name="Hamlet Markarian" userId="4926d2b407f31d77" providerId="LiveId" clId="{3EED30E3-7D39-4CC5-BEE7-05476543F91D}" dt="2020-03-16T06:31:55.621" v="46" actId="165"/>
          <ac:grpSpMkLst>
            <pc:docMk/>
            <pc:sldMk cId="1100653396" sldId="1422"/>
            <ac:grpSpMk id="80" creationId="{2DC6172F-8D97-401B-82C0-1DF363659F88}"/>
          </ac:grpSpMkLst>
        </pc:grpChg>
        <pc:grpChg chg="add del mod">
          <ac:chgData name="Hamlet Markarian" userId="4926d2b407f31d77" providerId="LiveId" clId="{3EED30E3-7D39-4CC5-BEE7-05476543F91D}" dt="2020-03-16T06:31:55.621" v="46" actId="165"/>
          <ac:grpSpMkLst>
            <pc:docMk/>
            <pc:sldMk cId="1100653396" sldId="1422"/>
            <ac:grpSpMk id="83" creationId="{8BB112D2-117D-4A99-BE43-C89530695356}"/>
          </ac:grpSpMkLst>
        </pc:grpChg>
        <pc:grpChg chg="add del mod">
          <ac:chgData name="Hamlet Markarian" userId="4926d2b407f31d77" providerId="LiveId" clId="{3EED30E3-7D39-4CC5-BEE7-05476543F91D}" dt="2020-03-16T06:31:55.621" v="46" actId="165"/>
          <ac:grpSpMkLst>
            <pc:docMk/>
            <pc:sldMk cId="1100653396" sldId="1422"/>
            <ac:grpSpMk id="86" creationId="{52F35E96-29F1-495B-907C-CBE0DEDF72F7}"/>
          </ac:grpSpMkLst>
        </pc:grpChg>
        <pc:picChg chg="del">
          <ac:chgData name="Hamlet Markarian" userId="4926d2b407f31d77" providerId="LiveId" clId="{3EED30E3-7D39-4CC5-BEE7-05476543F91D}" dt="2020-03-16T06:28:47.881" v="13" actId="478"/>
          <ac:picMkLst>
            <pc:docMk/>
            <pc:sldMk cId="1100653396" sldId="1422"/>
            <ac:picMk id="3" creationId="{9951BE5A-A290-4C79-9F08-6C255DEAF3A1}"/>
          </ac:picMkLst>
        </pc:picChg>
        <pc:picChg chg="add mod">
          <ac:chgData name="Hamlet Markarian" userId="4926d2b407f31d77" providerId="LiveId" clId="{3EED30E3-7D39-4CC5-BEE7-05476543F91D}" dt="2020-03-16T06:33:58.428" v="63" actId="1076"/>
          <ac:picMkLst>
            <pc:docMk/>
            <pc:sldMk cId="1100653396" sldId="1422"/>
            <ac:picMk id="5" creationId="{B514D683-38CF-4E25-987D-26E4992B1267}"/>
          </ac:picMkLst>
        </pc:picChg>
        <pc:picChg chg="del mod topLvl">
          <ac:chgData name="Hamlet Markarian" userId="4926d2b407f31d77" providerId="LiveId" clId="{3EED30E3-7D39-4CC5-BEE7-05476543F91D}" dt="2020-03-16T06:38:55.496" v="81" actId="478"/>
          <ac:picMkLst>
            <pc:docMk/>
            <pc:sldMk cId="1100653396" sldId="1422"/>
            <ac:picMk id="33" creationId="{AC535A1D-A6F3-461F-90B9-905896547C72}"/>
          </ac:picMkLst>
        </pc:picChg>
        <pc:picChg chg="del mod topLvl">
          <ac:chgData name="Hamlet Markarian" userId="4926d2b407f31d77" providerId="LiveId" clId="{3EED30E3-7D39-4CC5-BEE7-05476543F91D}" dt="2020-03-16T06:38:58.651" v="82" actId="478"/>
          <ac:picMkLst>
            <pc:docMk/>
            <pc:sldMk cId="1100653396" sldId="1422"/>
            <ac:picMk id="39" creationId="{E0A36F86-9AAD-47F8-BE59-04D140B9C9BD}"/>
          </ac:picMkLst>
        </pc:picChg>
        <pc:picChg chg="del mod topLvl">
          <ac:chgData name="Hamlet Markarian" userId="4926d2b407f31d77" providerId="LiveId" clId="{3EED30E3-7D39-4CC5-BEE7-05476543F91D}" dt="2020-03-16T06:39:00.526" v="83" actId="478"/>
          <ac:picMkLst>
            <pc:docMk/>
            <pc:sldMk cId="1100653396" sldId="1422"/>
            <ac:picMk id="45" creationId="{8B9710EE-9F50-4489-9C05-9B34835568B8}"/>
          </ac:picMkLst>
        </pc:picChg>
        <pc:picChg chg="del mod topLvl">
          <ac:chgData name="Hamlet Markarian" userId="4926d2b407f31d77" providerId="LiveId" clId="{3EED30E3-7D39-4CC5-BEE7-05476543F91D}" dt="2020-03-16T06:38:53.856" v="80" actId="478"/>
          <ac:picMkLst>
            <pc:docMk/>
            <pc:sldMk cId="1100653396" sldId="1422"/>
            <ac:picMk id="60" creationId="{58C6B123-DF7F-4728-8521-651AA6846269}"/>
          </ac:picMkLst>
        </pc:picChg>
        <pc:picChg chg="del mod topLvl">
          <ac:chgData name="Hamlet Markarian" userId="4926d2b407f31d77" providerId="LiveId" clId="{3EED30E3-7D39-4CC5-BEE7-05476543F91D}" dt="2020-03-16T06:37:51.366" v="72" actId="478"/>
          <ac:picMkLst>
            <pc:docMk/>
            <pc:sldMk cId="1100653396" sldId="1422"/>
            <ac:picMk id="72" creationId="{93C5C016-49D5-43D5-B506-457416EFE41A}"/>
          </ac:picMkLst>
        </pc:picChg>
        <pc:picChg chg="del mod topLvl">
          <ac:chgData name="Hamlet Markarian" userId="4926d2b407f31d77" providerId="LiveId" clId="{3EED30E3-7D39-4CC5-BEE7-05476543F91D}" dt="2020-03-16T06:38:46.653" v="77" actId="478"/>
          <ac:picMkLst>
            <pc:docMk/>
            <pc:sldMk cId="1100653396" sldId="1422"/>
            <ac:picMk id="75" creationId="{C2A0D656-778D-429A-8D6B-2CE65CBCF429}"/>
          </ac:picMkLst>
        </pc:picChg>
        <pc:picChg chg="del mod topLvl">
          <ac:chgData name="Hamlet Markarian" userId="4926d2b407f31d77" providerId="LiveId" clId="{3EED30E3-7D39-4CC5-BEE7-05476543F91D}" dt="2020-03-16T06:32:00.995" v="49" actId="478"/>
          <ac:picMkLst>
            <pc:docMk/>
            <pc:sldMk cId="1100653396" sldId="1422"/>
            <ac:picMk id="82" creationId="{188B0B74-72E3-4CB5-AC09-EA142ABDD8CC}"/>
          </ac:picMkLst>
        </pc:picChg>
        <pc:picChg chg="del mod topLvl">
          <ac:chgData name="Hamlet Markarian" userId="4926d2b407f31d77" providerId="LiveId" clId="{3EED30E3-7D39-4CC5-BEE7-05476543F91D}" dt="2020-03-16T06:31:59.308" v="48" actId="478"/>
          <ac:picMkLst>
            <pc:docMk/>
            <pc:sldMk cId="1100653396" sldId="1422"/>
            <ac:picMk id="85" creationId="{63B272A5-DD67-4AC9-A43C-EA256DD1E3B7}"/>
          </ac:picMkLst>
        </pc:picChg>
        <pc:picChg chg="del mod topLvl">
          <ac:chgData name="Hamlet Markarian" userId="4926d2b407f31d77" providerId="LiveId" clId="{3EED30E3-7D39-4CC5-BEE7-05476543F91D}" dt="2020-03-16T06:31:58.136" v="47" actId="478"/>
          <ac:picMkLst>
            <pc:docMk/>
            <pc:sldMk cId="1100653396" sldId="1422"/>
            <ac:picMk id="88" creationId="{26ECEDF7-2DD1-4DBA-AA1D-09832DEF9782}"/>
          </ac:picMkLst>
        </pc:picChg>
        <pc:picChg chg="add del">
          <ac:chgData name="Hamlet Markarian" userId="4926d2b407f31d77" providerId="LiveId" clId="{3EED30E3-7D39-4CC5-BEE7-05476543F91D}" dt="2020-03-16T06:34:37.801" v="65" actId="478"/>
          <ac:picMkLst>
            <pc:docMk/>
            <pc:sldMk cId="1100653396" sldId="1422"/>
            <ac:picMk id="89" creationId="{43494AA2-767B-4C97-8997-47DFDE82C911}"/>
          </ac:picMkLst>
        </pc:picChg>
      </pc:sldChg>
      <pc:sldChg chg="addSp delSp modSp add delAnim modAnim">
        <pc:chgData name="Hamlet Markarian" userId="4926d2b407f31d77" providerId="LiveId" clId="{3EED30E3-7D39-4CC5-BEE7-05476543F91D}" dt="2020-03-16T06:47:04.732" v="116" actId="1076"/>
        <pc:sldMkLst>
          <pc:docMk/>
          <pc:sldMk cId="50890922" sldId="1437"/>
        </pc:sldMkLst>
        <pc:spChg chg="mod">
          <ac:chgData name="Hamlet Markarian" userId="4926d2b407f31d77" providerId="LiveId" clId="{3EED30E3-7D39-4CC5-BEE7-05476543F91D}" dt="2020-03-16T06:36:52.077" v="71" actId="20577"/>
          <ac:spMkLst>
            <pc:docMk/>
            <pc:sldMk cId="50890922" sldId="1437"/>
            <ac:spMk id="25" creationId="{255BA461-51E8-47E9-A34B-C38900E4B025}"/>
          </ac:spMkLst>
        </pc:spChg>
        <pc:spChg chg="mod">
          <ac:chgData name="Hamlet Markarian" userId="4926d2b407f31d77" providerId="LiveId" clId="{3EED30E3-7D39-4CC5-BEE7-05476543F91D}" dt="2020-03-16T06:32:49.244" v="56"/>
          <ac:spMkLst>
            <pc:docMk/>
            <pc:sldMk cId="50890922" sldId="1437"/>
            <ac:spMk id="28" creationId="{C2898B81-2B57-4DA9-8D3E-1A815F0D6EBA}"/>
          </ac:spMkLst>
        </pc:spChg>
        <pc:spChg chg="mod">
          <ac:chgData name="Hamlet Markarian" userId="4926d2b407f31d77" providerId="LiveId" clId="{3EED30E3-7D39-4CC5-BEE7-05476543F91D}" dt="2020-03-16T06:32:42.718" v="55"/>
          <ac:spMkLst>
            <pc:docMk/>
            <pc:sldMk cId="50890922" sldId="1437"/>
            <ac:spMk id="29" creationId="{CC9C7C67-F7B8-4229-81D3-1ADE6D9D20C4}"/>
          </ac:spMkLst>
        </pc:spChg>
        <pc:spChg chg="mod topLvl">
          <ac:chgData name="Hamlet Markarian" userId="4926d2b407f31d77" providerId="LiveId" clId="{3EED30E3-7D39-4CC5-BEE7-05476543F91D}" dt="2020-03-16T06:43:18.169" v="101" actId="165"/>
          <ac:spMkLst>
            <pc:docMk/>
            <pc:sldMk cId="50890922" sldId="1437"/>
            <ac:spMk id="32" creationId="{64D5F241-3F06-4A4D-9FDD-D4EF1BE58B62}"/>
          </ac:spMkLst>
        </pc:spChg>
        <pc:spChg chg="add mod">
          <ac:chgData name="Hamlet Markarian" userId="4926d2b407f31d77" providerId="LiveId" clId="{3EED30E3-7D39-4CC5-BEE7-05476543F91D}" dt="2020-03-16T06:43:29.760" v="107" actId="1076"/>
          <ac:spMkLst>
            <pc:docMk/>
            <pc:sldMk cId="50890922" sldId="1437"/>
            <ac:spMk id="35" creationId="{B8EE862B-E8FF-4C65-99E4-ECB04834E1DE}"/>
          </ac:spMkLst>
        </pc:spChg>
        <pc:spChg chg="add mod">
          <ac:chgData name="Hamlet Markarian" userId="4926d2b407f31d77" providerId="LiveId" clId="{3EED30E3-7D39-4CC5-BEE7-05476543F91D}" dt="2020-03-16T06:45:36.455" v="109" actId="1076"/>
          <ac:spMkLst>
            <pc:docMk/>
            <pc:sldMk cId="50890922" sldId="1437"/>
            <ac:spMk id="36" creationId="{A197E1E2-B3C0-4939-B82E-1F883F02A484}"/>
          </ac:spMkLst>
        </pc:spChg>
        <pc:spChg chg="mod topLvl">
          <ac:chgData name="Hamlet Markarian" userId="4926d2b407f31d77" providerId="LiveId" clId="{3EED30E3-7D39-4CC5-BEE7-05476543F91D}" dt="2020-03-16T06:43:18.169" v="101" actId="165"/>
          <ac:spMkLst>
            <pc:docMk/>
            <pc:sldMk cId="50890922" sldId="1437"/>
            <ac:spMk id="38" creationId="{BE7CF208-38D6-44D2-B54C-7990BBAB50D1}"/>
          </ac:spMkLst>
        </pc:spChg>
        <pc:spChg chg="add mod">
          <ac:chgData name="Hamlet Markarian" userId="4926d2b407f31d77" providerId="LiveId" clId="{3EED30E3-7D39-4CC5-BEE7-05476543F91D}" dt="2020-03-16T06:46:13.536" v="111" actId="1076"/>
          <ac:spMkLst>
            <pc:docMk/>
            <pc:sldMk cId="50890922" sldId="1437"/>
            <ac:spMk id="40" creationId="{DEB72F24-61A3-4FC2-936F-B75E8F91CFE1}"/>
          </ac:spMkLst>
        </pc:spChg>
        <pc:spChg chg="add del mod">
          <ac:chgData name="Hamlet Markarian" userId="4926d2b407f31d77" providerId="LiveId" clId="{3EED30E3-7D39-4CC5-BEE7-05476543F91D}" dt="2020-03-16T06:47:01.077" v="114" actId="478"/>
          <ac:spMkLst>
            <pc:docMk/>
            <pc:sldMk cId="50890922" sldId="1437"/>
            <ac:spMk id="42" creationId="{2BDD17D2-0AC2-4F00-B844-6F5D6D8854E9}"/>
          </ac:spMkLst>
        </pc:spChg>
        <pc:spChg chg="mod topLvl">
          <ac:chgData name="Hamlet Markarian" userId="4926d2b407f31d77" providerId="LiveId" clId="{3EED30E3-7D39-4CC5-BEE7-05476543F91D}" dt="2020-03-16T06:43:18.169" v="101" actId="165"/>
          <ac:spMkLst>
            <pc:docMk/>
            <pc:sldMk cId="50890922" sldId="1437"/>
            <ac:spMk id="43" creationId="{269EADA0-EADE-42FC-A895-925797CCE872}"/>
          </ac:spMkLst>
        </pc:spChg>
        <pc:spChg chg="add mod">
          <ac:chgData name="Hamlet Markarian" userId="4926d2b407f31d77" providerId="LiveId" clId="{3EED30E3-7D39-4CC5-BEE7-05476543F91D}" dt="2020-03-16T06:47:04.732" v="116" actId="1076"/>
          <ac:spMkLst>
            <pc:docMk/>
            <pc:sldMk cId="50890922" sldId="1437"/>
            <ac:spMk id="44" creationId="{51728761-6AC5-4E5C-9FFC-334405B43FB4}"/>
          </ac:spMkLst>
        </pc:spChg>
        <pc:spChg chg="mod">
          <ac:chgData name="Hamlet Markarian" userId="4926d2b407f31d77" providerId="LiveId" clId="{3EED30E3-7D39-4CC5-BEE7-05476543F91D}" dt="2020-03-16T06:32:57.368" v="59" actId="20577"/>
          <ac:spMkLst>
            <pc:docMk/>
            <pc:sldMk cId="50890922" sldId="1437"/>
            <ac:spMk id="55" creationId="{E9C6FDCF-31DE-443F-A603-18D90FB08EAE}"/>
          </ac:spMkLst>
        </pc:spChg>
        <pc:spChg chg="del">
          <ac:chgData name="Hamlet Markarian" userId="4926d2b407f31d77" providerId="LiveId" clId="{3EED30E3-7D39-4CC5-BEE7-05476543F91D}" dt="2020-03-16T06:32:27.301" v="52" actId="478"/>
          <ac:spMkLst>
            <pc:docMk/>
            <pc:sldMk cId="50890922" sldId="1437"/>
            <ac:spMk id="56" creationId="{F31B6DA4-F269-4B35-9A6A-2F1D6F2B73F1}"/>
          </ac:spMkLst>
        </pc:spChg>
        <pc:spChg chg="del">
          <ac:chgData name="Hamlet Markarian" userId="4926d2b407f31d77" providerId="LiveId" clId="{3EED30E3-7D39-4CC5-BEE7-05476543F91D}" dt="2020-03-16T06:32:27.301" v="52" actId="478"/>
          <ac:spMkLst>
            <pc:docMk/>
            <pc:sldMk cId="50890922" sldId="1437"/>
            <ac:spMk id="57" creationId="{080C382B-7665-4050-8CF2-001C8775A95B}"/>
          </ac:spMkLst>
        </pc:spChg>
        <pc:spChg chg="mod topLvl">
          <ac:chgData name="Hamlet Markarian" userId="4926d2b407f31d77" providerId="LiveId" clId="{3EED30E3-7D39-4CC5-BEE7-05476543F91D}" dt="2020-03-16T06:43:18.169" v="101" actId="165"/>
          <ac:spMkLst>
            <pc:docMk/>
            <pc:sldMk cId="50890922" sldId="1437"/>
            <ac:spMk id="59" creationId="{611C991E-7895-4C06-91D3-DEA32900292D}"/>
          </ac:spMkLst>
        </pc:spChg>
        <pc:spChg chg="del">
          <ac:chgData name="Hamlet Markarian" userId="4926d2b407f31d77" providerId="LiveId" clId="{3EED30E3-7D39-4CC5-BEE7-05476543F91D}" dt="2020-03-16T06:32:15.445" v="51" actId="478"/>
          <ac:spMkLst>
            <pc:docMk/>
            <pc:sldMk cId="50890922" sldId="1437"/>
            <ac:spMk id="81" creationId="{EAC52B62-E0ED-4685-B076-A481C6F70DA1}"/>
          </ac:spMkLst>
        </pc:spChg>
        <pc:spChg chg="del">
          <ac:chgData name="Hamlet Markarian" userId="4926d2b407f31d77" providerId="LiveId" clId="{3EED30E3-7D39-4CC5-BEE7-05476543F91D}" dt="2020-03-16T06:32:15.445" v="51" actId="478"/>
          <ac:spMkLst>
            <pc:docMk/>
            <pc:sldMk cId="50890922" sldId="1437"/>
            <ac:spMk id="84" creationId="{C656803B-D927-4064-B312-B501C408F847}"/>
          </ac:spMkLst>
        </pc:spChg>
        <pc:spChg chg="del">
          <ac:chgData name="Hamlet Markarian" userId="4926d2b407f31d77" providerId="LiveId" clId="{3EED30E3-7D39-4CC5-BEE7-05476543F91D}" dt="2020-03-16T06:32:15.445" v="51" actId="478"/>
          <ac:spMkLst>
            <pc:docMk/>
            <pc:sldMk cId="50890922" sldId="1437"/>
            <ac:spMk id="87" creationId="{9063A9FC-8CC3-4A0A-A674-BBC310257BEB}"/>
          </ac:spMkLst>
        </pc:spChg>
        <pc:grpChg chg="del mod">
          <ac:chgData name="Hamlet Markarian" userId="4926d2b407f31d77" providerId="LiveId" clId="{3EED30E3-7D39-4CC5-BEE7-05476543F91D}" dt="2020-03-16T06:43:18.169" v="101" actId="165"/>
          <ac:grpSpMkLst>
            <pc:docMk/>
            <pc:sldMk cId="50890922" sldId="1437"/>
            <ac:grpSpMk id="30" creationId="{B260AA1B-3A01-4244-956D-A85DB538B1A1}"/>
          </ac:grpSpMkLst>
        </pc:grpChg>
        <pc:grpChg chg="del mod">
          <ac:chgData name="Hamlet Markarian" userId="4926d2b407f31d77" providerId="LiveId" clId="{3EED30E3-7D39-4CC5-BEE7-05476543F91D}" dt="2020-03-16T06:43:18.169" v="101" actId="165"/>
          <ac:grpSpMkLst>
            <pc:docMk/>
            <pc:sldMk cId="50890922" sldId="1437"/>
            <ac:grpSpMk id="37" creationId="{47C9AC05-6894-4588-A81D-47393A0D1D41}"/>
          </ac:grpSpMkLst>
        </pc:grpChg>
        <pc:grpChg chg="del mod">
          <ac:chgData name="Hamlet Markarian" userId="4926d2b407f31d77" providerId="LiveId" clId="{3EED30E3-7D39-4CC5-BEE7-05476543F91D}" dt="2020-03-16T06:43:18.169" v="101" actId="165"/>
          <ac:grpSpMkLst>
            <pc:docMk/>
            <pc:sldMk cId="50890922" sldId="1437"/>
            <ac:grpSpMk id="41" creationId="{E62E1926-6498-4920-8F13-75F4DC4740AA}"/>
          </ac:grpSpMkLst>
        </pc:grpChg>
        <pc:grpChg chg="del mod">
          <ac:chgData name="Hamlet Markarian" userId="4926d2b407f31d77" providerId="LiveId" clId="{3EED30E3-7D39-4CC5-BEE7-05476543F91D}" dt="2020-03-16T06:43:18.169" v="101" actId="165"/>
          <ac:grpSpMkLst>
            <pc:docMk/>
            <pc:sldMk cId="50890922" sldId="1437"/>
            <ac:grpSpMk id="58" creationId="{E2754D72-2AF9-4AFC-AE45-400D92286FC4}"/>
          </ac:grpSpMkLst>
        </pc:grpChg>
        <pc:grpChg chg="del">
          <ac:chgData name="Hamlet Markarian" userId="4926d2b407f31d77" providerId="LiveId" clId="{3EED30E3-7D39-4CC5-BEE7-05476543F91D}" dt="2020-03-16T06:32:27.301" v="52" actId="478"/>
          <ac:grpSpMkLst>
            <pc:docMk/>
            <pc:sldMk cId="50890922" sldId="1437"/>
            <ac:grpSpMk id="70" creationId="{66641C34-B1A3-455A-8379-9F0393C75AA9}"/>
          </ac:grpSpMkLst>
        </pc:grpChg>
        <pc:grpChg chg="del">
          <ac:chgData name="Hamlet Markarian" userId="4926d2b407f31d77" providerId="LiveId" clId="{3EED30E3-7D39-4CC5-BEE7-05476543F91D}" dt="2020-03-16T06:32:27.301" v="52" actId="478"/>
          <ac:grpSpMkLst>
            <pc:docMk/>
            <pc:sldMk cId="50890922" sldId="1437"/>
            <ac:grpSpMk id="73" creationId="{08051C5D-A6DA-4156-B27D-083A1A6FE824}"/>
          </ac:grpSpMkLst>
        </pc:grpChg>
        <pc:picChg chg="del mod topLvl">
          <ac:chgData name="Hamlet Markarian" userId="4926d2b407f31d77" providerId="LiveId" clId="{3EED30E3-7D39-4CC5-BEE7-05476543F91D}" dt="2020-03-16T06:43:22.277" v="103" actId="478"/>
          <ac:picMkLst>
            <pc:docMk/>
            <pc:sldMk cId="50890922" sldId="1437"/>
            <ac:picMk id="33" creationId="{AC535A1D-A6F3-461F-90B9-905896547C72}"/>
          </ac:picMkLst>
        </pc:picChg>
        <pc:picChg chg="add">
          <ac:chgData name="Hamlet Markarian" userId="4926d2b407f31d77" providerId="LiveId" clId="{3EED30E3-7D39-4CC5-BEE7-05476543F91D}" dt="2020-03-16T06:36:20.975" v="69"/>
          <ac:picMkLst>
            <pc:docMk/>
            <pc:sldMk cId="50890922" sldId="1437"/>
            <ac:picMk id="34" creationId="{59B8E063-71E3-4FEB-A3B7-233EB3AF93E1}"/>
          </ac:picMkLst>
        </pc:picChg>
        <pc:picChg chg="del mod topLvl">
          <ac:chgData name="Hamlet Markarian" userId="4926d2b407f31d77" providerId="LiveId" clId="{3EED30E3-7D39-4CC5-BEE7-05476543F91D}" dt="2020-03-16T06:43:23.417" v="104" actId="478"/>
          <ac:picMkLst>
            <pc:docMk/>
            <pc:sldMk cId="50890922" sldId="1437"/>
            <ac:picMk id="39" creationId="{E0A36F86-9AAD-47F8-BE59-04D140B9C9BD}"/>
          </ac:picMkLst>
        </pc:picChg>
        <pc:picChg chg="del mod topLvl">
          <ac:chgData name="Hamlet Markarian" userId="4926d2b407f31d77" providerId="LiveId" clId="{3EED30E3-7D39-4CC5-BEE7-05476543F91D}" dt="2020-03-16T06:43:24.792" v="105" actId="478"/>
          <ac:picMkLst>
            <pc:docMk/>
            <pc:sldMk cId="50890922" sldId="1437"/>
            <ac:picMk id="45" creationId="{8B9710EE-9F50-4489-9C05-9B34835568B8}"/>
          </ac:picMkLst>
        </pc:picChg>
        <pc:picChg chg="del mod topLvl">
          <ac:chgData name="Hamlet Markarian" userId="4926d2b407f31d77" providerId="LiveId" clId="{3EED30E3-7D39-4CC5-BEE7-05476543F91D}" dt="2020-03-16T06:43:20.715" v="102" actId="478"/>
          <ac:picMkLst>
            <pc:docMk/>
            <pc:sldMk cId="50890922" sldId="1437"/>
            <ac:picMk id="60" creationId="{58C6B123-DF7F-4728-8521-651AA6846269}"/>
          </ac:picMkLst>
        </pc:picChg>
      </pc:sldChg>
      <pc:sldChg chg="addSp delSp modSp add delAnim modAnim">
        <pc:chgData name="Hamlet Markarian" userId="4926d2b407f31d77" providerId="LiveId" clId="{3EED30E3-7D39-4CC5-BEE7-05476543F91D}" dt="2020-03-16T06:54:46.518" v="175" actId="207"/>
        <pc:sldMkLst>
          <pc:docMk/>
          <pc:sldMk cId="4116021285" sldId="1438"/>
        </pc:sldMkLst>
        <pc:spChg chg="add">
          <ac:chgData name="Hamlet Markarian" userId="4926d2b407f31d77" providerId="LiveId" clId="{3EED30E3-7D39-4CC5-BEE7-05476543F91D}" dt="2020-03-16T06:49:47.510" v="125"/>
          <ac:spMkLst>
            <pc:docMk/>
            <pc:sldMk cId="4116021285" sldId="1438"/>
            <ac:spMk id="18" creationId="{B5119015-B5B3-4F54-876F-6C801584B745}"/>
          </ac:spMkLst>
        </pc:spChg>
        <pc:spChg chg="mod">
          <ac:chgData name="Hamlet Markarian" userId="4926d2b407f31d77" providerId="LiveId" clId="{3EED30E3-7D39-4CC5-BEE7-05476543F91D}" dt="2020-03-16T06:47:53.804" v="120" actId="20577"/>
          <ac:spMkLst>
            <pc:docMk/>
            <pc:sldMk cId="4116021285" sldId="1438"/>
            <ac:spMk id="20" creationId="{2F2415B0-F1C4-4313-9038-A3884674CC46}"/>
          </ac:spMkLst>
        </pc:spChg>
        <pc:spChg chg="add">
          <ac:chgData name="Hamlet Markarian" userId="4926d2b407f31d77" providerId="LiveId" clId="{3EED30E3-7D39-4CC5-BEE7-05476543F91D}" dt="2020-03-16T06:49:47.510" v="125"/>
          <ac:spMkLst>
            <pc:docMk/>
            <pc:sldMk cId="4116021285" sldId="1438"/>
            <ac:spMk id="21" creationId="{98F45B21-F40F-4906-AC26-DF981B627CD0}"/>
          </ac:spMkLst>
        </pc:spChg>
        <pc:spChg chg="add">
          <ac:chgData name="Hamlet Markarian" userId="4926d2b407f31d77" providerId="LiveId" clId="{3EED30E3-7D39-4CC5-BEE7-05476543F91D}" dt="2020-03-16T06:49:47.510" v="125"/>
          <ac:spMkLst>
            <pc:docMk/>
            <pc:sldMk cId="4116021285" sldId="1438"/>
            <ac:spMk id="22" creationId="{D10FC55D-9802-4A47-AA5C-F2BDEAECF2DD}"/>
          </ac:spMkLst>
        </pc:spChg>
        <pc:spChg chg="add">
          <ac:chgData name="Hamlet Markarian" userId="4926d2b407f31d77" providerId="LiveId" clId="{3EED30E3-7D39-4CC5-BEE7-05476543F91D}" dt="2020-03-16T06:49:47.510" v="125"/>
          <ac:spMkLst>
            <pc:docMk/>
            <pc:sldMk cId="4116021285" sldId="1438"/>
            <ac:spMk id="23" creationId="{C700C32E-E87B-442A-80CB-A512D6CD8491}"/>
          </ac:spMkLst>
        </pc:spChg>
        <pc:spChg chg="add">
          <ac:chgData name="Hamlet Markarian" userId="4926d2b407f31d77" providerId="LiveId" clId="{3EED30E3-7D39-4CC5-BEE7-05476543F91D}" dt="2020-03-16T06:49:47.510" v="125"/>
          <ac:spMkLst>
            <pc:docMk/>
            <pc:sldMk cId="4116021285" sldId="1438"/>
            <ac:spMk id="24" creationId="{17B9727F-625B-4006-989D-88CB3975E8D9}"/>
          </ac:spMkLst>
        </pc:spChg>
        <pc:spChg chg="del">
          <ac:chgData name="Hamlet Markarian" userId="4926d2b407f31d77" providerId="LiveId" clId="{3EED30E3-7D39-4CC5-BEE7-05476543F91D}" dt="2020-03-16T06:49:47.026" v="124" actId="478"/>
          <ac:spMkLst>
            <pc:docMk/>
            <pc:sldMk cId="4116021285" sldId="1438"/>
            <ac:spMk id="25" creationId="{255BA461-51E8-47E9-A34B-C38900E4B025}"/>
          </ac:spMkLst>
        </pc:spChg>
        <pc:spChg chg="add mod">
          <ac:chgData name="Hamlet Markarian" userId="4926d2b407f31d77" providerId="LiveId" clId="{3EED30E3-7D39-4CC5-BEE7-05476543F91D}" dt="2020-03-16T06:50:30.041" v="134" actId="14100"/>
          <ac:spMkLst>
            <pc:docMk/>
            <pc:sldMk cId="4116021285" sldId="1438"/>
            <ac:spMk id="26" creationId="{23883FB8-11B8-493E-917A-3790E0B70223}"/>
          </ac:spMkLst>
        </pc:spChg>
        <pc:spChg chg="del">
          <ac:chgData name="Hamlet Markarian" userId="4926d2b407f31d77" providerId="LiveId" clId="{3EED30E3-7D39-4CC5-BEE7-05476543F91D}" dt="2020-03-16T06:49:47.026" v="124" actId="478"/>
          <ac:spMkLst>
            <pc:docMk/>
            <pc:sldMk cId="4116021285" sldId="1438"/>
            <ac:spMk id="28" creationId="{C2898B81-2B57-4DA9-8D3E-1A815F0D6EBA}"/>
          </ac:spMkLst>
        </pc:spChg>
        <pc:spChg chg="del">
          <ac:chgData name="Hamlet Markarian" userId="4926d2b407f31d77" providerId="LiveId" clId="{3EED30E3-7D39-4CC5-BEE7-05476543F91D}" dt="2020-03-16T06:49:47.026" v="124" actId="478"/>
          <ac:spMkLst>
            <pc:docMk/>
            <pc:sldMk cId="4116021285" sldId="1438"/>
            <ac:spMk id="29" creationId="{CC9C7C67-F7B8-4229-81D3-1ADE6D9D20C4}"/>
          </ac:spMkLst>
        </pc:spChg>
        <pc:spChg chg="mod topLvl">
          <ac:chgData name="Hamlet Markarian" userId="4926d2b407f31d77" providerId="LiveId" clId="{3EED30E3-7D39-4CC5-BEE7-05476543F91D}" dt="2020-03-16T06:52:48.460" v="155" actId="12789"/>
          <ac:spMkLst>
            <pc:docMk/>
            <pc:sldMk cId="4116021285" sldId="1438"/>
            <ac:spMk id="30" creationId="{3C3B15AE-140B-41A0-98C4-A7FF88111C4E}"/>
          </ac:spMkLst>
        </pc:spChg>
        <pc:spChg chg="del">
          <ac:chgData name="Hamlet Markarian" userId="4926d2b407f31d77" providerId="LiveId" clId="{3EED30E3-7D39-4CC5-BEE7-05476543F91D}" dt="2020-03-16T06:49:47.026" v="124" actId="478"/>
          <ac:spMkLst>
            <pc:docMk/>
            <pc:sldMk cId="4116021285" sldId="1438"/>
            <ac:spMk id="32" creationId="{64D5F241-3F06-4A4D-9FDD-D4EF1BE58B62}"/>
          </ac:spMkLst>
        </pc:spChg>
        <pc:spChg chg="del">
          <ac:chgData name="Hamlet Markarian" userId="4926d2b407f31d77" providerId="LiveId" clId="{3EED30E3-7D39-4CC5-BEE7-05476543F91D}" dt="2020-03-16T06:49:47.026" v="124" actId="478"/>
          <ac:spMkLst>
            <pc:docMk/>
            <pc:sldMk cId="4116021285" sldId="1438"/>
            <ac:spMk id="35" creationId="{B8EE862B-E8FF-4C65-99E4-ECB04834E1DE}"/>
          </ac:spMkLst>
        </pc:spChg>
        <pc:spChg chg="del">
          <ac:chgData name="Hamlet Markarian" userId="4926d2b407f31d77" providerId="LiveId" clId="{3EED30E3-7D39-4CC5-BEE7-05476543F91D}" dt="2020-03-16T06:49:47.026" v="124" actId="478"/>
          <ac:spMkLst>
            <pc:docMk/>
            <pc:sldMk cId="4116021285" sldId="1438"/>
            <ac:spMk id="36" creationId="{A197E1E2-B3C0-4939-B82E-1F883F02A484}"/>
          </ac:spMkLst>
        </pc:spChg>
        <pc:spChg chg="del">
          <ac:chgData name="Hamlet Markarian" userId="4926d2b407f31d77" providerId="LiveId" clId="{3EED30E3-7D39-4CC5-BEE7-05476543F91D}" dt="2020-03-16T06:49:47.026" v="124" actId="478"/>
          <ac:spMkLst>
            <pc:docMk/>
            <pc:sldMk cId="4116021285" sldId="1438"/>
            <ac:spMk id="38" creationId="{BE7CF208-38D6-44D2-B54C-7990BBAB50D1}"/>
          </ac:spMkLst>
        </pc:spChg>
        <pc:spChg chg="del">
          <ac:chgData name="Hamlet Markarian" userId="4926d2b407f31d77" providerId="LiveId" clId="{3EED30E3-7D39-4CC5-BEE7-05476543F91D}" dt="2020-03-16T06:49:47.026" v="124" actId="478"/>
          <ac:spMkLst>
            <pc:docMk/>
            <pc:sldMk cId="4116021285" sldId="1438"/>
            <ac:spMk id="40" creationId="{DEB72F24-61A3-4FC2-936F-B75E8F91CFE1}"/>
          </ac:spMkLst>
        </pc:spChg>
        <pc:spChg chg="mod topLvl">
          <ac:chgData name="Hamlet Markarian" userId="4926d2b407f31d77" providerId="LiveId" clId="{3EED30E3-7D39-4CC5-BEE7-05476543F91D}" dt="2020-03-16T06:51:23.131" v="145" actId="165"/>
          <ac:spMkLst>
            <pc:docMk/>
            <pc:sldMk cId="4116021285" sldId="1438"/>
            <ac:spMk id="41" creationId="{D4DDD59E-1763-43D9-A089-5B9461AC3A29}"/>
          </ac:spMkLst>
        </pc:spChg>
        <pc:spChg chg="del">
          <ac:chgData name="Hamlet Markarian" userId="4926d2b407f31d77" providerId="LiveId" clId="{3EED30E3-7D39-4CC5-BEE7-05476543F91D}" dt="2020-03-16T06:49:47.026" v="124" actId="478"/>
          <ac:spMkLst>
            <pc:docMk/>
            <pc:sldMk cId="4116021285" sldId="1438"/>
            <ac:spMk id="43" creationId="{269EADA0-EADE-42FC-A895-925797CCE872}"/>
          </ac:spMkLst>
        </pc:spChg>
        <pc:spChg chg="del">
          <ac:chgData name="Hamlet Markarian" userId="4926d2b407f31d77" providerId="LiveId" clId="{3EED30E3-7D39-4CC5-BEE7-05476543F91D}" dt="2020-03-16T06:49:47.026" v="124" actId="478"/>
          <ac:spMkLst>
            <pc:docMk/>
            <pc:sldMk cId="4116021285" sldId="1438"/>
            <ac:spMk id="44" creationId="{51728761-6AC5-4E5C-9FFC-334405B43FB4}"/>
          </ac:spMkLst>
        </pc:spChg>
        <pc:spChg chg="mod topLvl">
          <ac:chgData name="Hamlet Markarian" userId="4926d2b407f31d77" providerId="LiveId" clId="{3EED30E3-7D39-4CC5-BEE7-05476543F91D}" dt="2020-03-16T06:53:41.678" v="163" actId="12789"/>
          <ac:spMkLst>
            <pc:docMk/>
            <pc:sldMk cId="4116021285" sldId="1438"/>
            <ac:spMk id="51" creationId="{D3893061-6DC2-4BF3-92AF-E1CF3F8AE8A4}"/>
          </ac:spMkLst>
        </pc:spChg>
        <pc:spChg chg="del">
          <ac:chgData name="Hamlet Markarian" userId="4926d2b407f31d77" providerId="LiveId" clId="{3EED30E3-7D39-4CC5-BEE7-05476543F91D}" dt="2020-03-16T06:49:47.026" v="124" actId="478"/>
          <ac:spMkLst>
            <pc:docMk/>
            <pc:sldMk cId="4116021285" sldId="1438"/>
            <ac:spMk id="55" creationId="{E9C6FDCF-31DE-443F-A603-18D90FB08EAE}"/>
          </ac:spMkLst>
        </pc:spChg>
        <pc:spChg chg="del">
          <ac:chgData name="Hamlet Markarian" userId="4926d2b407f31d77" providerId="LiveId" clId="{3EED30E3-7D39-4CC5-BEE7-05476543F91D}" dt="2020-03-16T06:49:47.026" v="124" actId="478"/>
          <ac:spMkLst>
            <pc:docMk/>
            <pc:sldMk cId="4116021285" sldId="1438"/>
            <ac:spMk id="59" creationId="{611C991E-7895-4C06-91D3-DEA32900292D}"/>
          </ac:spMkLst>
        </pc:spChg>
        <pc:spChg chg="mod topLvl">
          <ac:chgData name="Hamlet Markarian" userId="4926d2b407f31d77" providerId="LiveId" clId="{3EED30E3-7D39-4CC5-BEE7-05476543F91D}" dt="2020-03-16T06:54:37.926" v="174" actId="12789"/>
          <ac:spMkLst>
            <pc:docMk/>
            <pc:sldMk cId="4116021285" sldId="1438"/>
            <ac:spMk id="60" creationId="{F1F0A054-2A50-473C-9BBD-225C579C21F6}"/>
          </ac:spMkLst>
        </pc:spChg>
        <pc:spChg chg="add">
          <ac:chgData name="Hamlet Markarian" userId="4926d2b407f31d77" providerId="LiveId" clId="{3EED30E3-7D39-4CC5-BEE7-05476543F91D}" dt="2020-03-16T06:49:47.510" v="125"/>
          <ac:spMkLst>
            <pc:docMk/>
            <pc:sldMk cId="4116021285" sldId="1438"/>
            <ac:spMk id="64" creationId="{5FCB23F6-FFFD-4A18-B472-5BD40E1C836B}"/>
          </ac:spMkLst>
        </pc:spChg>
        <pc:spChg chg="add">
          <ac:chgData name="Hamlet Markarian" userId="4926d2b407f31d77" providerId="LiveId" clId="{3EED30E3-7D39-4CC5-BEE7-05476543F91D}" dt="2020-03-16T06:49:47.510" v="125"/>
          <ac:spMkLst>
            <pc:docMk/>
            <pc:sldMk cId="4116021285" sldId="1438"/>
            <ac:spMk id="65" creationId="{684EC66A-5703-4DC3-9FD7-D1DF03A1E725}"/>
          </ac:spMkLst>
        </pc:spChg>
        <pc:spChg chg="add">
          <ac:chgData name="Hamlet Markarian" userId="4926d2b407f31d77" providerId="LiveId" clId="{3EED30E3-7D39-4CC5-BEE7-05476543F91D}" dt="2020-03-16T06:49:47.510" v="125"/>
          <ac:spMkLst>
            <pc:docMk/>
            <pc:sldMk cId="4116021285" sldId="1438"/>
            <ac:spMk id="66" creationId="{D9FE0856-EAA3-4DD8-9667-FD401FEC5492}"/>
          </ac:spMkLst>
        </pc:spChg>
        <pc:spChg chg="add">
          <ac:chgData name="Hamlet Markarian" userId="4926d2b407f31d77" providerId="LiveId" clId="{3EED30E3-7D39-4CC5-BEE7-05476543F91D}" dt="2020-03-16T06:49:47.510" v="125"/>
          <ac:spMkLst>
            <pc:docMk/>
            <pc:sldMk cId="4116021285" sldId="1438"/>
            <ac:spMk id="67" creationId="{52EF9ECE-4AB0-419C-9631-568D4FE20832}"/>
          </ac:spMkLst>
        </pc:spChg>
        <pc:spChg chg="add">
          <ac:chgData name="Hamlet Markarian" userId="4926d2b407f31d77" providerId="LiveId" clId="{3EED30E3-7D39-4CC5-BEE7-05476543F91D}" dt="2020-03-16T06:49:47.510" v="125"/>
          <ac:spMkLst>
            <pc:docMk/>
            <pc:sldMk cId="4116021285" sldId="1438"/>
            <ac:spMk id="68" creationId="{07C0E61F-E1F7-45C2-9F7F-DEC74F1A3C34}"/>
          </ac:spMkLst>
        </pc:spChg>
        <pc:spChg chg="mod topLvl">
          <ac:chgData name="Hamlet Markarian" userId="4926d2b407f31d77" providerId="LiveId" clId="{3EED30E3-7D39-4CC5-BEE7-05476543F91D}" dt="2020-03-16T06:54:14.946" v="169" actId="12789"/>
          <ac:spMkLst>
            <pc:docMk/>
            <pc:sldMk cId="4116021285" sldId="1438"/>
            <ac:spMk id="70" creationId="{7DF5F480-1D41-40D8-AA14-F4EDF8861BD2}"/>
          </ac:spMkLst>
        </pc:spChg>
        <pc:spChg chg="add del">
          <ac:chgData name="Hamlet Markarian" userId="4926d2b407f31d77" providerId="LiveId" clId="{3EED30E3-7D39-4CC5-BEE7-05476543F91D}" dt="2020-03-16T06:50:16.583" v="130" actId="478"/>
          <ac:spMkLst>
            <pc:docMk/>
            <pc:sldMk cId="4116021285" sldId="1438"/>
            <ac:spMk id="79" creationId="{F93F756F-B27F-41AF-8B1D-868694883731}"/>
          </ac:spMkLst>
        </pc:spChg>
        <pc:spChg chg="add del">
          <ac:chgData name="Hamlet Markarian" userId="4926d2b407f31d77" providerId="LiveId" clId="{3EED30E3-7D39-4CC5-BEE7-05476543F91D}" dt="2020-03-16T06:50:16.583" v="130" actId="478"/>
          <ac:spMkLst>
            <pc:docMk/>
            <pc:sldMk cId="4116021285" sldId="1438"/>
            <ac:spMk id="80" creationId="{42D65D2B-4E78-42A5-B638-061B84FEC85A}"/>
          </ac:spMkLst>
        </pc:spChg>
        <pc:spChg chg="add del">
          <ac:chgData name="Hamlet Markarian" userId="4926d2b407f31d77" providerId="LiveId" clId="{3EED30E3-7D39-4CC5-BEE7-05476543F91D}" dt="2020-03-16T06:50:16.583" v="130" actId="478"/>
          <ac:spMkLst>
            <pc:docMk/>
            <pc:sldMk cId="4116021285" sldId="1438"/>
            <ac:spMk id="81" creationId="{9BAC22A0-18A0-4E5E-A809-4003F137C943}"/>
          </ac:spMkLst>
        </pc:spChg>
        <pc:spChg chg="add">
          <ac:chgData name="Hamlet Markarian" userId="4926d2b407f31d77" providerId="LiveId" clId="{3EED30E3-7D39-4CC5-BEE7-05476543F91D}" dt="2020-03-16T06:49:47.510" v="125"/>
          <ac:spMkLst>
            <pc:docMk/>
            <pc:sldMk cId="4116021285" sldId="1438"/>
            <ac:spMk id="82" creationId="{EBF70D98-FEF0-483A-8DA7-E7FADCA5344D}"/>
          </ac:spMkLst>
        </pc:spChg>
        <pc:spChg chg="add">
          <ac:chgData name="Hamlet Markarian" userId="4926d2b407f31d77" providerId="LiveId" clId="{3EED30E3-7D39-4CC5-BEE7-05476543F91D}" dt="2020-03-16T06:49:47.510" v="125"/>
          <ac:spMkLst>
            <pc:docMk/>
            <pc:sldMk cId="4116021285" sldId="1438"/>
            <ac:spMk id="83" creationId="{6100C173-4D1D-45D3-8905-EEF63F7ABCF1}"/>
          </ac:spMkLst>
        </pc:spChg>
        <pc:spChg chg="add">
          <ac:chgData name="Hamlet Markarian" userId="4926d2b407f31d77" providerId="LiveId" clId="{3EED30E3-7D39-4CC5-BEE7-05476543F91D}" dt="2020-03-16T06:49:47.510" v="125"/>
          <ac:spMkLst>
            <pc:docMk/>
            <pc:sldMk cId="4116021285" sldId="1438"/>
            <ac:spMk id="84" creationId="{E50D3003-3930-472C-98A3-492A5AAF3DC7}"/>
          </ac:spMkLst>
        </pc:spChg>
        <pc:spChg chg="add del">
          <ac:chgData name="Hamlet Markarian" userId="4926d2b407f31d77" providerId="LiveId" clId="{3EED30E3-7D39-4CC5-BEE7-05476543F91D}" dt="2020-03-16T06:50:16.583" v="130" actId="478"/>
          <ac:spMkLst>
            <pc:docMk/>
            <pc:sldMk cId="4116021285" sldId="1438"/>
            <ac:spMk id="85" creationId="{4B01F3BD-2D14-4660-9A2F-0F570AEC77AC}"/>
          </ac:spMkLst>
        </pc:spChg>
        <pc:spChg chg="add mod">
          <ac:chgData name="Hamlet Markarian" userId="4926d2b407f31d77" providerId="LiveId" clId="{3EED30E3-7D39-4CC5-BEE7-05476543F91D}" dt="2020-03-16T06:50:28.292" v="133" actId="14100"/>
          <ac:spMkLst>
            <pc:docMk/>
            <pc:sldMk cId="4116021285" sldId="1438"/>
            <ac:spMk id="86" creationId="{5F7748DF-4D36-4B1C-B047-2B65406C8F71}"/>
          </ac:spMkLst>
        </pc:spChg>
        <pc:spChg chg="add mod">
          <ac:chgData name="Hamlet Markarian" userId="4926d2b407f31d77" providerId="LiveId" clId="{3EED30E3-7D39-4CC5-BEE7-05476543F91D}" dt="2020-03-16T06:50:48.047" v="139" actId="1076"/>
          <ac:spMkLst>
            <pc:docMk/>
            <pc:sldMk cId="4116021285" sldId="1438"/>
            <ac:spMk id="87" creationId="{F2388913-A8A7-48B4-A477-161642ED4A2E}"/>
          </ac:spMkLst>
        </pc:spChg>
        <pc:spChg chg="add mod">
          <ac:chgData name="Hamlet Markarian" userId="4926d2b407f31d77" providerId="LiveId" clId="{3EED30E3-7D39-4CC5-BEE7-05476543F91D}" dt="2020-03-16T06:50:59.654" v="142" actId="14100"/>
          <ac:spMkLst>
            <pc:docMk/>
            <pc:sldMk cId="4116021285" sldId="1438"/>
            <ac:spMk id="88" creationId="{31DD1711-FA03-45CA-9B8C-C3118D15B38A}"/>
          </ac:spMkLst>
        </pc:spChg>
        <pc:spChg chg="add mod">
          <ac:chgData name="Hamlet Markarian" userId="4926d2b407f31d77" providerId="LiveId" clId="{3EED30E3-7D39-4CC5-BEE7-05476543F91D}" dt="2020-03-16T06:51:10.259" v="144"/>
          <ac:spMkLst>
            <pc:docMk/>
            <pc:sldMk cId="4116021285" sldId="1438"/>
            <ac:spMk id="89" creationId="{04CF6B17-B36D-4BCC-801A-E1DD8BDDAF2A}"/>
          </ac:spMkLst>
        </pc:spChg>
        <pc:spChg chg="add mod">
          <ac:chgData name="Hamlet Markarian" userId="4926d2b407f31d77" providerId="LiveId" clId="{3EED30E3-7D39-4CC5-BEE7-05476543F91D}" dt="2020-03-16T06:52:08.527" v="149" actId="1076"/>
          <ac:spMkLst>
            <pc:docMk/>
            <pc:sldMk cId="4116021285" sldId="1438"/>
            <ac:spMk id="90" creationId="{E5EE9016-BCF6-4B32-9697-994D3423C9AF}"/>
          </ac:spMkLst>
        </pc:spChg>
        <pc:spChg chg="add mod">
          <ac:chgData name="Hamlet Markarian" userId="4926d2b407f31d77" providerId="LiveId" clId="{3EED30E3-7D39-4CC5-BEE7-05476543F91D}" dt="2020-03-16T06:52:48.460" v="155" actId="12789"/>
          <ac:spMkLst>
            <pc:docMk/>
            <pc:sldMk cId="4116021285" sldId="1438"/>
            <ac:spMk id="91" creationId="{3BCFD6AE-99F6-4546-8AC1-4FA9B7DDC1FD}"/>
          </ac:spMkLst>
        </pc:spChg>
        <pc:spChg chg="add mod">
          <ac:chgData name="Hamlet Markarian" userId="4926d2b407f31d77" providerId="LiveId" clId="{3EED30E3-7D39-4CC5-BEE7-05476543F91D}" dt="2020-03-16T06:53:41.678" v="163" actId="12789"/>
          <ac:spMkLst>
            <pc:docMk/>
            <pc:sldMk cId="4116021285" sldId="1438"/>
            <ac:spMk id="92" creationId="{EF49CFA8-C6AD-4419-905C-A5295CD24983}"/>
          </ac:spMkLst>
        </pc:spChg>
        <pc:spChg chg="add mod">
          <ac:chgData name="Hamlet Markarian" userId="4926d2b407f31d77" providerId="LiveId" clId="{3EED30E3-7D39-4CC5-BEE7-05476543F91D}" dt="2020-03-16T06:54:14.946" v="169" actId="12789"/>
          <ac:spMkLst>
            <pc:docMk/>
            <pc:sldMk cId="4116021285" sldId="1438"/>
            <ac:spMk id="93" creationId="{F823AE5E-7C6A-437B-AED2-7CE581C8A40B}"/>
          </ac:spMkLst>
        </pc:spChg>
        <pc:spChg chg="add mod">
          <ac:chgData name="Hamlet Markarian" userId="4926d2b407f31d77" providerId="LiveId" clId="{3EED30E3-7D39-4CC5-BEE7-05476543F91D}" dt="2020-03-16T06:54:37.926" v="174" actId="12789"/>
          <ac:spMkLst>
            <pc:docMk/>
            <pc:sldMk cId="4116021285" sldId="1438"/>
            <ac:spMk id="94" creationId="{C13996DB-DEE1-4EC4-AAF0-486FCE1963A7}"/>
          </ac:spMkLst>
        </pc:spChg>
        <pc:grpChg chg="add del">
          <ac:chgData name="Hamlet Markarian" userId="4926d2b407f31d77" providerId="LiveId" clId="{3EED30E3-7D39-4CC5-BEE7-05476543F91D}" dt="2020-03-16T06:51:23.131" v="145" actId="165"/>
          <ac:grpSpMkLst>
            <pc:docMk/>
            <pc:sldMk cId="4116021285" sldId="1438"/>
            <ac:grpSpMk id="27" creationId="{38753735-F826-4CE5-99D4-C2EB06DCF433}"/>
          </ac:grpSpMkLst>
        </pc:grpChg>
        <pc:grpChg chg="del mod topLvl">
          <ac:chgData name="Hamlet Markarian" userId="4926d2b407f31d77" providerId="LiveId" clId="{3EED30E3-7D39-4CC5-BEE7-05476543F91D}" dt="2020-03-16T06:52:38.315" v="150" actId="478"/>
          <ac:grpSpMkLst>
            <pc:docMk/>
            <pc:sldMk cId="4116021285" sldId="1438"/>
            <ac:grpSpMk id="31" creationId="{8D7FCED0-659C-4D02-887C-FF41D3544F2B}"/>
          </ac:grpSpMkLst>
        </pc:grpChg>
        <pc:grpChg chg="add del">
          <ac:chgData name="Hamlet Markarian" userId="4926d2b407f31d77" providerId="LiveId" clId="{3EED30E3-7D39-4CC5-BEE7-05476543F91D}" dt="2020-03-16T06:51:23.131" v="145" actId="165"/>
          <ac:grpSpMkLst>
            <pc:docMk/>
            <pc:sldMk cId="4116021285" sldId="1438"/>
            <ac:grpSpMk id="39" creationId="{3F34CF5E-8BC6-49F7-8088-75C0D242DF33}"/>
          </ac:grpSpMkLst>
        </pc:grpChg>
        <pc:grpChg chg="del mod topLvl">
          <ac:chgData name="Hamlet Markarian" userId="4926d2b407f31d77" providerId="LiveId" clId="{3EED30E3-7D39-4CC5-BEE7-05476543F91D}" dt="2020-03-16T06:52:01.623" v="146" actId="478"/>
          <ac:grpSpMkLst>
            <pc:docMk/>
            <pc:sldMk cId="4116021285" sldId="1438"/>
            <ac:grpSpMk id="42" creationId="{7C8C5E4D-7B13-46AA-9F63-673BE53A9A7C}"/>
          </ac:grpSpMkLst>
        </pc:grpChg>
        <pc:grpChg chg="add del">
          <ac:chgData name="Hamlet Markarian" userId="4926d2b407f31d77" providerId="LiveId" clId="{3EED30E3-7D39-4CC5-BEE7-05476543F91D}" dt="2020-03-16T06:51:23.131" v="145" actId="165"/>
          <ac:grpSpMkLst>
            <pc:docMk/>
            <pc:sldMk cId="4116021285" sldId="1438"/>
            <ac:grpSpMk id="50" creationId="{E4335875-92EA-4494-BAE2-275F369DB947}"/>
          </ac:grpSpMkLst>
        </pc:grpChg>
        <pc:grpChg chg="del mod topLvl">
          <ac:chgData name="Hamlet Markarian" userId="4926d2b407f31d77" providerId="LiveId" clId="{3EED30E3-7D39-4CC5-BEE7-05476543F91D}" dt="2020-03-16T06:52:54.839" v="156" actId="478"/>
          <ac:grpSpMkLst>
            <pc:docMk/>
            <pc:sldMk cId="4116021285" sldId="1438"/>
            <ac:grpSpMk id="52" creationId="{6CF5E8D4-ED87-43C2-87BB-8A0C49493040}"/>
          </ac:grpSpMkLst>
        </pc:grpChg>
        <pc:grpChg chg="add del">
          <ac:chgData name="Hamlet Markarian" userId="4926d2b407f31d77" providerId="LiveId" clId="{3EED30E3-7D39-4CC5-BEE7-05476543F91D}" dt="2020-03-16T06:51:23.131" v="145" actId="165"/>
          <ac:grpSpMkLst>
            <pc:docMk/>
            <pc:sldMk cId="4116021285" sldId="1438"/>
            <ac:grpSpMk id="58" creationId="{39071545-938C-424B-B634-E39C9A54A892}"/>
          </ac:grpSpMkLst>
        </pc:grpChg>
        <pc:grpChg chg="del mod topLvl">
          <ac:chgData name="Hamlet Markarian" userId="4926d2b407f31d77" providerId="LiveId" clId="{3EED30E3-7D39-4CC5-BEE7-05476543F91D}" dt="2020-03-16T06:52:56.432" v="157" actId="478"/>
          <ac:grpSpMkLst>
            <pc:docMk/>
            <pc:sldMk cId="4116021285" sldId="1438"/>
            <ac:grpSpMk id="61" creationId="{229329F3-956F-48D8-B84E-F7AFE57CCC58}"/>
          </ac:grpSpMkLst>
        </pc:grpChg>
        <pc:grpChg chg="add del">
          <ac:chgData name="Hamlet Markarian" userId="4926d2b407f31d77" providerId="LiveId" clId="{3EED30E3-7D39-4CC5-BEE7-05476543F91D}" dt="2020-03-16T06:51:23.131" v="145" actId="165"/>
          <ac:grpSpMkLst>
            <pc:docMk/>
            <pc:sldMk cId="4116021285" sldId="1438"/>
            <ac:grpSpMk id="69" creationId="{D66E5C69-5E91-4B66-BA5B-2B2D8B35668F}"/>
          </ac:grpSpMkLst>
        </pc:grpChg>
        <pc:grpChg chg="del mod topLvl">
          <ac:chgData name="Hamlet Markarian" userId="4926d2b407f31d77" providerId="LiveId" clId="{3EED30E3-7D39-4CC5-BEE7-05476543F91D}" dt="2020-03-16T06:52:57.557" v="158" actId="478"/>
          <ac:grpSpMkLst>
            <pc:docMk/>
            <pc:sldMk cId="4116021285" sldId="1438"/>
            <ac:grpSpMk id="71" creationId="{A5CA6A35-5594-4CD3-A270-96E6341FEFD9}"/>
          </ac:grpSpMkLst>
        </pc:grpChg>
        <pc:picChg chg="mod">
          <ac:chgData name="Hamlet Markarian" userId="4926d2b407f31d77" providerId="LiveId" clId="{3EED30E3-7D39-4CC5-BEE7-05476543F91D}" dt="2020-03-16T06:54:46.518" v="175" actId="207"/>
          <ac:picMkLst>
            <pc:docMk/>
            <pc:sldMk cId="4116021285" sldId="1438"/>
            <ac:picMk id="34" creationId="{59B8E063-71E3-4FEB-A3B7-233EB3AF93E1}"/>
          </ac:picMkLst>
        </pc:picChg>
        <pc:cxnChg chg="add">
          <ac:chgData name="Hamlet Markarian" userId="4926d2b407f31d77" providerId="LiveId" clId="{3EED30E3-7D39-4CC5-BEE7-05476543F91D}" dt="2020-03-16T06:49:47.510" v="125"/>
          <ac:cxnSpMkLst>
            <pc:docMk/>
            <pc:sldMk cId="4116021285" sldId="1438"/>
            <ac:cxnSpMk id="77" creationId="{C8F569C0-2B73-4918-9754-E6EB2D3D72A6}"/>
          </ac:cxnSpMkLst>
        </pc:cxnChg>
        <pc:cxnChg chg="add">
          <ac:chgData name="Hamlet Markarian" userId="4926d2b407f31d77" providerId="LiveId" clId="{3EED30E3-7D39-4CC5-BEE7-05476543F91D}" dt="2020-03-16T06:49:47.510" v="125"/>
          <ac:cxnSpMkLst>
            <pc:docMk/>
            <pc:sldMk cId="4116021285" sldId="1438"/>
            <ac:cxnSpMk id="78" creationId="{69BA2D79-2916-4E5E-A590-4AC5487C9533}"/>
          </ac:cxnSpMkLst>
        </pc:cxnChg>
      </pc:sldChg>
      <pc:sldChg chg="addSp delSp modSp add ord delAnim modAnim">
        <pc:chgData name="Hamlet Markarian" userId="4926d2b407f31d77" providerId="LiveId" clId="{3EED30E3-7D39-4CC5-BEE7-05476543F91D}" dt="2020-03-16T07:18:15.762" v="405" actId="14100"/>
        <pc:sldMkLst>
          <pc:docMk/>
          <pc:sldMk cId="2779411540" sldId="1439"/>
        </pc:sldMkLst>
        <pc:spChg chg="del">
          <ac:chgData name="Hamlet Markarian" userId="4926d2b407f31d77" providerId="LiveId" clId="{3EED30E3-7D39-4CC5-BEE7-05476543F91D}" dt="2020-03-16T06:55:51.101" v="184" actId="478"/>
          <ac:spMkLst>
            <pc:docMk/>
            <pc:sldMk cId="2779411540" sldId="1439"/>
            <ac:spMk id="2" creationId="{04255A48-2E46-447F-98DA-0E287025F3FD}"/>
          </ac:spMkLst>
        </pc:spChg>
        <pc:spChg chg="mod">
          <ac:chgData name="Hamlet Markarian" userId="4926d2b407f31d77" providerId="LiveId" clId="{3EED30E3-7D39-4CC5-BEE7-05476543F91D}" dt="2020-03-16T06:55:39.455" v="182" actId="20577"/>
          <ac:spMkLst>
            <pc:docMk/>
            <pc:sldMk cId="2779411540" sldId="1439"/>
            <ac:spMk id="20" creationId="{2F2415B0-F1C4-4313-9038-A3884674CC46}"/>
          </ac:spMkLst>
        </pc:spChg>
        <pc:spChg chg="del">
          <ac:chgData name="Hamlet Markarian" userId="4926d2b407f31d77" providerId="LiveId" clId="{3EED30E3-7D39-4CC5-BEE7-05476543F91D}" dt="2020-03-16T06:56:12.685" v="186" actId="478"/>
          <ac:spMkLst>
            <pc:docMk/>
            <pc:sldMk cId="2779411540" sldId="1439"/>
            <ac:spMk id="25" creationId="{255BA461-51E8-47E9-A34B-C38900E4B025}"/>
          </ac:spMkLst>
        </pc:spChg>
        <pc:spChg chg="add mod topLvl">
          <ac:chgData name="Hamlet Markarian" userId="4926d2b407f31d77" providerId="LiveId" clId="{3EED30E3-7D39-4CC5-BEE7-05476543F91D}" dt="2020-03-16T07:12:22.305" v="358" actId="20577"/>
          <ac:spMkLst>
            <pc:docMk/>
            <pc:sldMk cId="2779411540" sldId="1439"/>
            <ac:spMk id="27" creationId="{66FA05EE-8593-4C20-A3F2-69F2EF4F1CC9}"/>
          </ac:spMkLst>
        </pc:spChg>
        <pc:spChg chg="del">
          <ac:chgData name="Hamlet Markarian" userId="4926d2b407f31d77" providerId="LiveId" clId="{3EED30E3-7D39-4CC5-BEE7-05476543F91D}" dt="2020-03-16T06:56:12.685" v="186" actId="478"/>
          <ac:spMkLst>
            <pc:docMk/>
            <pc:sldMk cId="2779411540" sldId="1439"/>
            <ac:spMk id="28" creationId="{C2898B81-2B57-4DA9-8D3E-1A815F0D6EBA}"/>
          </ac:spMkLst>
        </pc:spChg>
        <pc:spChg chg="del">
          <ac:chgData name="Hamlet Markarian" userId="4926d2b407f31d77" providerId="LiveId" clId="{3EED30E3-7D39-4CC5-BEE7-05476543F91D}" dt="2020-03-16T06:56:12.685" v="186" actId="478"/>
          <ac:spMkLst>
            <pc:docMk/>
            <pc:sldMk cId="2779411540" sldId="1439"/>
            <ac:spMk id="29" creationId="{CC9C7C67-F7B8-4229-81D3-1ADE6D9D20C4}"/>
          </ac:spMkLst>
        </pc:spChg>
        <pc:spChg chg="add del mod">
          <ac:chgData name="Hamlet Markarian" userId="4926d2b407f31d77" providerId="LiveId" clId="{3EED30E3-7D39-4CC5-BEE7-05476543F91D}" dt="2020-03-16T06:58:06.700" v="197" actId="478"/>
          <ac:spMkLst>
            <pc:docMk/>
            <pc:sldMk cId="2779411540" sldId="1439"/>
            <ac:spMk id="30" creationId="{FDD002FD-96D1-4DC1-A0C3-2554C4BD9702}"/>
          </ac:spMkLst>
        </pc:spChg>
        <pc:spChg chg="add del mod">
          <ac:chgData name="Hamlet Markarian" userId="4926d2b407f31d77" providerId="LiveId" clId="{3EED30E3-7D39-4CC5-BEE7-05476543F91D}" dt="2020-03-16T06:58:06.700" v="197" actId="478"/>
          <ac:spMkLst>
            <pc:docMk/>
            <pc:sldMk cId="2779411540" sldId="1439"/>
            <ac:spMk id="31" creationId="{42FBCA3E-93F7-4591-A5A8-1F55898F6579}"/>
          </ac:spMkLst>
        </pc:spChg>
        <pc:spChg chg="mod">
          <ac:chgData name="Hamlet Markarian" userId="4926d2b407f31d77" providerId="LiveId" clId="{3EED30E3-7D39-4CC5-BEE7-05476543F91D}" dt="2020-03-16T07:11:25.297" v="354" actId="207"/>
          <ac:spMkLst>
            <pc:docMk/>
            <pc:sldMk cId="2779411540" sldId="1439"/>
            <ac:spMk id="32" creationId="{64D5F241-3F06-4A4D-9FDD-D4EF1BE58B62}"/>
          </ac:spMkLst>
        </pc:spChg>
        <pc:spChg chg="add del mod">
          <ac:chgData name="Hamlet Markarian" userId="4926d2b407f31d77" providerId="LiveId" clId="{3EED30E3-7D39-4CC5-BEE7-05476543F91D}" dt="2020-03-16T06:58:06.700" v="197" actId="478"/>
          <ac:spMkLst>
            <pc:docMk/>
            <pc:sldMk cId="2779411540" sldId="1439"/>
            <ac:spMk id="33" creationId="{7602C9C5-0D8E-4BB0-BDF2-57A95A797C38}"/>
          </ac:spMkLst>
        </pc:spChg>
        <pc:spChg chg="add mod topLvl">
          <ac:chgData name="Hamlet Markarian" userId="4926d2b407f31d77" providerId="LiveId" clId="{3EED30E3-7D39-4CC5-BEE7-05476543F91D}" dt="2020-03-16T07:13:48.841" v="366" actId="207"/>
          <ac:spMkLst>
            <pc:docMk/>
            <pc:sldMk cId="2779411540" sldId="1439"/>
            <ac:spMk id="35" creationId="{B612F75B-DABF-455F-9CCF-0B10916BA1A4}"/>
          </ac:spMkLst>
        </pc:spChg>
        <pc:spChg chg="add mod topLvl">
          <ac:chgData name="Hamlet Markarian" userId="4926d2b407f31d77" providerId="LiveId" clId="{3EED30E3-7D39-4CC5-BEE7-05476543F91D}" dt="2020-03-16T07:13:48.841" v="366" actId="207"/>
          <ac:spMkLst>
            <pc:docMk/>
            <pc:sldMk cId="2779411540" sldId="1439"/>
            <ac:spMk id="36" creationId="{2FBD77FD-2C3D-4969-A57B-2582397FB786}"/>
          </ac:spMkLst>
        </pc:spChg>
        <pc:spChg chg="add mod topLvl">
          <ac:chgData name="Hamlet Markarian" userId="4926d2b407f31d77" providerId="LiveId" clId="{3EED30E3-7D39-4CC5-BEE7-05476543F91D}" dt="2020-03-16T07:13:48.841" v="366" actId="207"/>
          <ac:spMkLst>
            <pc:docMk/>
            <pc:sldMk cId="2779411540" sldId="1439"/>
            <ac:spMk id="37" creationId="{FC4E6389-EFEE-4757-B64B-587C44E6A60C}"/>
          </ac:spMkLst>
        </pc:spChg>
        <pc:spChg chg="del">
          <ac:chgData name="Hamlet Markarian" userId="4926d2b407f31d77" providerId="LiveId" clId="{3EED30E3-7D39-4CC5-BEE7-05476543F91D}" dt="2020-03-16T06:56:12.685" v="186" actId="478"/>
          <ac:spMkLst>
            <pc:docMk/>
            <pc:sldMk cId="2779411540" sldId="1439"/>
            <ac:spMk id="38" creationId="{BE7CF208-38D6-44D2-B54C-7990BBAB50D1}"/>
          </ac:spMkLst>
        </pc:spChg>
        <pc:spChg chg="add mod topLvl">
          <ac:chgData name="Hamlet Markarian" userId="4926d2b407f31d77" providerId="LiveId" clId="{3EED30E3-7D39-4CC5-BEE7-05476543F91D}" dt="2020-03-16T07:13:48.841" v="366" actId="207"/>
          <ac:spMkLst>
            <pc:docMk/>
            <pc:sldMk cId="2779411540" sldId="1439"/>
            <ac:spMk id="39" creationId="{D97BE80B-ACE7-4E54-87BD-EE558BFF523A}"/>
          </ac:spMkLst>
        </pc:spChg>
        <pc:spChg chg="add mod topLvl">
          <ac:chgData name="Hamlet Markarian" userId="4926d2b407f31d77" providerId="LiveId" clId="{3EED30E3-7D39-4CC5-BEE7-05476543F91D}" dt="2020-03-16T07:17:37.986" v="395" actId="6549"/>
          <ac:spMkLst>
            <pc:docMk/>
            <pc:sldMk cId="2779411540" sldId="1439"/>
            <ac:spMk id="40" creationId="{1B3D6BDC-3505-473E-91B3-A189B0242556}"/>
          </ac:spMkLst>
        </pc:spChg>
        <pc:spChg chg="add mod topLvl">
          <ac:chgData name="Hamlet Markarian" userId="4926d2b407f31d77" providerId="LiveId" clId="{3EED30E3-7D39-4CC5-BEE7-05476543F91D}" dt="2020-03-16T07:11:09.957" v="353" actId="404"/>
          <ac:spMkLst>
            <pc:docMk/>
            <pc:sldMk cId="2779411540" sldId="1439"/>
            <ac:spMk id="41" creationId="{11C4806E-FEA9-428B-A12F-2D61E9733897}"/>
          </ac:spMkLst>
        </pc:spChg>
        <pc:spChg chg="add mod topLvl">
          <ac:chgData name="Hamlet Markarian" userId="4926d2b407f31d77" providerId="LiveId" clId="{3EED30E3-7D39-4CC5-BEE7-05476543F91D}" dt="2020-03-16T07:18:15.762" v="405" actId="14100"/>
          <ac:spMkLst>
            <pc:docMk/>
            <pc:sldMk cId="2779411540" sldId="1439"/>
            <ac:spMk id="42" creationId="{70BCF6AF-D640-4534-B849-D3B3A1FAA849}"/>
          </ac:spMkLst>
        </pc:spChg>
        <pc:spChg chg="del">
          <ac:chgData name="Hamlet Markarian" userId="4926d2b407f31d77" providerId="LiveId" clId="{3EED30E3-7D39-4CC5-BEE7-05476543F91D}" dt="2020-03-16T06:56:12.685" v="186" actId="478"/>
          <ac:spMkLst>
            <pc:docMk/>
            <pc:sldMk cId="2779411540" sldId="1439"/>
            <ac:spMk id="43" creationId="{269EADA0-EADE-42FC-A895-925797CCE872}"/>
          </ac:spMkLst>
        </pc:spChg>
        <pc:spChg chg="del">
          <ac:chgData name="Hamlet Markarian" userId="4926d2b407f31d77" providerId="LiveId" clId="{3EED30E3-7D39-4CC5-BEE7-05476543F91D}" dt="2020-03-16T06:56:12.685" v="186" actId="478"/>
          <ac:spMkLst>
            <pc:docMk/>
            <pc:sldMk cId="2779411540" sldId="1439"/>
            <ac:spMk id="55" creationId="{E9C6FDCF-31DE-443F-A603-18D90FB08EAE}"/>
          </ac:spMkLst>
        </pc:spChg>
        <pc:spChg chg="del">
          <ac:chgData name="Hamlet Markarian" userId="4926d2b407f31d77" providerId="LiveId" clId="{3EED30E3-7D39-4CC5-BEE7-05476543F91D}" dt="2020-03-16T06:56:12.685" v="186" actId="478"/>
          <ac:spMkLst>
            <pc:docMk/>
            <pc:sldMk cId="2779411540" sldId="1439"/>
            <ac:spMk id="56" creationId="{F31B6DA4-F269-4B35-9A6A-2F1D6F2B73F1}"/>
          </ac:spMkLst>
        </pc:spChg>
        <pc:spChg chg="del">
          <ac:chgData name="Hamlet Markarian" userId="4926d2b407f31d77" providerId="LiveId" clId="{3EED30E3-7D39-4CC5-BEE7-05476543F91D}" dt="2020-03-16T06:56:12.685" v="186" actId="478"/>
          <ac:spMkLst>
            <pc:docMk/>
            <pc:sldMk cId="2779411540" sldId="1439"/>
            <ac:spMk id="57" creationId="{080C382B-7665-4050-8CF2-001C8775A95B}"/>
          </ac:spMkLst>
        </pc:spChg>
        <pc:spChg chg="del">
          <ac:chgData name="Hamlet Markarian" userId="4926d2b407f31d77" providerId="LiveId" clId="{3EED30E3-7D39-4CC5-BEE7-05476543F91D}" dt="2020-03-16T06:56:12.685" v="186" actId="478"/>
          <ac:spMkLst>
            <pc:docMk/>
            <pc:sldMk cId="2779411540" sldId="1439"/>
            <ac:spMk id="59" creationId="{611C991E-7895-4C06-91D3-DEA32900292D}"/>
          </ac:spMkLst>
        </pc:spChg>
        <pc:spChg chg="del">
          <ac:chgData name="Hamlet Markarian" userId="4926d2b407f31d77" providerId="LiveId" clId="{3EED30E3-7D39-4CC5-BEE7-05476543F91D}" dt="2020-03-16T06:56:12.685" v="186" actId="478"/>
          <ac:spMkLst>
            <pc:docMk/>
            <pc:sldMk cId="2779411540" sldId="1439"/>
            <ac:spMk id="71" creationId="{1B818075-BB2D-48BE-B6FA-B6FA2210F41F}"/>
          </ac:spMkLst>
        </pc:spChg>
        <pc:spChg chg="del">
          <ac:chgData name="Hamlet Markarian" userId="4926d2b407f31d77" providerId="LiveId" clId="{3EED30E3-7D39-4CC5-BEE7-05476543F91D}" dt="2020-03-16T06:56:12.685" v="186" actId="478"/>
          <ac:spMkLst>
            <pc:docMk/>
            <pc:sldMk cId="2779411540" sldId="1439"/>
            <ac:spMk id="74" creationId="{E0054137-F41B-4971-8D45-8AE9DC26F773}"/>
          </ac:spMkLst>
        </pc:spChg>
        <pc:spChg chg="del">
          <ac:chgData name="Hamlet Markarian" userId="4926d2b407f31d77" providerId="LiveId" clId="{3EED30E3-7D39-4CC5-BEE7-05476543F91D}" dt="2020-03-16T06:56:12.685" v="186" actId="478"/>
          <ac:spMkLst>
            <pc:docMk/>
            <pc:sldMk cId="2779411540" sldId="1439"/>
            <ac:spMk id="81" creationId="{EAC52B62-E0ED-4685-B076-A481C6F70DA1}"/>
          </ac:spMkLst>
        </pc:spChg>
        <pc:spChg chg="del">
          <ac:chgData name="Hamlet Markarian" userId="4926d2b407f31d77" providerId="LiveId" clId="{3EED30E3-7D39-4CC5-BEE7-05476543F91D}" dt="2020-03-16T06:56:12.685" v="186" actId="478"/>
          <ac:spMkLst>
            <pc:docMk/>
            <pc:sldMk cId="2779411540" sldId="1439"/>
            <ac:spMk id="84" creationId="{C656803B-D927-4064-B312-B501C408F847}"/>
          </ac:spMkLst>
        </pc:spChg>
        <pc:spChg chg="del">
          <ac:chgData name="Hamlet Markarian" userId="4926d2b407f31d77" providerId="LiveId" clId="{3EED30E3-7D39-4CC5-BEE7-05476543F91D}" dt="2020-03-16T06:56:12.685" v="186" actId="478"/>
          <ac:spMkLst>
            <pc:docMk/>
            <pc:sldMk cId="2779411540" sldId="1439"/>
            <ac:spMk id="87" creationId="{9063A9FC-8CC3-4A0A-A674-BBC310257BEB}"/>
          </ac:spMkLst>
        </pc:spChg>
        <pc:spChg chg="del">
          <ac:chgData name="Hamlet Markarian" userId="4926d2b407f31d77" providerId="LiveId" clId="{3EED30E3-7D39-4CC5-BEE7-05476543F91D}" dt="2020-03-16T06:56:12.685" v="186" actId="478"/>
          <ac:spMkLst>
            <pc:docMk/>
            <pc:sldMk cId="2779411540" sldId="1439"/>
            <ac:spMk id="90" creationId="{20576411-0DC4-43CC-858A-394DCFB878E4}"/>
          </ac:spMkLst>
        </pc:spChg>
        <pc:spChg chg="del">
          <ac:chgData name="Hamlet Markarian" userId="4926d2b407f31d77" providerId="LiveId" clId="{3EED30E3-7D39-4CC5-BEE7-05476543F91D}" dt="2020-03-16T06:56:12.685" v="186" actId="478"/>
          <ac:spMkLst>
            <pc:docMk/>
            <pc:sldMk cId="2779411540" sldId="1439"/>
            <ac:spMk id="91" creationId="{44FC6774-503B-4869-82E1-0745BD2AAEC6}"/>
          </ac:spMkLst>
        </pc:spChg>
        <pc:spChg chg="del">
          <ac:chgData name="Hamlet Markarian" userId="4926d2b407f31d77" providerId="LiveId" clId="{3EED30E3-7D39-4CC5-BEE7-05476543F91D}" dt="2020-03-16T06:56:12.685" v="186" actId="478"/>
          <ac:spMkLst>
            <pc:docMk/>
            <pc:sldMk cId="2779411540" sldId="1439"/>
            <ac:spMk id="92" creationId="{9124B855-880A-472F-B3BA-8625ECC61798}"/>
          </ac:spMkLst>
        </pc:spChg>
        <pc:spChg chg="del">
          <ac:chgData name="Hamlet Markarian" userId="4926d2b407f31d77" providerId="LiveId" clId="{3EED30E3-7D39-4CC5-BEE7-05476543F91D}" dt="2020-03-16T06:56:12.685" v="186" actId="478"/>
          <ac:spMkLst>
            <pc:docMk/>
            <pc:sldMk cId="2779411540" sldId="1439"/>
            <ac:spMk id="93" creationId="{3BA050C8-8CF3-4998-B5CA-2181664ACD0D}"/>
          </ac:spMkLst>
        </pc:spChg>
        <pc:spChg chg="mod">
          <ac:chgData name="Hamlet Markarian" userId="4926d2b407f31d77" providerId="LiveId" clId="{3EED30E3-7D39-4CC5-BEE7-05476543F91D}" dt="2020-03-16T06:56:16.715" v="187" actId="1035"/>
          <ac:spMkLst>
            <pc:docMk/>
            <pc:sldMk cId="2779411540" sldId="1439"/>
            <ac:spMk id="94" creationId="{3DDD9D9F-C0A3-4914-B1C3-4FA8D93AEA8A}"/>
          </ac:spMkLst>
        </pc:spChg>
        <pc:spChg chg="del">
          <ac:chgData name="Hamlet Markarian" userId="4926d2b407f31d77" providerId="LiveId" clId="{3EED30E3-7D39-4CC5-BEE7-05476543F91D}" dt="2020-03-16T06:56:12.685" v="186" actId="478"/>
          <ac:spMkLst>
            <pc:docMk/>
            <pc:sldMk cId="2779411540" sldId="1439"/>
            <ac:spMk id="95" creationId="{1D8E5564-2FB4-4636-82B8-1A264904FAD6}"/>
          </ac:spMkLst>
        </pc:spChg>
        <pc:grpChg chg="add del mod">
          <ac:chgData name="Hamlet Markarian" userId="4926d2b407f31d77" providerId="LiveId" clId="{3EED30E3-7D39-4CC5-BEE7-05476543F91D}" dt="2020-03-16T06:59:44.331" v="239" actId="165"/>
          <ac:grpSpMkLst>
            <pc:docMk/>
            <pc:sldMk cId="2779411540" sldId="1439"/>
            <ac:grpSpMk id="3" creationId="{2B680396-C285-4FD3-ABDE-AE87A4113856}"/>
          </ac:grpSpMkLst>
        </pc:grpChg>
        <pc:grpChg chg="add del mod">
          <ac:chgData name="Hamlet Markarian" userId="4926d2b407f31d77" providerId="LiveId" clId="{3EED30E3-7D39-4CC5-BEE7-05476543F91D}" dt="2020-03-16T06:59:44.331" v="239" actId="165"/>
          <ac:grpSpMkLst>
            <pc:docMk/>
            <pc:sldMk cId="2779411540" sldId="1439"/>
            <ac:grpSpMk id="4" creationId="{E7243C42-B2A3-4A08-ADD7-745B579EA75F}"/>
          </ac:grpSpMkLst>
        </pc:grpChg>
        <pc:grpChg chg="add del mod">
          <ac:chgData name="Hamlet Markarian" userId="4926d2b407f31d77" providerId="LiveId" clId="{3EED30E3-7D39-4CC5-BEE7-05476543F91D}" dt="2020-03-16T06:59:44.331" v="239" actId="165"/>
          <ac:grpSpMkLst>
            <pc:docMk/>
            <pc:sldMk cId="2779411540" sldId="1439"/>
            <ac:grpSpMk id="6" creationId="{3E4F9655-36C3-4B74-B519-27AE37EEE0F1}"/>
          </ac:grpSpMkLst>
        </pc:grpChg>
        <pc:grpChg chg="add del mod">
          <ac:chgData name="Hamlet Markarian" userId="4926d2b407f31d77" providerId="LiveId" clId="{3EED30E3-7D39-4CC5-BEE7-05476543F91D}" dt="2020-03-16T06:59:44.331" v="239" actId="165"/>
          <ac:grpSpMkLst>
            <pc:docMk/>
            <pc:sldMk cId="2779411540" sldId="1439"/>
            <ac:grpSpMk id="7" creationId="{D181F4D4-8983-45FE-936D-122272826807}"/>
          </ac:grpSpMkLst>
        </pc:grpChg>
        <pc:picChg chg="del">
          <ac:chgData name="Hamlet Markarian" userId="4926d2b407f31d77" providerId="LiveId" clId="{3EED30E3-7D39-4CC5-BEE7-05476543F91D}" dt="2020-03-16T06:55:45.173" v="183" actId="478"/>
          <ac:picMkLst>
            <pc:docMk/>
            <pc:sldMk cId="2779411540" sldId="1439"/>
            <ac:picMk id="5" creationId="{B514D683-38CF-4E25-987D-26E4992B1267}"/>
          </ac:picMkLst>
        </pc:picChg>
        <pc:cxnChg chg="add del mod">
          <ac:chgData name="Hamlet Markarian" userId="4926d2b407f31d77" providerId="LiveId" clId="{3EED30E3-7D39-4CC5-BEE7-05476543F91D}" dt="2020-03-16T06:57:35.446" v="190" actId="478"/>
          <ac:cxnSpMkLst>
            <pc:docMk/>
            <pc:sldMk cId="2779411540" sldId="1439"/>
            <ac:cxnSpMk id="34" creationId="{021A0CBA-6F0B-40BC-98BF-4B25E8F728ED}"/>
          </ac:cxnSpMkLst>
        </pc:cxnChg>
      </pc:sldChg>
      <pc:sldChg chg="addSp delSp modSp add">
        <pc:chgData name="Hamlet Markarian" userId="4926d2b407f31d77" providerId="LiveId" clId="{3EED30E3-7D39-4CC5-BEE7-05476543F91D}" dt="2020-03-16T07:17:12.438" v="394" actId="20577"/>
        <pc:sldMkLst>
          <pc:docMk/>
          <pc:sldMk cId="461307659" sldId="1440"/>
        </pc:sldMkLst>
        <pc:spChg chg="add mod">
          <ac:chgData name="Hamlet Markarian" userId="4926d2b407f31d77" providerId="LiveId" clId="{3EED30E3-7D39-4CC5-BEE7-05476543F91D}" dt="2020-03-16T07:00:47.681" v="247" actId="1076"/>
          <ac:spMkLst>
            <pc:docMk/>
            <pc:sldMk cId="461307659" sldId="1440"/>
            <ac:spMk id="14" creationId="{4AF8CE4A-75D6-4501-B057-7506D2F050A4}"/>
          </ac:spMkLst>
        </pc:spChg>
        <pc:spChg chg="add mod">
          <ac:chgData name="Hamlet Markarian" userId="4926d2b407f31d77" providerId="LiveId" clId="{3EED30E3-7D39-4CC5-BEE7-05476543F91D}" dt="2020-03-16T07:03:00.081" v="274" actId="1038"/>
          <ac:spMkLst>
            <pc:docMk/>
            <pc:sldMk cId="461307659" sldId="1440"/>
            <ac:spMk id="15" creationId="{BC541DDF-9AB0-40A5-88ED-EB6CEED1FD9B}"/>
          </ac:spMkLst>
        </pc:spChg>
        <pc:spChg chg="add mod">
          <ac:chgData name="Hamlet Markarian" userId="4926d2b407f31d77" providerId="LiveId" clId="{3EED30E3-7D39-4CC5-BEE7-05476543F91D}" dt="2020-03-16T07:13:56.885" v="368" actId="207"/>
          <ac:spMkLst>
            <pc:docMk/>
            <pc:sldMk cId="461307659" sldId="1440"/>
            <ac:spMk id="16" creationId="{9EA85E16-E5EC-4BDA-B428-D60927AC1660}"/>
          </ac:spMkLst>
        </pc:spChg>
        <pc:spChg chg="add mod">
          <ac:chgData name="Hamlet Markarian" userId="4926d2b407f31d77" providerId="LiveId" clId="{3EED30E3-7D39-4CC5-BEE7-05476543F91D}" dt="2020-03-16T07:13:56.885" v="368" actId="207"/>
          <ac:spMkLst>
            <pc:docMk/>
            <pc:sldMk cId="461307659" sldId="1440"/>
            <ac:spMk id="17" creationId="{7C0A7AAA-1BBC-4060-8A88-5E0201FA8B56}"/>
          </ac:spMkLst>
        </pc:spChg>
        <pc:spChg chg="add mod">
          <ac:chgData name="Hamlet Markarian" userId="4926d2b407f31d77" providerId="LiveId" clId="{3EED30E3-7D39-4CC5-BEE7-05476543F91D}" dt="2020-03-16T07:03:00.081" v="274" actId="1038"/>
          <ac:spMkLst>
            <pc:docMk/>
            <pc:sldMk cId="461307659" sldId="1440"/>
            <ac:spMk id="18" creationId="{4D1A72AE-65C3-4C92-8CEB-D6527358DFE0}"/>
          </ac:spMkLst>
        </pc:spChg>
        <pc:spChg chg="mod">
          <ac:chgData name="Hamlet Markarian" userId="4926d2b407f31d77" providerId="LiveId" clId="{3EED30E3-7D39-4CC5-BEE7-05476543F91D}" dt="2020-03-16T07:00:23.119" v="244" actId="20577"/>
          <ac:spMkLst>
            <pc:docMk/>
            <pc:sldMk cId="461307659" sldId="1440"/>
            <ac:spMk id="20" creationId="{2F2415B0-F1C4-4313-9038-A3884674CC46}"/>
          </ac:spMkLst>
        </pc:spChg>
        <pc:spChg chg="add mod">
          <ac:chgData name="Hamlet Markarian" userId="4926d2b407f31d77" providerId="LiveId" clId="{3EED30E3-7D39-4CC5-BEE7-05476543F91D}" dt="2020-03-16T07:13:56.885" v="368" actId="207"/>
          <ac:spMkLst>
            <pc:docMk/>
            <pc:sldMk cId="461307659" sldId="1440"/>
            <ac:spMk id="21" creationId="{0A3D68D8-8866-4B29-A88F-E3125A255C33}"/>
          </ac:spMkLst>
        </pc:spChg>
        <pc:spChg chg="add mod">
          <ac:chgData name="Hamlet Markarian" userId="4926d2b407f31d77" providerId="LiveId" clId="{3EED30E3-7D39-4CC5-BEE7-05476543F91D}" dt="2020-03-16T07:03:00.081" v="274" actId="1038"/>
          <ac:spMkLst>
            <pc:docMk/>
            <pc:sldMk cId="461307659" sldId="1440"/>
            <ac:spMk id="22" creationId="{145C7394-7853-4542-BF41-087D0C0AA941}"/>
          </ac:spMkLst>
        </pc:spChg>
        <pc:spChg chg="add mod">
          <ac:chgData name="Hamlet Markarian" userId="4926d2b407f31d77" providerId="LiveId" clId="{3EED30E3-7D39-4CC5-BEE7-05476543F91D}" dt="2020-03-16T07:13:56.885" v="368" actId="207"/>
          <ac:spMkLst>
            <pc:docMk/>
            <pc:sldMk cId="461307659" sldId="1440"/>
            <ac:spMk id="23" creationId="{420578CF-93CD-467A-88F2-8949D089BBE4}"/>
          </ac:spMkLst>
        </pc:spChg>
        <pc:spChg chg="add mod">
          <ac:chgData name="Hamlet Markarian" userId="4926d2b407f31d77" providerId="LiveId" clId="{3EED30E3-7D39-4CC5-BEE7-05476543F91D}" dt="2020-03-16T07:03:00.081" v="274" actId="1038"/>
          <ac:spMkLst>
            <pc:docMk/>
            <pc:sldMk cId="461307659" sldId="1440"/>
            <ac:spMk id="24" creationId="{E308ACBA-CE30-4FC2-AC8F-3AB825CC660F}"/>
          </ac:spMkLst>
        </pc:spChg>
        <pc:spChg chg="mod">
          <ac:chgData name="Hamlet Markarian" userId="4926d2b407f31d77" providerId="LiveId" clId="{3EED30E3-7D39-4CC5-BEE7-05476543F91D}" dt="2020-03-16T07:17:01.425" v="393" actId="6549"/>
          <ac:spMkLst>
            <pc:docMk/>
            <pc:sldMk cId="461307659" sldId="1440"/>
            <ac:spMk id="27" creationId="{66FA05EE-8593-4C20-A3F2-69F2EF4F1CC9}"/>
          </ac:spMkLst>
        </pc:spChg>
        <pc:spChg chg="mod">
          <ac:chgData name="Hamlet Markarian" userId="4926d2b407f31d77" providerId="LiveId" clId="{3EED30E3-7D39-4CC5-BEE7-05476543F91D}" dt="2020-03-16T07:11:34.155" v="355" actId="207"/>
          <ac:spMkLst>
            <pc:docMk/>
            <pc:sldMk cId="461307659" sldId="1440"/>
            <ac:spMk id="32" creationId="{64D5F241-3F06-4A4D-9FDD-D4EF1BE58B62}"/>
          </ac:spMkLst>
        </pc:spChg>
        <pc:spChg chg="mod">
          <ac:chgData name="Hamlet Markarian" userId="4926d2b407f31d77" providerId="LiveId" clId="{3EED30E3-7D39-4CC5-BEE7-05476543F91D}" dt="2020-03-16T07:13:56.885" v="368" actId="207"/>
          <ac:spMkLst>
            <pc:docMk/>
            <pc:sldMk cId="461307659" sldId="1440"/>
            <ac:spMk id="35" creationId="{B612F75B-DABF-455F-9CCF-0B10916BA1A4}"/>
          </ac:spMkLst>
        </pc:spChg>
        <pc:spChg chg="mod">
          <ac:chgData name="Hamlet Markarian" userId="4926d2b407f31d77" providerId="LiveId" clId="{3EED30E3-7D39-4CC5-BEE7-05476543F91D}" dt="2020-03-16T07:13:56.885" v="368" actId="207"/>
          <ac:spMkLst>
            <pc:docMk/>
            <pc:sldMk cId="461307659" sldId="1440"/>
            <ac:spMk id="36" creationId="{2FBD77FD-2C3D-4969-A57B-2582397FB786}"/>
          </ac:spMkLst>
        </pc:spChg>
        <pc:spChg chg="mod">
          <ac:chgData name="Hamlet Markarian" userId="4926d2b407f31d77" providerId="LiveId" clId="{3EED30E3-7D39-4CC5-BEE7-05476543F91D}" dt="2020-03-16T07:13:56.885" v="368" actId="207"/>
          <ac:spMkLst>
            <pc:docMk/>
            <pc:sldMk cId="461307659" sldId="1440"/>
            <ac:spMk id="37" creationId="{FC4E6389-EFEE-4757-B64B-587C44E6A60C}"/>
          </ac:spMkLst>
        </pc:spChg>
        <pc:spChg chg="mod">
          <ac:chgData name="Hamlet Markarian" userId="4926d2b407f31d77" providerId="LiveId" clId="{3EED30E3-7D39-4CC5-BEE7-05476543F91D}" dt="2020-03-16T07:13:56.885" v="368" actId="207"/>
          <ac:spMkLst>
            <pc:docMk/>
            <pc:sldMk cId="461307659" sldId="1440"/>
            <ac:spMk id="39" creationId="{D97BE80B-ACE7-4E54-87BD-EE558BFF523A}"/>
          </ac:spMkLst>
        </pc:spChg>
        <pc:spChg chg="mod">
          <ac:chgData name="Hamlet Markarian" userId="4926d2b407f31d77" providerId="LiveId" clId="{3EED30E3-7D39-4CC5-BEE7-05476543F91D}" dt="2020-03-16T07:17:12.438" v="394" actId="20577"/>
          <ac:spMkLst>
            <pc:docMk/>
            <pc:sldMk cId="461307659" sldId="1440"/>
            <ac:spMk id="40" creationId="{1B3D6BDC-3505-473E-91B3-A189B0242556}"/>
          </ac:spMkLst>
        </pc:spChg>
        <pc:spChg chg="mod">
          <ac:chgData name="Hamlet Markarian" userId="4926d2b407f31d77" providerId="LiveId" clId="{3EED30E3-7D39-4CC5-BEE7-05476543F91D}" dt="2020-03-16T07:01:57.661" v="254"/>
          <ac:spMkLst>
            <pc:docMk/>
            <pc:sldMk cId="461307659" sldId="1440"/>
            <ac:spMk id="41" creationId="{11C4806E-FEA9-428B-A12F-2D61E9733897}"/>
          </ac:spMkLst>
        </pc:spChg>
        <pc:spChg chg="mod">
          <ac:chgData name="Hamlet Markarian" userId="4926d2b407f31d77" providerId="LiveId" clId="{3EED30E3-7D39-4CC5-BEE7-05476543F91D}" dt="2020-03-16T07:02:06.619" v="256" actId="14100"/>
          <ac:spMkLst>
            <pc:docMk/>
            <pc:sldMk cId="461307659" sldId="1440"/>
            <ac:spMk id="42" creationId="{70BCF6AF-D640-4534-B849-D3B3A1FAA849}"/>
          </ac:spMkLst>
        </pc:spChg>
        <pc:spChg chg="del">
          <ac:chgData name="Hamlet Markarian" userId="4926d2b407f31d77" providerId="LiveId" clId="{3EED30E3-7D39-4CC5-BEE7-05476543F91D}" dt="2020-03-16T07:00:42.557" v="245" actId="478"/>
          <ac:spMkLst>
            <pc:docMk/>
            <pc:sldMk cId="461307659" sldId="1440"/>
            <ac:spMk id="94" creationId="{3DDD9D9F-C0A3-4914-B1C3-4FA8D93AEA8A}"/>
          </ac:spMkLst>
        </pc:spChg>
      </pc:sldChg>
      <pc:sldChg chg="addSp delSp modSp add">
        <pc:chgData name="Hamlet Markarian" userId="4926d2b407f31d77" providerId="LiveId" clId="{3EED30E3-7D39-4CC5-BEE7-05476543F91D}" dt="2020-03-16T07:14:04.883" v="370" actId="207"/>
        <pc:sldMkLst>
          <pc:docMk/>
          <pc:sldMk cId="3240160969" sldId="1441"/>
        </pc:sldMkLst>
        <pc:spChg chg="mod">
          <ac:chgData name="Hamlet Markarian" userId="4926d2b407f31d77" providerId="LiveId" clId="{3EED30E3-7D39-4CC5-BEE7-05476543F91D}" dt="2020-03-16T07:05:00.579" v="283"/>
          <ac:spMkLst>
            <pc:docMk/>
            <pc:sldMk cId="3240160969" sldId="1441"/>
            <ac:spMk id="15" creationId="{BC541DDF-9AB0-40A5-88ED-EB6CEED1FD9B}"/>
          </ac:spMkLst>
        </pc:spChg>
        <pc:spChg chg="mod">
          <ac:chgData name="Hamlet Markarian" userId="4926d2b407f31d77" providerId="LiveId" clId="{3EED30E3-7D39-4CC5-BEE7-05476543F91D}" dt="2020-03-16T07:14:04.883" v="370" actId="207"/>
          <ac:spMkLst>
            <pc:docMk/>
            <pc:sldMk cId="3240160969" sldId="1441"/>
            <ac:spMk id="16" creationId="{9EA85E16-E5EC-4BDA-B428-D60927AC1660}"/>
          </ac:spMkLst>
        </pc:spChg>
        <pc:spChg chg="add del">
          <ac:chgData name="Hamlet Markarian" userId="4926d2b407f31d77" providerId="LiveId" clId="{3EED30E3-7D39-4CC5-BEE7-05476543F91D}" dt="2020-03-16T07:05:20.449" v="287" actId="478"/>
          <ac:spMkLst>
            <pc:docMk/>
            <pc:sldMk cId="3240160969" sldId="1441"/>
            <ac:spMk id="17" creationId="{7C0A7AAA-1BBC-4060-8A88-5E0201FA8B56}"/>
          </ac:spMkLst>
        </pc:spChg>
        <pc:spChg chg="add del">
          <ac:chgData name="Hamlet Markarian" userId="4926d2b407f31d77" providerId="LiveId" clId="{3EED30E3-7D39-4CC5-BEE7-05476543F91D}" dt="2020-03-16T07:05:20.449" v="287" actId="478"/>
          <ac:spMkLst>
            <pc:docMk/>
            <pc:sldMk cId="3240160969" sldId="1441"/>
            <ac:spMk id="18" creationId="{4D1A72AE-65C3-4C92-8CEB-D6527358DFE0}"/>
          </ac:spMkLst>
        </pc:spChg>
        <pc:spChg chg="mod">
          <ac:chgData name="Hamlet Markarian" userId="4926d2b407f31d77" providerId="LiveId" clId="{3EED30E3-7D39-4CC5-BEE7-05476543F91D}" dt="2020-03-16T07:04:26.278" v="278" actId="20577"/>
          <ac:spMkLst>
            <pc:docMk/>
            <pc:sldMk cId="3240160969" sldId="1441"/>
            <ac:spMk id="20" creationId="{2F2415B0-F1C4-4313-9038-A3884674CC46}"/>
          </ac:spMkLst>
        </pc:spChg>
        <pc:spChg chg="add del">
          <ac:chgData name="Hamlet Markarian" userId="4926d2b407f31d77" providerId="LiveId" clId="{3EED30E3-7D39-4CC5-BEE7-05476543F91D}" dt="2020-03-16T07:05:12.873" v="286" actId="478"/>
          <ac:spMkLst>
            <pc:docMk/>
            <pc:sldMk cId="3240160969" sldId="1441"/>
            <ac:spMk id="21" creationId="{0A3D68D8-8866-4B29-A88F-E3125A255C33}"/>
          </ac:spMkLst>
        </pc:spChg>
        <pc:spChg chg="add del">
          <ac:chgData name="Hamlet Markarian" userId="4926d2b407f31d77" providerId="LiveId" clId="{3EED30E3-7D39-4CC5-BEE7-05476543F91D}" dt="2020-03-16T07:05:12.873" v="286" actId="478"/>
          <ac:spMkLst>
            <pc:docMk/>
            <pc:sldMk cId="3240160969" sldId="1441"/>
            <ac:spMk id="22" creationId="{145C7394-7853-4542-BF41-087D0C0AA941}"/>
          </ac:spMkLst>
        </pc:spChg>
        <pc:spChg chg="add del">
          <ac:chgData name="Hamlet Markarian" userId="4926d2b407f31d77" providerId="LiveId" clId="{3EED30E3-7D39-4CC5-BEE7-05476543F91D}" dt="2020-03-16T07:05:12.873" v="286" actId="478"/>
          <ac:spMkLst>
            <pc:docMk/>
            <pc:sldMk cId="3240160969" sldId="1441"/>
            <ac:spMk id="23" creationId="{420578CF-93CD-467A-88F2-8949D089BBE4}"/>
          </ac:spMkLst>
        </pc:spChg>
        <pc:spChg chg="add del">
          <ac:chgData name="Hamlet Markarian" userId="4926d2b407f31d77" providerId="LiveId" clId="{3EED30E3-7D39-4CC5-BEE7-05476543F91D}" dt="2020-03-16T07:05:12.873" v="286" actId="478"/>
          <ac:spMkLst>
            <pc:docMk/>
            <pc:sldMk cId="3240160969" sldId="1441"/>
            <ac:spMk id="24" creationId="{E308ACBA-CE30-4FC2-AC8F-3AB825CC660F}"/>
          </ac:spMkLst>
        </pc:spChg>
        <pc:spChg chg="mod">
          <ac:chgData name="Hamlet Markarian" userId="4926d2b407f31d77" providerId="LiveId" clId="{3EED30E3-7D39-4CC5-BEE7-05476543F91D}" dt="2020-03-16T07:04:34.408" v="279"/>
          <ac:spMkLst>
            <pc:docMk/>
            <pc:sldMk cId="3240160969" sldId="1441"/>
            <ac:spMk id="27" creationId="{66FA05EE-8593-4C20-A3F2-69F2EF4F1CC9}"/>
          </ac:spMkLst>
        </pc:spChg>
        <pc:spChg chg="mod">
          <ac:chgData name="Hamlet Markarian" userId="4926d2b407f31d77" providerId="LiveId" clId="{3EED30E3-7D39-4CC5-BEE7-05476543F91D}" dt="2020-03-16T07:11:40.669" v="356" actId="207"/>
          <ac:spMkLst>
            <pc:docMk/>
            <pc:sldMk cId="3240160969" sldId="1441"/>
            <ac:spMk id="32" creationId="{64D5F241-3F06-4A4D-9FDD-D4EF1BE58B62}"/>
          </ac:spMkLst>
        </pc:spChg>
        <pc:spChg chg="mod">
          <ac:chgData name="Hamlet Markarian" userId="4926d2b407f31d77" providerId="LiveId" clId="{3EED30E3-7D39-4CC5-BEE7-05476543F91D}" dt="2020-03-16T07:14:04.883" v="370" actId="207"/>
          <ac:spMkLst>
            <pc:docMk/>
            <pc:sldMk cId="3240160969" sldId="1441"/>
            <ac:spMk id="35" creationId="{B612F75B-DABF-455F-9CCF-0B10916BA1A4}"/>
          </ac:spMkLst>
        </pc:spChg>
        <pc:spChg chg="mod">
          <ac:chgData name="Hamlet Markarian" userId="4926d2b407f31d77" providerId="LiveId" clId="{3EED30E3-7D39-4CC5-BEE7-05476543F91D}" dt="2020-03-16T07:14:04.883" v="370" actId="207"/>
          <ac:spMkLst>
            <pc:docMk/>
            <pc:sldMk cId="3240160969" sldId="1441"/>
            <ac:spMk id="36" creationId="{2FBD77FD-2C3D-4969-A57B-2582397FB786}"/>
          </ac:spMkLst>
        </pc:spChg>
        <pc:spChg chg="mod">
          <ac:chgData name="Hamlet Markarian" userId="4926d2b407f31d77" providerId="LiveId" clId="{3EED30E3-7D39-4CC5-BEE7-05476543F91D}" dt="2020-03-16T07:14:04.883" v="370" actId="207"/>
          <ac:spMkLst>
            <pc:docMk/>
            <pc:sldMk cId="3240160969" sldId="1441"/>
            <ac:spMk id="37" creationId="{FC4E6389-EFEE-4757-B64B-587C44E6A60C}"/>
          </ac:spMkLst>
        </pc:spChg>
        <pc:spChg chg="mod">
          <ac:chgData name="Hamlet Markarian" userId="4926d2b407f31d77" providerId="LiveId" clId="{3EED30E3-7D39-4CC5-BEE7-05476543F91D}" dt="2020-03-16T07:14:04.883" v="370" actId="207"/>
          <ac:spMkLst>
            <pc:docMk/>
            <pc:sldMk cId="3240160969" sldId="1441"/>
            <ac:spMk id="39" creationId="{D97BE80B-ACE7-4E54-87BD-EE558BFF523A}"/>
          </ac:spMkLst>
        </pc:spChg>
        <pc:spChg chg="mod">
          <ac:chgData name="Hamlet Markarian" userId="4926d2b407f31d77" providerId="LiveId" clId="{3EED30E3-7D39-4CC5-BEE7-05476543F91D}" dt="2020-03-16T07:04:41.760" v="280"/>
          <ac:spMkLst>
            <pc:docMk/>
            <pc:sldMk cId="3240160969" sldId="1441"/>
            <ac:spMk id="40" creationId="{1B3D6BDC-3505-473E-91B3-A189B0242556}"/>
          </ac:spMkLst>
        </pc:spChg>
        <pc:spChg chg="mod">
          <ac:chgData name="Hamlet Markarian" userId="4926d2b407f31d77" providerId="LiveId" clId="{3EED30E3-7D39-4CC5-BEE7-05476543F91D}" dt="2020-03-16T07:04:47.215" v="281"/>
          <ac:spMkLst>
            <pc:docMk/>
            <pc:sldMk cId="3240160969" sldId="1441"/>
            <ac:spMk id="41" creationId="{11C4806E-FEA9-428B-A12F-2D61E9733897}"/>
          </ac:spMkLst>
        </pc:spChg>
        <pc:spChg chg="mod">
          <ac:chgData name="Hamlet Markarian" userId="4926d2b407f31d77" providerId="LiveId" clId="{3EED30E3-7D39-4CC5-BEE7-05476543F91D}" dt="2020-03-16T07:04:54.609" v="282"/>
          <ac:spMkLst>
            <pc:docMk/>
            <pc:sldMk cId="3240160969" sldId="1441"/>
            <ac:spMk id="42" creationId="{70BCF6AF-D640-4534-B849-D3B3A1FAA849}"/>
          </ac:spMkLst>
        </pc:spChg>
      </pc:sldChg>
      <pc:sldChg chg="addSp delSp modSp add">
        <pc:chgData name="Hamlet Markarian" userId="4926d2b407f31d77" providerId="LiveId" clId="{3EED30E3-7D39-4CC5-BEE7-05476543F91D}" dt="2020-03-16T07:16:27.615" v="392" actId="20577"/>
        <pc:sldMkLst>
          <pc:docMk/>
          <pc:sldMk cId="2824312981" sldId="1442"/>
        </pc:sldMkLst>
        <pc:spChg chg="del">
          <ac:chgData name="Hamlet Markarian" userId="4926d2b407f31d77" providerId="LiveId" clId="{3EED30E3-7D39-4CC5-BEE7-05476543F91D}" dt="2020-03-16T07:07:09.116" v="308" actId="478"/>
          <ac:spMkLst>
            <pc:docMk/>
            <pc:sldMk cId="2824312981" sldId="1442"/>
            <ac:spMk id="15" creationId="{BC541DDF-9AB0-40A5-88ED-EB6CEED1FD9B}"/>
          </ac:spMkLst>
        </pc:spChg>
        <pc:spChg chg="del">
          <ac:chgData name="Hamlet Markarian" userId="4926d2b407f31d77" providerId="LiveId" clId="{3EED30E3-7D39-4CC5-BEE7-05476543F91D}" dt="2020-03-16T07:07:09.116" v="308" actId="478"/>
          <ac:spMkLst>
            <pc:docMk/>
            <pc:sldMk cId="2824312981" sldId="1442"/>
            <ac:spMk id="16" creationId="{9EA85E16-E5EC-4BDA-B428-D60927AC1660}"/>
          </ac:spMkLst>
        </pc:spChg>
        <pc:spChg chg="add mod">
          <ac:chgData name="Hamlet Markarian" userId="4926d2b407f31d77" providerId="LiveId" clId="{3EED30E3-7D39-4CC5-BEE7-05476543F91D}" dt="2020-03-16T07:15:42.607" v="383" actId="6549"/>
          <ac:spMkLst>
            <pc:docMk/>
            <pc:sldMk cId="2824312981" sldId="1442"/>
            <ac:spMk id="17" creationId="{C6BF9A13-EB3A-40EC-B8C4-8422A19916DC}"/>
          </ac:spMkLst>
        </pc:spChg>
        <pc:spChg chg="add mod">
          <ac:chgData name="Hamlet Markarian" userId="4926d2b407f31d77" providerId="LiveId" clId="{3EED30E3-7D39-4CC5-BEE7-05476543F91D}" dt="2020-03-16T07:14:12.083" v="372" actId="207"/>
          <ac:spMkLst>
            <pc:docMk/>
            <pc:sldMk cId="2824312981" sldId="1442"/>
            <ac:spMk id="18" creationId="{9EA09A3E-FB1D-4210-9A9B-C31D77D9BDDA}"/>
          </ac:spMkLst>
        </pc:spChg>
        <pc:spChg chg="mod">
          <ac:chgData name="Hamlet Markarian" userId="4926d2b407f31d77" providerId="LiveId" clId="{3EED30E3-7D39-4CC5-BEE7-05476543F91D}" dt="2020-03-16T07:06:14.112" v="292" actId="20577"/>
          <ac:spMkLst>
            <pc:docMk/>
            <pc:sldMk cId="2824312981" sldId="1442"/>
            <ac:spMk id="20" creationId="{2F2415B0-F1C4-4313-9038-A3884674CC46}"/>
          </ac:spMkLst>
        </pc:spChg>
        <pc:spChg chg="add mod">
          <ac:chgData name="Hamlet Markarian" userId="4926d2b407f31d77" providerId="LiveId" clId="{3EED30E3-7D39-4CC5-BEE7-05476543F91D}" dt="2020-03-16T07:14:12.083" v="372" actId="207"/>
          <ac:spMkLst>
            <pc:docMk/>
            <pc:sldMk cId="2824312981" sldId="1442"/>
            <ac:spMk id="21" creationId="{E623EF06-9FAD-44CA-B111-BA48C4BD4815}"/>
          </ac:spMkLst>
        </pc:spChg>
        <pc:spChg chg="add mod">
          <ac:chgData name="Hamlet Markarian" userId="4926d2b407f31d77" providerId="LiveId" clId="{3EED30E3-7D39-4CC5-BEE7-05476543F91D}" dt="2020-03-16T07:07:26.337" v="311"/>
          <ac:spMkLst>
            <pc:docMk/>
            <pc:sldMk cId="2824312981" sldId="1442"/>
            <ac:spMk id="22" creationId="{6897E33B-FB82-4CE1-ADC8-AE9DF319DEE7}"/>
          </ac:spMkLst>
        </pc:spChg>
        <pc:spChg chg="add mod">
          <ac:chgData name="Hamlet Markarian" userId="4926d2b407f31d77" providerId="LiveId" clId="{3EED30E3-7D39-4CC5-BEE7-05476543F91D}" dt="2020-03-16T07:14:12.083" v="372" actId="207"/>
          <ac:spMkLst>
            <pc:docMk/>
            <pc:sldMk cId="2824312981" sldId="1442"/>
            <ac:spMk id="23" creationId="{53D274D1-83B8-40F2-9D52-BA6CC20521EE}"/>
          </ac:spMkLst>
        </pc:spChg>
        <pc:spChg chg="add mod">
          <ac:chgData name="Hamlet Markarian" userId="4926d2b407f31d77" providerId="LiveId" clId="{3EED30E3-7D39-4CC5-BEE7-05476543F91D}" dt="2020-03-16T07:16:27.615" v="392" actId="20577"/>
          <ac:spMkLst>
            <pc:docMk/>
            <pc:sldMk cId="2824312981" sldId="1442"/>
            <ac:spMk id="24" creationId="{E53F026D-84B7-4743-AACF-4C1C12B1B1F4}"/>
          </ac:spMkLst>
        </pc:spChg>
        <pc:spChg chg="add mod">
          <ac:chgData name="Hamlet Markarian" userId="4926d2b407f31d77" providerId="LiveId" clId="{3EED30E3-7D39-4CC5-BEE7-05476543F91D}" dt="2020-03-16T07:14:12.083" v="372" actId="207"/>
          <ac:spMkLst>
            <pc:docMk/>
            <pc:sldMk cId="2824312981" sldId="1442"/>
            <ac:spMk id="25" creationId="{DD450C0F-BABD-434C-ABF4-24921AC63A77}"/>
          </ac:spMkLst>
        </pc:spChg>
        <pc:spChg chg="add mod">
          <ac:chgData name="Hamlet Markarian" userId="4926d2b407f31d77" providerId="LiveId" clId="{3EED30E3-7D39-4CC5-BEE7-05476543F91D}" dt="2020-03-16T07:07:39.522" v="313"/>
          <ac:spMkLst>
            <pc:docMk/>
            <pc:sldMk cId="2824312981" sldId="1442"/>
            <ac:spMk id="26" creationId="{966568EC-862F-4CB2-93CA-00CE1B9241AD}"/>
          </ac:spMkLst>
        </pc:spChg>
        <pc:spChg chg="mod">
          <ac:chgData name="Hamlet Markarian" userId="4926d2b407f31d77" providerId="LiveId" clId="{3EED30E3-7D39-4CC5-BEE7-05476543F91D}" dt="2020-03-16T07:13:14.197" v="364" actId="113"/>
          <ac:spMkLst>
            <pc:docMk/>
            <pc:sldMk cId="2824312981" sldId="1442"/>
            <ac:spMk id="27" creationId="{66FA05EE-8593-4C20-A3F2-69F2EF4F1CC9}"/>
          </ac:spMkLst>
        </pc:spChg>
        <pc:spChg chg="add mod">
          <ac:chgData name="Hamlet Markarian" userId="4926d2b407f31d77" providerId="LiveId" clId="{3EED30E3-7D39-4CC5-BEE7-05476543F91D}" dt="2020-03-16T07:07:58.602" v="317" actId="14100"/>
          <ac:spMkLst>
            <pc:docMk/>
            <pc:sldMk cId="2824312981" sldId="1442"/>
            <ac:spMk id="28" creationId="{792ADB77-0916-4212-850F-88DCAD05C96E}"/>
          </ac:spMkLst>
        </pc:spChg>
        <pc:spChg chg="add mod">
          <ac:chgData name="Hamlet Markarian" userId="4926d2b407f31d77" providerId="LiveId" clId="{3EED30E3-7D39-4CC5-BEE7-05476543F91D}" dt="2020-03-16T07:14:12.083" v="372" actId="207"/>
          <ac:spMkLst>
            <pc:docMk/>
            <pc:sldMk cId="2824312981" sldId="1442"/>
            <ac:spMk id="29" creationId="{8DF344E9-C290-4B0A-B775-24947ACB8FCB}"/>
          </ac:spMkLst>
        </pc:spChg>
        <pc:spChg chg="mod">
          <ac:chgData name="Hamlet Markarian" userId="4926d2b407f31d77" providerId="LiveId" clId="{3EED30E3-7D39-4CC5-BEE7-05476543F91D}" dt="2020-03-16T07:11:50.338" v="357" actId="207"/>
          <ac:spMkLst>
            <pc:docMk/>
            <pc:sldMk cId="2824312981" sldId="1442"/>
            <ac:spMk id="32" creationId="{64D5F241-3F06-4A4D-9FDD-D4EF1BE58B62}"/>
          </ac:spMkLst>
        </pc:spChg>
        <pc:spChg chg="mod">
          <ac:chgData name="Hamlet Markarian" userId="4926d2b407f31d77" providerId="LiveId" clId="{3EED30E3-7D39-4CC5-BEE7-05476543F91D}" dt="2020-03-16T07:14:12.083" v="372" actId="207"/>
          <ac:spMkLst>
            <pc:docMk/>
            <pc:sldMk cId="2824312981" sldId="1442"/>
            <ac:spMk id="35" creationId="{B612F75B-DABF-455F-9CCF-0B10916BA1A4}"/>
          </ac:spMkLst>
        </pc:spChg>
        <pc:spChg chg="mod">
          <ac:chgData name="Hamlet Markarian" userId="4926d2b407f31d77" providerId="LiveId" clId="{3EED30E3-7D39-4CC5-BEE7-05476543F91D}" dt="2020-03-16T07:14:12.083" v="372" actId="207"/>
          <ac:spMkLst>
            <pc:docMk/>
            <pc:sldMk cId="2824312981" sldId="1442"/>
            <ac:spMk id="36" creationId="{2FBD77FD-2C3D-4969-A57B-2582397FB786}"/>
          </ac:spMkLst>
        </pc:spChg>
        <pc:spChg chg="mod">
          <ac:chgData name="Hamlet Markarian" userId="4926d2b407f31d77" providerId="LiveId" clId="{3EED30E3-7D39-4CC5-BEE7-05476543F91D}" dt="2020-03-16T07:14:12.083" v="372" actId="207"/>
          <ac:spMkLst>
            <pc:docMk/>
            <pc:sldMk cId="2824312981" sldId="1442"/>
            <ac:spMk id="37" creationId="{FC4E6389-EFEE-4757-B64B-587C44E6A60C}"/>
          </ac:spMkLst>
        </pc:spChg>
        <pc:spChg chg="mod">
          <ac:chgData name="Hamlet Markarian" userId="4926d2b407f31d77" providerId="LiveId" clId="{3EED30E3-7D39-4CC5-BEE7-05476543F91D}" dt="2020-03-16T07:14:12.083" v="372" actId="207"/>
          <ac:spMkLst>
            <pc:docMk/>
            <pc:sldMk cId="2824312981" sldId="1442"/>
            <ac:spMk id="39" creationId="{D97BE80B-ACE7-4E54-87BD-EE558BFF523A}"/>
          </ac:spMkLst>
        </pc:spChg>
        <pc:spChg chg="mod">
          <ac:chgData name="Hamlet Markarian" userId="4926d2b407f31d77" providerId="LiveId" clId="{3EED30E3-7D39-4CC5-BEE7-05476543F91D}" dt="2020-03-16T07:06:36.819" v="296" actId="14100"/>
          <ac:spMkLst>
            <pc:docMk/>
            <pc:sldMk cId="2824312981" sldId="1442"/>
            <ac:spMk id="40" creationId="{1B3D6BDC-3505-473E-91B3-A189B0242556}"/>
          </ac:spMkLst>
        </pc:spChg>
        <pc:spChg chg="mod">
          <ac:chgData name="Hamlet Markarian" userId="4926d2b407f31d77" providerId="LiveId" clId="{3EED30E3-7D39-4CC5-BEE7-05476543F91D}" dt="2020-03-16T07:15:26.548" v="381" actId="6549"/>
          <ac:spMkLst>
            <pc:docMk/>
            <pc:sldMk cId="2824312981" sldId="1442"/>
            <ac:spMk id="41" creationId="{11C4806E-FEA9-428B-A12F-2D61E9733897}"/>
          </ac:spMkLst>
        </pc:spChg>
        <pc:spChg chg="mod">
          <ac:chgData name="Hamlet Markarian" userId="4926d2b407f31d77" providerId="LiveId" clId="{3EED30E3-7D39-4CC5-BEE7-05476543F91D}" dt="2020-03-16T07:15:32.796" v="382" actId="6549"/>
          <ac:spMkLst>
            <pc:docMk/>
            <pc:sldMk cId="2824312981" sldId="1442"/>
            <ac:spMk id="42" creationId="{70BCF6AF-D640-4534-B849-D3B3A1FAA849}"/>
          </ac:spMkLst>
        </pc:spChg>
      </pc:sldChg>
      <pc:sldChg chg="addSp modSp add ord">
        <pc:chgData name="Hamlet Markarian" userId="4926d2b407f31d77" providerId="LiveId" clId="{3EED30E3-7D39-4CC5-BEE7-05476543F91D}" dt="2020-03-16T07:15:01.882" v="379" actId="20577"/>
        <pc:sldMkLst>
          <pc:docMk/>
          <pc:sldMk cId="530983922" sldId="1443"/>
        </pc:sldMkLst>
        <pc:spChg chg="mod">
          <ac:chgData name="Hamlet Markarian" userId="4926d2b407f31d77" providerId="LiveId" clId="{3EED30E3-7D39-4CC5-BEE7-05476543F91D}" dt="2020-03-16T07:10:37.171" v="344"/>
          <ac:spMkLst>
            <pc:docMk/>
            <pc:sldMk cId="530983922" sldId="1443"/>
            <ac:spMk id="15" creationId="{BC541DDF-9AB0-40A5-88ED-EB6CEED1FD9B}"/>
          </ac:spMkLst>
        </pc:spChg>
        <pc:spChg chg="mod">
          <ac:chgData name="Hamlet Markarian" userId="4926d2b407f31d77" providerId="LiveId" clId="{3EED30E3-7D39-4CC5-BEE7-05476543F91D}" dt="2020-03-16T07:14:17.717" v="374" actId="207"/>
          <ac:spMkLst>
            <pc:docMk/>
            <pc:sldMk cId="530983922" sldId="1443"/>
            <ac:spMk id="16" creationId="{9EA85E16-E5EC-4BDA-B428-D60927AC1660}"/>
          </ac:spMkLst>
        </pc:spChg>
        <pc:spChg chg="add mod">
          <ac:chgData name="Hamlet Markarian" userId="4926d2b407f31d77" providerId="LiveId" clId="{3EED30E3-7D39-4CC5-BEE7-05476543F91D}" dt="2020-03-16T07:15:01.882" v="379" actId="20577"/>
          <ac:spMkLst>
            <pc:docMk/>
            <pc:sldMk cId="530983922" sldId="1443"/>
            <ac:spMk id="17" creationId="{380EDCC5-CCE3-4C69-B71E-ED78277062D7}"/>
          </ac:spMkLst>
        </pc:spChg>
        <pc:spChg chg="add mod">
          <ac:chgData name="Hamlet Markarian" userId="4926d2b407f31d77" providerId="LiveId" clId="{3EED30E3-7D39-4CC5-BEE7-05476543F91D}" dt="2020-03-16T07:14:17.717" v="374" actId="207"/>
          <ac:spMkLst>
            <pc:docMk/>
            <pc:sldMk cId="530983922" sldId="1443"/>
            <ac:spMk id="18" creationId="{5FC29475-4E5E-4DD7-813C-A765DAB68D55}"/>
          </ac:spMkLst>
        </pc:spChg>
        <pc:spChg chg="mod">
          <ac:chgData name="Hamlet Markarian" userId="4926d2b407f31d77" providerId="LiveId" clId="{3EED30E3-7D39-4CC5-BEE7-05476543F91D}" dt="2020-03-16T07:09:41.167" v="336" actId="20577"/>
          <ac:spMkLst>
            <pc:docMk/>
            <pc:sldMk cId="530983922" sldId="1443"/>
            <ac:spMk id="20" creationId="{2F2415B0-F1C4-4313-9038-A3884674CC46}"/>
          </ac:spMkLst>
        </pc:spChg>
        <pc:spChg chg="mod">
          <ac:chgData name="Hamlet Markarian" userId="4926d2b407f31d77" providerId="LiveId" clId="{3EED30E3-7D39-4CC5-BEE7-05476543F91D}" dt="2020-03-16T07:10:04.578" v="338"/>
          <ac:spMkLst>
            <pc:docMk/>
            <pc:sldMk cId="530983922" sldId="1443"/>
            <ac:spMk id="27" creationId="{66FA05EE-8593-4C20-A3F2-69F2EF4F1CC9}"/>
          </ac:spMkLst>
        </pc:spChg>
        <pc:spChg chg="mod">
          <ac:chgData name="Hamlet Markarian" userId="4926d2b407f31d77" providerId="LiveId" clId="{3EED30E3-7D39-4CC5-BEE7-05476543F91D}" dt="2020-03-16T07:09:57.565" v="337" actId="207"/>
          <ac:spMkLst>
            <pc:docMk/>
            <pc:sldMk cId="530983922" sldId="1443"/>
            <ac:spMk id="32" creationId="{64D5F241-3F06-4A4D-9FDD-D4EF1BE58B62}"/>
          </ac:spMkLst>
        </pc:spChg>
        <pc:spChg chg="mod">
          <ac:chgData name="Hamlet Markarian" userId="4926d2b407f31d77" providerId="LiveId" clId="{3EED30E3-7D39-4CC5-BEE7-05476543F91D}" dt="2020-03-16T07:14:17.717" v="374" actId="207"/>
          <ac:spMkLst>
            <pc:docMk/>
            <pc:sldMk cId="530983922" sldId="1443"/>
            <ac:spMk id="35" creationId="{B612F75B-DABF-455F-9CCF-0B10916BA1A4}"/>
          </ac:spMkLst>
        </pc:spChg>
        <pc:spChg chg="mod">
          <ac:chgData name="Hamlet Markarian" userId="4926d2b407f31d77" providerId="LiveId" clId="{3EED30E3-7D39-4CC5-BEE7-05476543F91D}" dt="2020-03-16T07:14:17.717" v="374" actId="207"/>
          <ac:spMkLst>
            <pc:docMk/>
            <pc:sldMk cId="530983922" sldId="1443"/>
            <ac:spMk id="36" creationId="{2FBD77FD-2C3D-4969-A57B-2582397FB786}"/>
          </ac:spMkLst>
        </pc:spChg>
        <pc:spChg chg="mod">
          <ac:chgData name="Hamlet Markarian" userId="4926d2b407f31d77" providerId="LiveId" clId="{3EED30E3-7D39-4CC5-BEE7-05476543F91D}" dt="2020-03-16T07:14:17.717" v="374" actId="207"/>
          <ac:spMkLst>
            <pc:docMk/>
            <pc:sldMk cId="530983922" sldId="1443"/>
            <ac:spMk id="37" creationId="{FC4E6389-EFEE-4757-B64B-587C44E6A60C}"/>
          </ac:spMkLst>
        </pc:spChg>
        <pc:spChg chg="mod">
          <ac:chgData name="Hamlet Markarian" userId="4926d2b407f31d77" providerId="LiveId" clId="{3EED30E3-7D39-4CC5-BEE7-05476543F91D}" dt="2020-03-16T07:14:17.717" v="374" actId="207"/>
          <ac:spMkLst>
            <pc:docMk/>
            <pc:sldMk cId="530983922" sldId="1443"/>
            <ac:spMk id="39" creationId="{D97BE80B-ACE7-4E54-87BD-EE558BFF523A}"/>
          </ac:spMkLst>
        </pc:spChg>
        <pc:spChg chg="mod">
          <ac:chgData name="Hamlet Markarian" userId="4926d2b407f31d77" providerId="LiveId" clId="{3EED30E3-7D39-4CC5-BEE7-05476543F91D}" dt="2020-03-16T07:10:50.012" v="348" actId="1035"/>
          <ac:spMkLst>
            <pc:docMk/>
            <pc:sldMk cId="530983922" sldId="1443"/>
            <ac:spMk id="40" creationId="{1B3D6BDC-3505-473E-91B3-A189B0242556}"/>
          </ac:spMkLst>
        </pc:spChg>
        <pc:spChg chg="mod">
          <ac:chgData name="Hamlet Markarian" userId="4926d2b407f31d77" providerId="LiveId" clId="{3EED30E3-7D39-4CC5-BEE7-05476543F91D}" dt="2020-03-16T07:10:21.526" v="341" actId="14100"/>
          <ac:spMkLst>
            <pc:docMk/>
            <pc:sldMk cId="530983922" sldId="1443"/>
            <ac:spMk id="41" creationId="{11C4806E-FEA9-428B-A12F-2D61E9733897}"/>
          </ac:spMkLst>
        </pc:spChg>
        <pc:spChg chg="mod">
          <ac:chgData name="Hamlet Markarian" userId="4926d2b407f31d77" providerId="LiveId" clId="{3EED30E3-7D39-4CC5-BEE7-05476543F91D}" dt="2020-03-16T07:10:30.554" v="343" actId="14100"/>
          <ac:spMkLst>
            <pc:docMk/>
            <pc:sldMk cId="530983922" sldId="1443"/>
            <ac:spMk id="42" creationId="{70BCF6AF-D640-4534-B849-D3B3A1FAA849}"/>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0000-08-601\Desktop\&#1087;&#1086;%20&#1072;&#1085;&#1072;&#1083;&#1080;&#1090;&#1080;&#1095;&#1077;&#1089;&#1082;&#1086;&#1081;%20&#1089;&#1087;&#1088;&#1072;&#1074;&#1082;&#1077;\1%20&#1082;&#1074;.%202016\2.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119999999999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111110101010101010101010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1111111111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112121212121212121212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11141414141414141414141411114141414141414141414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111151515151515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171717171717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181118181818181818181818181818181818181818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1111111111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1911191119191919191919191919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Excel2011201120202020202020202020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Excel11121212121212121212121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111111122222222222222222222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Excel211232323232323242424242424242424222221123232323232323232323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Excel31124242424242425252525252525252533333112424242424242424242424.xlsx"/></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11222222222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3333333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44444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11115555555555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1117777777777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169679543436198E-2"/>
          <c:y val="6.2178510053690898E-2"/>
          <c:w val="0.70624485582564112"/>
          <c:h val="0.91773857490994881"/>
        </c:manualLayout>
      </c:layout>
      <c:doughnutChart>
        <c:varyColors val="1"/>
        <c:ser>
          <c:idx val="0"/>
          <c:order val="0"/>
          <c:dPt>
            <c:idx val="0"/>
            <c:bubble3D val="0"/>
            <c:spPr>
              <a:solidFill>
                <a:schemeClr val="tx2"/>
              </a:solidFill>
            </c:spPr>
            <c:extLst xmlns:c16r2="http://schemas.microsoft.com/office/drawing/2015/06/chart">
              <c:ext xmlns:c16="http://schemas.microsoft.com/office/drawing/2014/chart" uri="{C3380CC4-5D6E-409C-BE32-E72D297353CC}">
                <c16:uniqueId val="{00000000-B913-4F7D-AD74-0FBC2AE08222}"/>
              </c:ext>
            </c:extLst>
          </c:dPt>
          <c:dPt>
            <c:idx val="1"/>
            <c:bubble3D val="0"/>
            <c:spPr>
              <a:solidFill>
                <a:schemeClr val="accent3"/>
              </a:solidFill>
            </c:spPr>
            <c:extLst xmlns:c16r2="http://schemas.microsoft.com/office/drawing/2015/06/chart">
              <c:ext xmlns:c16="http://schemas.microsoft.com/office/drawing/2014/chart" uri="{C3380CC4-5D6E-409C-BE32-E72D297353CC}">
                <c16:uniqueId val="{00000001-B913-4F7D-AD74-0FBC2AE08222}"/>
              </c:ext>
            </c:extLst>
          </c:dPt>
          <c:dPt>
            <c:idx val="2"/>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2-B913-4F7D-AD74-0FBC2AE08222}"/>
              </c:ext>
            </c:extLst>
          </c:dPt>
          <c:dLbls>
            <c:dLbl>
              <c:idx val="0"/>
              <c:layout>
                <c:manualLayout>
                  <c:x val="7.1634701307643892E-2"/>
                  <c:y val="-0.55733662145499385"/>
                </c:manualLayout>
              </c:layout>
              <c:tx>
                <c:rich>
                  <a:bodyPr rot="0" vert="horz"/>
                  <a:lstStyle/>
                  <a:p>
                    <a:pPr>
                      <a:defRPr sz="1600" b="1">
                        <a:solidFill>
                          <a:schemeClr val="tx1">
                            <a:lumMod val="75000"/>
                          </a:schemeClr>
                        </a:solidFill>
                        <a:latin typeface="Roboto Condensed" panose="02000000000000000000" pitchFamily="2" charset="0"/>
                        <a:ea typeface="Roboto Condensed" panose="02000000000000000000" pitchFamily="2" charset="0"/>
                      </a:defRPr>
                    </a:pPr>
                    <a:r>
                      <a:rPr lang="en-US" sz="1600" b="1" dirty="0" smtClean="0">
                        <a:solidFill>
                          <a:schemeClr val="tx1">
                            <a:lumMod val="75000"/>
                          </a:schemeClr>
                        </a:solidFill>
                        <a:latin typeface="Roboto Condensed" panose="02000000000000000000" pitchFamily="2" charset="0"/>
                        <a:ea typeface="Roboto Condensed" panose="02000000000000000000" pitchFamily="2" charset="0"/>
                      </a:rPr>
                      <a:t>59,5%</a:t>
                    </a:r>
                    <a:endParaRPr lang="en-US" sz="1600" dirty="0">
                      <a:solidFill>
                        <a:schemeClr val="tx1">
                          <a:lumMod val="75000"/>
                        </a:schemeClr>
                      </a:solidFill>
                      <a:latin typeface="Roboto Condensed" panose="02000000000000000000" pitchFamily="2" charset="0"/>
                      <a:ea typeface="Roboto Condensed" panose="02000000000000000000" pitchFamily="2" charset="0"/>
                    </a:endParaRPr>
                  </a:p>
                </c:rich>
              </c:tx>
              <c:numFmt formatCode="0.0%" sourceLinked="0"/>
              <c:spPr>
                <a:noFill/>
                <a:ln>
                  <a:noFill/>
                </a:ln>
                <a:effectLst/>
              </c:sp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B913-4F7D-AD74-0FBC2AE08222}"/>
                </c:ext>
                <c:ext xmlns:c15="http://schemas.microsoft.com/office/drawing/2012/chart" uri="{CE6537A1-D6FC-4f65-9D91-7224C49458BB}">
                  <c15:spPr xmlns:c15="http://schemas.microsoft.com/office/drawing/2012/chart">
                    <a:prstGeom prst="wedgeRectCallout">
                      <a:avLst/>
                    </a:prstGeom>
                  </c15:spPr>
                  <c15:layout/>
                </c:ext>
              </c:extLst>
            </c:dLbl>
            <c:dLbl>
              <c:idx val="1"/>
              <c:layout>
                <c:manualLayout>
                  <c:x val="0.11965433192998005"/>
                  <c:y val="-0.13316892725030827"/>
                </c:manualLayout>
              </c:layout>
              <c:tx>
                <c:rich>
                  <a:bodyPr rot="0" vert="horz"/>
                  <a:lstStyle/>
                  <a:p>
                    <a:pPr>
                      <a:defRPr sz="1600" b="1">
                        <a:solidFill>
                          <a:schemeClr val="tx1">
                            <a:lumMod val="75000"/>
                          </a:schemeClr>
                        </a:solidFill>
                        <a:latin typeface="Roboto Condensed" panose="02000000000000000000" pitchFamily="2" charset="0"/>
                        <a:ea typeface="Roboto Condensed" panose="02000000000000000000" pitchFamily="2" charset="0"/>
                      </a:defRPr>
                    </a:pPr>
                    <a:r>
                      <a:rPr lang="en-US" sz="1600" b="1" dirty="0" smtClean="0">
                        <a:solidFill>
                          <a:schemeClr val="tx1">
                            <a:lumMod val="75000"/>
                          </a:schemeClr>
                        </a:solidFill>
                        <a:latin typeface="Roboto Condensed" panose="02000000000000000000" pitchFamily="2" charset="0"/>
                        <a:ea typeface="Roboto Condensed" panose="02000000000000000000" pitchFamily="2" charset="0"/>
                      </a:rPr>
                      <a:t>24,3%</a:t>
                    </a:r>
                    <a:endParaRPr lang="en-US" sz="1600" dirty="0">
                      <a:solidFill>
                        <a:schemeClr val="tx1">
                          <a:lumMod val="75000"/>
                        </a:schemeClr>
                      </a:solidFill>
                      <a:latin typeface="Roboto Condensed" panose="02000000000000000000" pitchFamily="2" charset="0"/>
                      <a:ea typeface="Roboto Condensed" panose="02000000000000000000" pitchFamily="2" charset="0"/>
                    </a:endParaRPr>
                  </a:p>
                </c:rich>
              </c:tx>
              <c:numFmt formatCode="0.0%" sourceLinked="0"/>
              <c:spPr>
                <a:noFill/>
                <a:ln>
                  <a:noFill/>
                </a:ln>
                <a:effectLst/>
              </c:sp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B913-4F7D-AD74-0FBC2AE08222}"/>
                </c:ext>
                <c:ext xmlns:c15="http://schemas.microsoft.com/office/drawing/2012/chart" uri="{CE6537A1-D6FC-4f65-9D91-7224C49458BB}">
                  <c15:spPr xmlns:c15="http://schemas.microsoft.com/office/drawing/2012/chart">
                    <a:prstGeom prst="wedgeRectCallout">
                      <a:avLst/>
                    </a:prstGeom>
                  </c15:spPr>
                  <c15:layout/>
                </c:ext>
              </c:extLst>
            </c:dLbl>
            <c:dLbl>
              <c:idx val="2"/>
              <c:layout>
                <c:manualLayout>
                  <c:x val="0.13918789734025389"/>
                  <c:y val="9.9228029915441412E-2"/>
                </c:manualLayout>
              </c:layout>
              <c:tx>
                <c:rich>
                  <a:bodyPr rot="0" vert="horz"/>
                  <a:lstStyle/>
                  <a:p>
                    <a:pPr>
                      <a:defRPr sz="1600" b="1">
                        <a:solidFill>
                          <a:schemeClr val="tx1">
                            <a:lumMod val="75000"/>
                          </a:schemeClr>
                        </a:solidFill>
                        <a:latin typeface="Roboto Condensed" panose="02000000000000000000" pitchFamily="2" charset="0"/>
                        <a:ea typeface="Roboto Condensed" panose="02000000000000000000" pitchFamily="2" charset="0"/>
                      </a:defRPr>
                    </a:pPr>
                    <a:r>
                      <a:rPr lang="en-US" sz="1600" b="1" dirty="0" smtClean="0">
                        <a:solidFill>
                          <a:schemeClr val="tx1">
                            <a:lumMod val="75000"/>
                          </a:schemeClr>
                        </a:solidFill>
                        <a:latin typeface="Roboto Condensed" panose="02000000000000000000" pitchFamily="2" charset="0"/>
                        <a:ea typeface="Roboto Condensed" panose="02000000000000000000" pitchFamily="2" charset="0"/>
                      </a:rPr>
                      <a:t>16,2%</a:t>
                    </a:r>
                    <a:endParaRPr lang="en-US" sz="1600" dirty="0">
                      <a:solidFill>
                        <a:schemeClr val="tx1">
                          <a:lumMod val="75000"/>
                        </a:schemeClr>
                      </a:solidFill>
                      <a:latin typeface="Roboto Condensed" panose="02000000000000000000" pitchFamily="2" charset="0"/>
                      <a:ea typeface="Roboto Condensed" panose="02000000000000000000" pitchFamily="2" charset="0"/>
                    </a:endParaRPr>
                  </a:p>
                </c:rich>
              </c:tx>
              <c:numFmt formatCode="0.0%" sourceLinked="0"/>
              <c:spPr>
                <a:noFill/>
                <a:ln>
                  <a:noFill/>
                </a:ln>
                <a:effectLst/>
              </c:sp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B913-4F7D-AD74-0FBC2AE08222}"/>
                </c:ext>
                <c:ext xmlns:c15="http://schemas.microsoft.com/office/drawing/2012/chart" uri="{CE6537A1-D6FC-4f65-9D91-7224C49458BB}">
                  <c15:spPr xmlns:c15="http://schemas.microsoft.com/office/drawing/2012/chart">
                    <a:prstGeom prst="wedgeRectCallout">
                      <a:avLst/>
                    </a:prstGeom>
                  </c15:spPr>
                  <c15:layout>
                    <c:manualLayout>
                      <c:w val="0.211582370377351"/>
                      <c:h val="0.13849547845472659"/>
                    </c:manualLayout>
                  </c15:layout>
                </c:ext>
              </c:extLst>
            </c:dLbl>
            <c:spPr>
              <a:noFill/>
              <a:ln>
                <a:noFill/>
              </a:ln>
              <a:effectLst/>
            </c:spPr>
            <c:txPr>
              <a:bodyPr rot="0" vert="horz"/>
              <a:lstStyle/>
              <a:p>
                <a:pPr>
                  <a:defRPr sz="1600" b="1">
                    <a:solidFill>
                      <a:schemeClr val="tx1">
                        <a:lumMod val="75000"/>
                      </a:schemeClr>
                    </a:solidFill>
                    <a:latin typeface="Roboto Condensed" panose="02000000000000000000" pitchFamily="2" charset="0"/>
                    <a:ea typeface="Roboto Condensed" panose="02000000000000000000" pitchFamily="2" charset="0"/>
                  </a:defRPr>
                </a:pPr>
                <a:endParaRPr lang="ru-RU"/>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Lst>
          </c:dLbls>
          <c:cat>
            <c:strRef>
              <c:f>'[2.xlsx]Лист1'!$N$6:$N$8</c:f>
              <c:strCache>
                <c:ptCount val="3"/>
                <c:pt idx="0">
                  <c:v>ФНС России</c:v>
                </c:pt>
                <c:pt idx="1">
                  <c:v>ФТС России</c:v>
                </c:pt>
                <c:pt idx="2">
                  <c:v>Другие администраторы доходов</c:v>
                </c:pt>
              </c:strCache>
            </c:strRef>
          </c:cat>
          <c:val>
            <c:numRef>
              <c:f>'[2.xlsx]Лист1'!$O$6:$O$8</c:f>
              <c:numCache>
                <c:formatCode>0.0%</c:formatCode>
                <c:ptCount val="3"/>
                <c:pt idx="0">
                  <c:v>0.56299999999999994</c:v>
                </c:pt>
                <c:pt idx="1">
                  <c:v>0.32700000000000001</c:v>
                </c:pt>
                <c:pt idx="2">
                  <c:v>0.11</c:v>
                </c:pt>
              </c:numCache>
            </c:numRef>
          </c:val>
          <c:extLst xmlns:c16r2="http://schemas.microsoft.com/office/drawing/2015/06/chart">
            <c:ext xmlns:c16="http://schemas.microsoft.com/office/drawing/2014/chart" uri="{C3380CC4-5D6E-409C-BE32-E72D297353CC}">
              <c16:uniqueId val="{00000003-B913-4F7D-AD74-0FBC2AE08222}"/>
            </c:ext>
          </c:extLst>
        </c:ser>
        <c:dLbls>
          <c:showLegendKey val="0"/>
          <c:showVal val="0"/>
          <c:showCatName val="0"/>
          <c:showSerName val="0"/>
          <c:showPercent val="0"/>
          <c:showBubbleSize val="0"/>
          <c:showLeaderLines val="0"/>
        </c:dLbls>
        <c:firstSliceAng val="154"/>
        <c:holeSize val="70"/>
      </c:doughnutChart>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26553360439682E-4"/>
          <c:y val="6.8261019976975951E-2"/>
          <c:w val="0.93951771653543303"/>
          <c:h val="0.86347796004604804"/>
        </c:manualLayout>
      </c:layout>
      <c:barChart>
        <c:barDir val="bar"/>
        <c:grouping val="clustered"/>
        <c:varyColors val="0"/>
        <c:ser>
          <c:idx val="0"/>
          <c:order val="0"/>
          <c:tx>
            <c:strRef>
              <c:f>Лист1!$B$1</c:f>
              <c:strCache>
                <c:ptCount val="1"/>
                <c:pt idx="0">
                  <c:v>Ряд 1</c:v>
                </c:pt>
              </c:strCache>
            </c:strRef>
          </c:tx>
          <c:spPr>
            <a:solidFill>
              <a:srgbClr val="231A6F"/>
            </a:solidFill>
          </c:spPr>
          <c:invertIfNegative val="0"/>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1-8127-4B17-82D1-6102678FD99F}"/>
              </c:ext>
            </c:extLst>
          </c:dPt>
          <c:dLbls>
            <c:dLbl>
              <c:idx val="0"/>
              <c:layout/>
              <c:tx>
                <c:rich>
                  <a:bodyPr/>
                  <a:lstStyle/>
                  <a:p>
                    <a:r>
                      <a:rPr lang="en-US" dirty="0" smtClean="0"/>
                      <a:t>2 862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2 692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72000" tIns="19050" rIns="38100" bIns="19050" anchor="ctr">
                <a:spAutoFit/>
              </a:bodyPr>
              <a:lstStyle/>
              <a:p>
                <a:pPr>
                  <a:defRPr sz="360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Лист1!$A$2:$A$3</c:f>
              <c:strCache>
                <c:ptCount val="2"/>
                <c:pt idx="0">
                  <c:v>Категория 1</c:v>
                </c:pt>
                <c:pt idx="1">
                  <c:v>Категория 2</c:v>
                </c:pt>
              </c:strCache>
            </c:strRef>
          </c:cat>
          <c:val>
            <c:numRef>
              <c:f>Лист1!$B$2:$B$3</c:f>
              <c:numCache>
                <c:formatCode>#\ ###\ ##0</c:formatCode>
                <c:ptCount val="2"/>
                <c:pt idx="0">
                  <c:v>905</c:v>
                </c:pt>
                <c:pt idx="1">
                  <c:v>750</c:v>
                </c:pt>
              </c:numCache>
            </c:numRef>
          </c:val>
          <c:extLst xmlns:c16r2="http://schemas.microsoft.com/office/drawing/2015/06/chart">
            <c:ext xmlns:c16="http://schemas.microsoft.com/office/drawing/2014/chart" uri="{C3380CC4-5D6E-409C-BE32-E72D297353CC}">
              <c16:uniqueId val="{00000003-8127-4B17-82D1-6102678FD99F}"/>
            </c:ext>
          </c:extLst>
        </c:ser>
        <c:dLbls>
          <c:dLblPos val="outEnd"/>
          <c:showLegendKey val="0"/>
          <c:showVal val="1"/>
          <c:showCatName val="0"/>
          <c:showSerName val="0"/>
          <c:showPercent val="0"/>
          <c:showBubbleSize val="0"/>
        </c:dLbls>
        <c:gapWidth val="44"/>
        <c:axId val="136006272"/>
        <c:axId val="136034176"/>
      </c:barChart>
      <c:catAx>
        <c:axId val="136006272"/>
        <c:scaling>
          <c:orientation val="maxMin"/>
        </c:scaling>
        <c:delete val="1"/>
        <c:axPos val="l"/>
        <c:numFmt formatCode="General" sourceLinked="0"/>
        <c:majorTickMark val="out"/>
        <c:minorTickMark val="none"/>
        <c:tickLblPos val="nextTo"/>
        <c:crossAx val="136034176"/>
        <c:crosses val="autoZero"/>
        <c:auto val="1"/>
        <c:lblAlgn val="ctr"/>
        <c:lblOffset val="100"/>
        <c:noMultiLvlLbl val="0"/>
      </c:catAx>
      <c:valAx>
        <c:axId val="136034176"/>
        <c:scaling>
          <c:orientation val="minMax"/>
        </c:scaling>
        <c:delete val="1"/>
        <c:axPos val="t"/>
        <c:numFmt formatCode="#\ ###\ ##0" sourceLinked="1"/>
        <c:majorTickMark val="out"/>
        <c:minorTickMark val="none"/>
        <c:tickLblPos val="nextTo"/>
        <c:crossAx val="1360062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8261019976975951E-2"/>
          <c:w val="0.95924376500454256"/>
          <c:h val="0.86347796004604804"/>
        </c:manualLayout>
      </c:layout>
      <c:barChart>
        <c:barDir val="bar"/>
        <c:grouping val="clustered"/>
        <c:varyColors val="0"/>
        <c:ser>
          <c:idx val="0"/>
          <c:order val="0"/>
          <c:tx>
            <c:strRef>
              <c:f>Лист1!$B$1</c:f>
              <c:strCache>
                <c:ptCount val="1"/>
                <c:pt idx="0">
                  <c:v>Ряд 1</c:v>
                </c:pt>
              </c:strCache>
            </c:strRef>
          </c:tx>
          <c:spPr>
            <a:solidFill>
              <a:srgbClr val="231A6F"/>
            </a:solidFill>
          </c:spPr>
          <c:invertIfNegative val="0"/>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1-8127-4B17-82D1-6102678FD99F}"/>
              </c:ext>
            </c:extLst>
          </c:dPt>
          <c:dPt>
            <c:idx val="2"/>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2-8127-4B17-82D1-6102678FD99F}"/>
              </c:ext>
            </c:extLst>
          </c:dPt>
          <c:dLbls>
            <c:dLbl>
              <c:idx val="0"/>
              <c:layout/>
              <c:tx>
                <c:rich>
                  <a:bodyPr/>
                  <a:lstStyle/>
                  <a:p>
                    <a:r>
                      <a:rPr lang="en-US" dirty="0" smtClean="0"/>
                      <a:t>1 369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776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dirty="0" smtClean="0"/>
                      <a:t>593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180000" tIns="19050" rIns="38100" bIns="19050" anchor="ctr">
                <a:spAutoFit/>
              </a:bodyPr>
              <a:lstStyle/>
              <a:p>
                <a:pPr>
                  <a:defRPr sz="320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Лист1!$A$2:$A$4</c:f>
              <c:strCache>
                <c:ptCount val="3"/>
                <c:pt idx="0">
                  <c:v>Категория 1</c:v>
                </c:pt>
                <c:pt idx="1">
                  <c:v>Категория 2</c:v>
                </c:pt>
                <c:pt idx="2">
                  <c:v>Категория 3</c:v>
                </c:pt>
              </c:strCache>
            </c:strRef>
          </c:cat>
          <c:val>
            <c:numRef>
              <c:f>Лист1!$B$2:$B$4</c:f>
              <c:numCache>
                <c:formatCode>#,##0</c:formatCode>
                <c:ptCount val="3"/>
                <c:pt idx="0">
                  <c:v>296</c:v>
                </c:pt>
                <c:pt idx="1">
                  <c:v>115</c:v>
                </c:pt>
                <c:pt idx="2">
                  <c:v>181</c:v>
                </c:pt>
              </c:numCache>
            </c:numRef>
          </c:val>
          <c:extLst xmlns:c16r2="http://schemas.microsoft.com/office/drawing/2015/06/chart">
            <c:ext xmlns:c16="http://schemas.microsoft.com/office/drawing/2014/chart" uri="{C3380CC4-5D6E-409C-BE32-E72D297353CC}">
              <c16:uniqueId val="{00000003-8127-4B17-82D1-6102678FD99F}"/>
            </c:ext>
          </c:extLst>
        </c:ser>
        <c:dLbls>
          <c:dLblPos val="outEnd"/>
          <c:showLegendKey val="0"/>
          <c:showVal val="1"/>
          <c:showCatName val="0"/>
          <c:showSerName val="0"/>
          <c:showPercent val="0"/>
          <c:showBubbleSize val="0"/>
        </c:dLbls>
        <c:gapWidth val="44"/>
        <c:axId val="164664832"/>
        <c:axId val="164666368"/>
      </c:barChart>
      <c:catAx>
        <c:axId val="164664832"/>
        <c:scaling>
          <c:orientation val="maxMin"/>
        </c:scaling>
        <c:delete val="1"/>
        <c:axPos val="l"/>
        <c:numFmt formatCode="General" sourceLinked="0"/>
        <c:majorTickMark val="out"/>
        <c:minorTickMark val="none"/>
        <c:tickLblPos val="nextTo"/>
        <c:crossAx val="164666368"/>
        <c:crosses val="autoZero"/>
        <c:auto val="1"/>
        <c:lblAlgn val="ctr"/>
        <c:lblOffset val="100"/>
        <c:noMultiLvlLbl val="0"/>
      </c:catAx>
      <c:valAx>
        <c:axId val="164666368"/>
        <c:scaling>
          <c:orientation val="minMax"/>
        </c:scaling>
        <c:delete val="1"/>
        <c:axPos val="t"/>
        <c:numFmt formatCode="#,##0" sourceLinked="1"/>
        <c:majorTickMark val="out"/>
        <c:minorTickMark val="none"/>
        <c:tickLblPos val="nextTo"/>
        <c:crossAx val="16466483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57854779553207"/>
          <c:y val="4.027777777777778E-2"/>
          <c:w val="0.75352877307274702"/>
          <c:h val="0.95972222222222225"/>
        </c:manualLayout>
      </c:layout>
      <c:doughnutChart>
        <c:varyColors val="1"/>
        <c:ser>
          <c:idx val="0"/>
          <c:order val="0"/>
          <c:tx>
            <c:strRef>
              <c:f>Лист1!$B$1</c:f>
              <c:strCache>
                <c:ptCount val="1"/>
                <c:pt idx="0">
                  <c:v>Продажи</c:v>
                </c:pt>
              </c:strCache>
            </c:strRef>
          </c:tx>
          <c:spPr>
            <a:solidFill>
              <a:srgbClr val="231A6F"/>
            </a:solidFill>
            <a:ln>
              <a:noFill/>
            </a:ln>
          </c:spPr>
          <c:dPt>
            <c:idx val="0"/>
            <c:bubble3D val="0"/>
            <c:extLst xmlns:c16r2="http://schemas.microsoft.com/office/drawing/2015/06/chart">
              <c:ext xmlns:c16="http://schemas.microsoft.com/office/drawing/2014/chart" uri="{C3380CC4-5D6E-409C-BE32-E72D297353CC}">
                <c16:uniqueId val="{00000001-7C34-4D19-98A7-3DF8E847A0F3}"/>
              </c:ext>
            </c:extLst>
          </c:dPt>
          <c:dPt>
            <c:idx val="1"/>
            <c:bubble3D val="0"/>
            <c:spPr>
              <a:solidFill>
                <a:schemeClr val="bg1"/>
              </a:solidFill>
              <a:ln>
                <a:noFill/>
              </a:ln>
            </c:spPr>
            <c:extLst xmlns:c16r2="http://schemas.microsoft.com/office/drawing/2015/06/chart">
              <c:ext xmlns:c16="http://schemas.microsoft.com/office/drawing/2014/chart" uri="{C3380CC4-5D6E-409C-BE32-E72D297353CC}">
                <c16:uniqueId val="{00000003-7C34-4D19-98A7-3DF8E847A0F3}"/>
              </c:ext>
            </c:extLst>
          </c:dPt>
          <c:dLbls>
            <c:dLbl>
              <c:idx val="0"/>
              <c:layout>
                <c:manualLayout>
                  <c:x val="-0.36141256650275805"/>
                  <c:y val="2.5494205179037169E-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C34-4D19-98A7-3DF8E847A0F3}"/>
                </c:ext>
                <c:ext xmlns:c15="http://schemas.microsoft.com/office/drawing/2012/chart" uri="{CE6537A1-D6FC-4f65-9D91-7224C49458BB}">
                  <c15:layout>
                    <c:manualLayout>
                      <c:w val="0.31701653300282961"/>
                      <c:h val="0.22732341438790959"/>
                    </c:manualLayout>
                  </c15:layout>
                </c:ext>
              </c:extLst>
            </c:dLbl>
            <c:dLbl>
              <c:idx val="1"/>
              <c:delete val="1"/>
              <c:extLst xmlns:c16r2="http://schemas.microsoft.com/office/drawing/2015/06/chart">
                <c:ext xmlns:c16="http://schemas.microsoft.com/office/drawing/2014/chart" uri="{C3380CC4-5D6E-409C-BE32-E72D297353CC}">
                  <c16:uniqueId val="{00000003-7C34-4D19-98A7-3DF8E847A0F3}"/>
                </c:ext>
                <c:ext xmlns:c15="http://schemas.microsoft.com/office/drawing/2012/chart" uri="{CE6537A1-D6FC-4f65-9D91-7224C49458BB}">
                  <c15:layout>
                    <c:manualLayout>
                      <c:w val="0.31412523247080754"/>
                      <c:h val="0.22732341438790959"/>
                    </c:manualLayout>
                  </c15:layout>
                </c:ext>
              </c:extLst>
            </c:dLbl>
            <c:spPr>
              <a:noFill/>
              <a:ln>
                <a:noFill/>
              </a:ln>
              <a:effectLst/>
            </c:spPr>
            <c:txPr>
              <a:bodyPr wrap="square" lIns="38100" tIns="19050" rIns="38100" bIns="19050" anchor="ctr">
                <a:spAutoFit/>
              </a:bodyPr>
              <a:lstStyle/>
              <a:p>
                <a:pPr>
                  <a:defRPr sz="2000" b="1">
                    <a:solidFill>
                      <a:schemeClr val="tx1">
                        <a:lumMod val="75000"/>
                      </a:schemeClr>
                    </a:solidFill>
                    <a:latin typeface="Roboto Condensed" panose="02000000000000000000" pitchFamily="2" charset="0"/>
                    <a:ea typeface="Roboto Condensed" panose="02000000000000000000" pitchFamily="2"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val>
            <c:numRef>
              <c:f>Лист1!$B$2:$B$3</c:f>
              <c:numCache>
                <c:formatCode>General</c:formatCode>
                <c:ptCount val="2"/>
                <c:pt idx="0" formatCode="#,##0.0">
                  <c:v>775.9</c:v>
                </c:pt>
              </c:numCache>
            </c:numRef>
          </c:val>
          <c:extLst xmlns:c16r2="http://schemas.microsoft.com/office/drawing/2015/06/chart">
            <c:ext xmlns:c16="http://schemas.microsoft.com/office/drawing/2014/chart" uri="{C3380CC4-5D6E-409C-BE32-E72D297353CC}">
              <c16:uniqueId val="{00000004-7C34-4D19-98A7-3DF8E847A0F3}"/>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Лист1!$A$2:$A$3</c15:sqref>
                        </c15:formulaRef>
                      </c:ext>
                    </c:extLst>
                    <c:strCache>
                      <c:ptCount val="2"/>
                      <c:pt idx="0">
                        <c:v>Кв. 1</c:v>
                      </c:pt>
                      <c:pt idx="1">
                        <c:v>Кв. 2</c:v>
                      </c:pt>
                    </c:strCache>
                  </c:strRef>
                </c15:cat>
              </c15:filteredCategoryTitle>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spPr>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02377754723617E-3"/>
          <c:y val="6.8261037009336403E-2"/>
          <c:w val="0.97800007276964074"/>
          <c:h val="0.86347796004604804"/>
        </c:manualLayout>
      </c:layout>
      <c:barChart>
        <c:barDir val="bar"/>
        <c:grouping val="clustered"/>
        <c:varyColors val="0"/>
        <c:ser>
          <c:idx val="0"/>
          <c:order val="0"/>
          <c:tx>
            <c:strRef>
              <c:f>Лист1!$B$1</c:f>
              <c:strCache>
                <c:ptCount val="1"/>
                <c:pt idx="0">
                  <c:v>Ряд 1</c:v>
                </c:pt>
              </c:strCache>
            </c:strRef>
          </c:tx>
          <c:spPr>
            <a:solidFill>
              <a:srgbClr val="231A6F"/>
            </a:solidFill>
          </c:spPr>
          <c:invertIfNegative val="0"/>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1-8127-4B17-82D1-6102678FD99F}"/>
              </c:ext>
            </c:extLst>
          </c:dPt>
          <c:dPt>
            <c:idx val="2"/>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2-8127-4B17-82D1-6102678FD99F}"/>
              </c:ext>
            </c:extLst>
          </c:dPt>
          <c:dPt>
            <c:idx val="3"/>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0-D797-42D5-95A2-4A0A709C483C}"/>
              </c:ext>
            </c:extLst>
          </c:dPt>
          <c:dLbls>
            <c:dLbl>
              <c:idx val="0"/>
              <c:layout/>
              <c:tx>
                <c:rich>
                  <a:bodyPr/>
                  <a:lstStyle/>
                  <a:p>
                    <a:r>
                      <a:rPr lang="en-US" dirty="0" smtClean="0"/>
                      <a:t>2 955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2 398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dirty="0" smtClean="0"/>
                      <a:t>361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dirty="0" smtClean="0"/>
                      <a:t>102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180000" tIns="19050" rIns="38100" bIns="19050" anchor="ctr">
                <a:spAutoFit/>
              </a:bodyPr>
              <a:lstStyle/>
              <a:p>
                <a:pPr>
                  <a:defRPr sz="320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Лист1!$A$2:$A$5</c:f>
              <c:strCache>
                <c:ptCount val="3"/>
                <c:pt idx="0">
                  <c:v>Категория 1</c:v>
                </c:pt>
                <c:pt idx="1">
                  <c:v>Категория 2</c:v>
                </c:pt>
                <c:pt idx="2">
                  <c:v>Категория 3</c:v>
                </c:pt>
              </c:strCache>
            </c:strRef>
          </c:cat>
          <c:val>
            <c:numRef>
              <c:f>Лист1!$B$2:$B$5</c:f>
              <c:numCache>
                <c:formatCode>#,##0</c:formatCode>
                <c:ptCount val="4"/>
                <c:pt idx="0">
                  <c:v>2954.547814</c:v>
                </c:pt>
                <c:pt idx="1">
                  <c:v>2398.1096250000001</c:v>
                </c:pt>
                <c:pt idx="2">
                  <c:v>361.34796999999998</c:v>
                </c:pt>
                <c:pt idx="3">
                  <c:v>101.619422</c:v>
                </c:pt>
              </c:numCache>
            </c:numRef>
          </c:val>
          <c:extLst xmlns:c16r2="http://schemas.microsoft.com/office/drawing/2015/06/chart">
            <c:ext xmlns:c16="http://schemas.microsoft.com/office/drawing/2014/chart" uri="{C3380CC4-5D6E-409C-BE32-E72D297353CC}">
              <c16:uniqueId val="{00000003-8127-4B17-82D1-6102678FD99F}"/>
            </c:ext>
          </c:extLst>
        </c:ser>
        <c:dLbls>
          <c:dLblPos val="outEnd"/>
          <c:showLegendKey val="0"/>
          <c:showVal val="1"/>
          <c:showCatName val="0"/>
          <c:showSerName val="0"/>
          <c:showPercent val="0"/>
          <c:showBubbleSize val="0"/>
        </c:dLbls>
        <c:gapWidth val="44"/>
        <c:axId val="165985280"/>
        <c:axId val="166001664"/>
      </c:barChart>
      <c:catAx>
        <c:axId val="165985280"/>
        <c:scaling>
          <c:orientation val="maxMin"/>
        </c:scaling>
        <c:delete val="1"/>
        <c:axPos val="l"/>
        <c:numFmt formatCode="General" sourceLinked="0"/>
        <c:majorTickMark val="out"/>
        <c:minorTickMark val="none"/>
        <c:tickLblPos val="nextTo"/>
        <c:crossAx val="166001664"/>
        <c:crosses val="autoZero"/>
        <c:auto val="1"/>
        <c:lblAlgn val="ctr"/>
        <c:lblOffset val="100"/>
        <c:noMultiLvlLbl val="0"/>
      </c:catAx>
      <c:valAx>
        <c:axId val="166001664"/>
        <c:scaling>
          <c:orientation val="minMax"/>
        </c:scaling>
        <c:delete val="1"/>
        <c:axPos val="t"/>
        <c:numFmt formatCode="#,##0" sourceLinked="1"/>
        <c:majorTickMark val="out"/>
        <c:minorTickMark val="none"/>
        <c:tickLblPos val="nextTo"/>
        <c:crossAx val="16598528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57854779553207"/>
          <c:y val="4.027777777777778E-2"/>
          <c:w val="0.75352877307274702"/>
          <c:h val="0.95972222222222225"/>
        </c:manualLayout>
      </c:layout>
      <c:doughnutChart>
        <c:varyColors val="1"/>
        <c:ser>
          <c:idx val="0"/>
          <c:order val="0"/>
          <c:tx>
            <c:strRef>
              <c:f>Лист1!$B$1</c:f>
              <c:strCache>
                <c:ptCount val="1"/>
                <c:pt idx="0">
                  <c:v>Продажи</c:v>
                </c:pt>
              </c:strCache>
            </c:strRef>
          </c:tx>
          <c:spPr>
            <a:solidFill>
              <a:srgbClr val="231A6F"/>
            </a:solidFill>
            <a:ln>
              <a:noFill/>
            </a:ln>
          </c:spPr>
          <c:dPt>
            <c:idx val="0"/>
            <c:bubble3D val="0"/>
            <c:extLst xmlns:c16r2="http://schemas.microsoft.com/office/drawing/2015/06/chart">
              <c:ext xmlns:c16="http://schemas.microsoft.com/office/drawing/2014/chart" uri="{C3380CC4-5D6E-409C-BE32-E72D297353CC}">
                <c16:uniqueId val="{00000001-7C34-4D19-98A7-3DF8E847A0F3}"/>
              </c:ext>
            </c:extLst>
          </c:dPt>
          <c:dPt>
            <c:idx val="1"/>
            <c:bubble3D val="0"/>
            <c:spPr>
              <a:solidFill>
                <a:schemeClr val="bg1"/>
              </a:solidFill>
              <a:ln>
                <a:noFill/>
              </a:ln>
            </c:spPr>
            <c:extLst xmlns:c16r2="http://schemas.microsoft.com/office/drawing/2015/06/chart">
              <c:ext xmlns:c16="http://schemas.microsoft.com/office/drawing/2014/chart" uri="{C3380CC4-5D6E-409C-BE32-E72D297353CC}">
                <c16:uniqueId val="{00000003-7C34-4D19-98A7-3DF8E847A0F3}"/>
              </c:ext>
            </c:extLst>
          </c:dPt>
          <c:dLbls>
            <c:dLbl>
              <c:idx val="0"/>
              <c:layout>
                <c:manualLayout>
                  <c:x val="-0.36827610417515183"/>
                  <c:y val="-1.8789229208200975E-4"/>
                </c:manualLayout>
              </c:layout>
              <c:spPr>
                <a:noFill/>
                <a:ln>
                  <a:noFill/>
                </a:ln>
                <a:effectLst/>
              </c:spPr>
              <c:txPr>
                <a:bodyPr wrap="square" lIns="38100" tIns="19050" rIns="38100" bIns="19050" anchor="ctr">
                  <a:noAutofit/>
                </a:bodyPr>
                <a:lstStyle/>
                <a:p>
                  <a:pPr>
                    <a:defRPr sz="2000" b="1">
                      <a:solidFill>
                        <a:schemeClr val="tx1">
                          <a:lumMod val="75000"/>
                        </a:schemeClr>
                      </a:solidFill>
                      <a:latin typeface="Roboto Condensed" panose="02000000000000000000" pitchFamily="2" charset="0"/>
                      <a:ea typeface="Roboto Condensed" panose="02000000000000000000" pitchFamily="2"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C34-4D19-98A7-3DF8E847A0F3}"/>
                </c:ext>
                <c:ext xmlns:c15="http://schemas.microsoft.com/office/drawing/2012/chart" uri="{CE6537A1-D6FC-4f65-9D91-7224C49458BB}">
                  <c15:layout>
                    <c:manualLayout>
                      <c:w val="0.31701653300282961"/>
                      <c:h val="0.10428838025116891"/>
                    </c:manualLayout>
                  </c15:layout>
                </c:ext>
              </c:extLst>
            </c:dLbl>
            <c:dLbl>
              <c:idx val="1"/>
              <c:layout>
                <c:manualLayout>
                  <c:x val="-7.1213415088081086E-2"/>
                  <c:y val="-0.39159507044048886"/>
                </c:manualLayout>
              </c:layout>
              <c:spPr>
                <a:noFill/>
                <a:ln>
                  <a:noFill/>
                </a:ln>
                <a:effectLst/>
              </c:spPr>
              <c:txPr>
                <a:bodyPr wrap="square" lIns="38100" tIns="19050" rIns="38100" bIns="19050" anchor="ctr">
                  <a:noAutofit/>
                </a:bodyPr>
                <a:lstStyle/>
                <a:p>
                  <a:pPr>
                    <a:defRPr sz="2000" b="1">
                      <a:solidFill>
                        <a:schemeClr val="tx1">
                          <a:lumMod val="75000"/>
                        </a:schemeClr>
                      </a:solidFill>
                      <a:latin typeface="Roboto Condensed" panose="02000000000000000000" pitchFamily="2" charset="0"/>
                      <a:ea typeface="Roboto Condensed" panose="02000000000000000000" pitchFamily="2"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C34-4D19-98A7-3DF8E847A0F3}"/>
                </c:ext>
                <c:ext xmlns:c15="http://schemas.microsoft.com/office/drawing/2012/chart" uri="{CE6537A1-D6FC-4f65-9D91-7224C49458BB}">
                  <c15:layout>
                    <c:manualLayout>
                      <c:w val="0.31412523247080754"/>
                      <c:h val="0.12695272864477902"/>
                    </c:manualLayout>
                  </c15:layout>
                </c:ext>
              </c:extLst>
            </c:dLbl>
            <c:spPr>
              <a:noFill/>
              <a:ln>
                <a:noFill/>
              </a:ln>
              <a:effectLst/>
            </c:spPr>
            <c:txPr>
              <a:bodyPr wrap="square" lIns="38100" tIns="19050" rIns="38100" bIns="19050" anchor="ctr">
                <a:spAutoFit/>
              </a:bodyPr>
              <a:lstStyle/>
              <a:p>
                <a:pPr>
                  <a:defRPr sz="2000" b="1">
                    <a:solidFill>
                      <a:schemeClr val="tx1">
                        <a:lumMod val="75000"/>
                      </a:schemeClr>
                    </a:solidFill>
                    <a:latin typeface="Roboto Condensed" panose="02000000000000000000" pitchFamily="2" charset="0"/>
                    <a:ea typeface="Roboto Condensed" panose="02000000000000000000" pitchFamily="2"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Лист1!$B$2:$B$3</c:f>
              <c:numCache>
                <c:formatCode>#,##0.0</c:formatCode>
                <c:ptCount val="2"/>
                <c:pt idx="0">
                  <c:v>2899.3</c:v>
                </c:pt>
              </c:numCache>
            </c:numRef>
          </c:val>
          <c:extLst xmlns:c16r2="http://schemas.microsoft.com/office/drawing/2015/06/chart">
            <c:ext xmlns:c16="http://schemas.microsoft.com/office/drawing/2014/chart" uri="{C3380CC4-5D6E-409C-BE32-E72D297353CC}">
              <c16:uniqueId val="{00000004-7C34-4D19-98A7-3DF8E847A0F3}"/>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Лист1!$A$2:$A$3</c15:sqref>
                        </c15:formulaRef>
                      </c:ext>
                    </c:extLst>
                    <c:strCache>
                      <c:ptCount val="2"/>
                      <c:pt idx="0">
                        <c:v>Кв. 1</c:v>
                      </c:pt>
                      <c:pt idx="1">
                        <c:v>Кв. 2</c:v>
                      </c:pt>
                    </c:strCache>
                  </c:strRef>
                </c15:cat>
              </c15:filteredCategoryTitle>
            </c:ext>
          </c:extLst>
        </c:ser>
        <c:dLbls>
          <c:showLegendKey val="0"/>
          <c:showVal val="0"/>
          <c:showCatName val="0"/>
          <c:showSerName val="0"/>
          <c:showPercent val="0"/>
          <c:showBubbleSize val="0"/>
          <c:showLeaderLines val="0"/>
        </c:dLbls>
        <c:firstSliceAng val="0"/>
        <c:holeSize val="70"/>
      </c:doughnutChart>
    </c:plotArea>
    <c:plotVisOnly val="1"/>
    <c:dispBlanksAs val="gap"/>
    <c:showDLblsOverMax val="0"/>
  </c:chart>
  <c:spPr>
    <a:ln>
      <a:noFill/>
    </a:ln>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0063169960356E-2"/>
          <c:y val="1.9527821538057957E-2"/>
          <c:w val="0.84886387665045537"/>
          <c:h val="0.94502983993737588"/>
        </c:manualLayout>
      </c:layout>
      <c:barChart>
        <c:barDir val="bar"/>
        <c:grouping val="clustered"/>
        <c:varyColors val="0"/>
        <c:ser>
          <c:idx val="0"/>
          <c:order val="0"/>
          <c:tx>
            <c:strRef>
              <c:f>Лист1!$B$1</c:f>
              <c:strCache>
                <c:ptCount val="1"/>
                <c:pt idx="0">
                  <c:v>Ряд 1</c:v>
                </c:pt>
              </c:strCache>
            </c:strRef>
          </c:tx>
          <c:spPr>
            <a:solidFill>
              <a:srgbClr val="231A6F"/>
            </a:solidFill>
          </c:spPr>
          <c:invertIfNegative val="0"/>
          <c:dPt>
            <c:idx val="4"/>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0-DE00-4CA7-9718-06E6B174AE34}"/>
              </c:ext>
            </c:extLst>
          </c:dPt>
          <c:dPt>
            <c:idx val="5"/>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1-DE00-4CA7-9718-06E6B174AE34}"/>
              </c:ext>
            </c:extLst>
          </c:dPt>
          <c:dLbls>
            <c:dLbl>
              <c:idx val="0"/>
              <c:layout/>
              <c:tx>
                <c:rich>
                  <a:bodyPr/>
                  <a:lstStyle/>
                  <a:p>
                    <a:r>
                      <a:rPr lang="en-US" dirty="0" smtClean="0"/>
                      <a:t>845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12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dirty="0" smtClean="0"/>
                      <a:t>662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dirty="0" smtClean="0"/>
                      <a:t>62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5"/>
              <c:layout/>
              <c:tx>
                <c:rich>
                  <a:bodyPr/>
                  <a:lstStyle/>
                  <a:p>
                    <a:r>
                      <a:rPr lang="en-US" dirty="0" smtClean="0"/>
                      <a:t>34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6"/>
              <c:layout/>
              <c:tx>
                <c:rich>
                  <a:bodyPr/>
                  <a:lstStyle/>
                  <a:p>
                    <a:r>
                      <a:rPr lang="en-US" dirty="0" smtClean="0"/>
                      <a:t>108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180000" tIns="19050" rIns="38100" bIns="19050" anchor="ctr">
                <a:spAutoFit/>
              </a:bodyPr>
              <a:lstStyle/>
              <a:p>
                <a:pPr>
                  <a:defRPr sz="320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3"/>
                <c:pt idx="0">
                  <c:v>Категория 1</c:v>
                </c:pt>
                <c:pt idx="1">
                  <c:v>Категория 2</c:v>
                </c:pt>
                <c:pt idx="2">
                  <c:v>Категория 3</c:v>
                </c:pt>
              </c:strCache>
            </c:strRef>
          </c:cat>
          <c:val>
            <c:numRef>
              <c:f>Лист1!$B$2:$B$8</c:f>
              <c:numCache>
                <c:formatCode>#,##0</c:formatCode>
                <c:ptCount val="7"/>
                <c:pt idx="0">
                  <c:v>820</c:v>
                </c:pt>
                <c:pt idx="1">
                  <c:v>9</c:v>
                </c:pt>
                <c:pt idx="2">
                  <c:v>652</c:v>
                </c:pt>
                <c:pt idx="3">
                  <c:v>55</c:v>
                </c:pt>
                <c:pt idx="4">
                  <c:v>28</c:v>
                </c:pt>
                <c:pt idx="5">
                  <c:v>27</c:v>
                </c:pt>
                <c:pt idx="6">
                  <c:v>103</c:v>
                </c:pt>
              </c:numCache>
            </c:numRef>
          </c:val>
          <c:extLst xmlns:c16r2="http://schemas.microsoft.com/office/drawing/2015/06/chart">
            <c:ext xmlns:c16="http://schemas.microsoft.com/office/drawing/2014/chart" uri="{C3380CC4-5D6E-409C-BE32-E72D297353CC}">
              <c16:uniqueId val="{00000003-8127-4B17-82D1-6102678FD99F}"/>
            </c:ext>
          </c:extLst>
        </c:ser>
        <c:dLbls>
          <c:dLblPos val="outEnd"/>
          <c:showLegendKey val="0"/>
          <c:showVal val="1"/>
          <c:showCatName val="0"/>
          <c:showSerName val="0"/>
          <c:showPercent val="0"/>
          <c:showBubbleSize val="0"/>
        </c:dLbls>
        <c:gapWidth val="20"/>
        <c:axId val="167141760"/>
        <c:axId val="167165952"/>
      </c:barChart>
      <c:catAx>
        <c:axId val="167141760"/>
        <c:scaling>
          <c:orientation val="maxMin"/>
        </c:scaling>
        <c:delete val="1"/>
        <c:axPos val="l"/>
        <c:numFmt formatCode="General" sourceLinked="0"/>
        <c:majorTickMark val="out"/>
        <c:minorTickMark val="none"/>
        <c:tickLblPos val="nextTo"/>
        <c:crossAx val="167165952"/>
        <c:crosses val="autoZero"/>
        <c:auto val="1"/>
        <c:lblAlgn val="ctr"/>
        <c:lblOffset val="100"/>
        <c:noMultiLvlLbl val="0"/>
      </c:catAx>
      <c:valAx>
        <c:axId val="167165952"/>
        <c:scaling>
          <c:orientation val="minMax"/>
        </c:scaling>
        <c:delete val="1"/>
        <c:axPos val="t"/>
        <c:numFmt formatCode="#,##0" sourceLinked="1"/>
        <c:majorTickMark val="out"/>
        <c:minorTickMark val="none"/>
        <c:tickLblPos val="nextTo"/>
        <c:crossAx val="16714176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8261019976975951E-2"/>
          <c:w val="0.90638507948472113"/>
          <c:h val="0.93080104821527021"/>
        </c:manualLayout>
      </c:layout>
      <c:barChart>
        <c:barDir val="bar"/>
        <c:grouping val="clustered"/>
        <c:varyColors val="0"/>
        <c:ser>
          <c:idx val="0"/>
          <c:order val="0"/>
          <c:tx>
            <c:strRef>
              <c:f>Лист1!$B$1</c:f>
              <c:strCache>
                <c:ptCount val="1"/>
                <c:pt idx="0">
                  <c:v>Ряд 1</c:v>
                </c:pt>
              </c:strCache>
            </c:strRef>
          </c:tx>
          <c:spPr>
            <a:solidFill>
              <a:srgbClr val="231A6F"/>
            </a:solidFill>
          </c:spPr>
          <c:invertIfNegative val="0"/>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1-8127-4B17-82D1-6102678FD99F}"/>
              </c:ext>
            </c:extLst>
          </c:dPt>
          <c:dPt>
            <c:idx val="2"/>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2-8127-4B17-82D1-6102678FD99F}"/>
              </c:ext>
            </c:extLst>
          </c:dPt>
          <c:dLbls>
            <c:dLbl>
              <c:idx val="0"/>
              <c:layout/>
              <c:tx>
                <c:rich>
                  <a:bodyPr/>
                  <a:lstStyle/>
                  <a:p>
                    <a:r>
                      <a:rPr lang="en-US" dirty="0" smtClean="0"/>
                      <a:t>5</a:t>
                    </a:r>
                    <a:r>
                      <a:rPr lang="ru-RU" dirty="0" smtClean="0"/>
                      <a:t>7</a:t>
                    </a:r>
                    <a:r>
                      <a:rPr lang="en-US" dirty="0" smtClean="0"/>
                      <a:t>,</a:t>
                    </a:r>
                    <a:r>
                      <a:rPr lang="ru-RU" dirty="0" smtClean="0"/>
                      <a:t>3</a:t>
                    </a:r>
                    <a:endParaRPr lang="en-US" dirty="0"/>
                  </a:p>
                </c:rich>
              </c:tx>
              <c:dLblPos val="outEnd"/>
              <c:showLegendKey val="0"/>
              <c:showVal val="1"/>
              <c:showCatName val="0"/>
              <c:showSerName val="0"/>
              <c:showPercent val="0"/>
              <c:showBubbleSize val="0"/>
            </c:dLbl>
            <c:dLbl>
              <c:idx val="1"/>
              <c:layout/>
              <c:tx>
                <c:rich>
                  <a:bodyPr/>
                  <a:lstStyle/>
                  <a:p>
                    <a:r>
                      <a:rPr lang="en-US" dirty="0" smtClean="0"/>
                      <a:t>4</a:t>
                    </a:r>
                    <a:r>
                      <a:rPr lang="ru-RU" dirty="0" smtClean="0"/>
                      <a:t>5</a:t>
                    </a:r>
                    <a:r>
                      <a:rPr lang="en-US" dirty="0" smtClean="0"/>
                      <a:t>,</a:t>
                    </a:r>
                    <a:r>
                      <a:rPr lang="ru-RU" dirty="0" smtClean="0"/>
                      <a:t>1</a:t>
                    </a:r>
                    <a:endParaRPr lang="en-US" dirty="0"/>
                  </a:p>
                </c:rich>
              </c:tx>
              <c:dLblPos val="outEnd"/>
              <c:showLegendKey val="0"/>
              <c:showVal val="1"/>
              <c:showCatName val="0"/>
              <c:showSerName val="0"/>
              <c:showPercent val="0"/>
              <c:showBubbleSize val="0"/>
            </c:dLbl>
            <c:dLbl>
              <c:idx val="2"/>
              <c:layout/>
              <c:tx>
                <c:rich>
                  <a:bodyPr/>
                  <a:lstStyle/>
                  <a:p>
                    <a:r>
                      <a:rPr lang="en-US" dirty="0" smtClean="0"/>
                      <a:t>1</a:t>
                    </a:r>
                    <a:r>
                      <a:rPr lang="ru-RU" dirty="0" smtClean="0"/>
                      <a:t>2</a:t>
                    </a:r>
                    <a:r>
                      <a:rPr lang="en-US" dirty="0" smtClean="0"/>
                      <a:t>,</a:t>
                    </a:r>
                    <a:r>
                      <a:rPr lang="ru-RU" dirty="0" smtClean="0"/>
                      <a:t>2</a:t>
                    </a:r>
                    <a:endParaRPr lang="en-US" dirty="0"/>
                  </a:p>
                </c:rich>
              </c:tx>
              <c:dLblPos val="outEnd"/>
              <c:showLegendKey val="0"/>
              <c:showVal val="1"/>
              <c:showCatName val="0"/>
              <c:showSerName val="0"/>
              <c:showPercent val="0"/>
              <c:showBubbleSize val="0"/>
            </c:dLbl>
            <c:spPr>
              <a:noFill/>
              <a:ln>
                <a:noFill/>
              </a:ln>
              <a:effectLst/>
            </c:spPr>
            <c:txPr>
              <a:bodyPr wrap="square" lIns="180000" tIns="19050" rIns="38100" bIns="19050" anchor="ctr">
                <a:spAutoFit/>
              </a:bodyPr>
              <a:lstStyle/>
              <a:p>
                <a:pPr>
                  <a:defRPr sz="320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Лист1!$A$2:$A$4</c:f>
              <c:strCache>
                <c:ptCount val="3"/>
                <c:pt idx="0">
                  <c:v>Категория 1</c:v>
                </c:pt>
                <c:pt idx="1">
                  <c:v>Категория 2</c:v>
                </c:pt>
                <c:pt idx="2">
                  <c:v>Категория 3</c:v>
                </c:pt>
              </c:strCache>
            </c:strRef>
          </c:cat>
          <c:val>
            <c:numRef>
              <c:f>Лист1!$B$2:$B$4</c:f>
              <c:numCache>
                <c:formatCode>0.0</c:formatCode>
                <c:ptCount val="3"/>
                <c:pt idx="0">
                  <c:v>56</c:v>
                </c:pt>
                <c:pt idx="1">
                  <c:v>44.2</c:v>
                </c:pt>
                <c:pt idx="2">
                  <c:v>11.8</c:v>
                </c:pt>
              </c:numCache>
            </c:numRef>
          </c:val>
          <c:extLst xmlns:c16r2="http://schemas.microsoft.com/office/drawing/2015/06/chart">
            <c:ext xmlns:c16="http://schemas.microsoft.com/office/drawing/2014/chart" uri="{C3380CC4-5D6E-409C-BE32-E72D297353CC}">
              <c16:uniqueId val="{00000003-8127-4B17-82D1-6102678FD99F}"/>
            </c:ext>
          </c:extLst>
        </c:ser>
        <c:dLbls>
          <c:dLblPos val="outEnd"/>
          <c:showLegendKey val="0"/>
          <c:showVal val="1"/>
          <c:showCatName val="0"/>
          <c:showSerName val="0"/>
          <c:showPercent val="0"/>
          <c:showBubbleSize val="0"/>
        </c:dLbls>
        <c:gapWidth val="44"/>
        <c:axId val="166304384"/>
        <c:axId val="166312192"/>
      </c:barChart>
      <c:catAx>
        <c:axId val="166304384"/>
        <c:scaling>
          <c:orientation val="maxMin"/>
        </c:scaling>
        <c:delete val="1"/>
        <c:axPos val="l"/>
        <c:numFmt formatCode="General" sourceLinked="0"/>
        <c:majorTickMark val="out"/>
        <c:minorTickMark val="none"/>
        <c:tickLblPos val="nextTo"/>
        <c:crossAx val="166312192"/>
        <c:crosses val="autoZero"/>
        <c:auto val="1"/>
        <c:lblAlgn val="ctr"/>
        <c:lblOffset val="100"/>
        <c:noMultiLvlLbl val="0"/>
      </c:catAx>
      <c:valAx>
        <c:axId val="166312192"/>
        <c:scaling>
          <c:orientation val="minMax"/>
        </c:scaling>
        <c:delete val="1"/>
        <c:axPos val="t"/>
        <c:numFmt formatCode="0.0" sourceLinked="1"/>
        <c:majorTickMark val="out"/>
        <c:minorTickMark val="none"/>
        <c:tickLblPos val="nextTo"/>
        <c:crossAx val="1663043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57854779553207"/>
          <c:y val="4.027777777777778E-2"/>
          <c:w val="0.75352877307274702"/>
          <c:h val="0.95972222222222225"/>
        </c:manualLayout>
      </c:layout>
      <c:doughnutChart>
        <c:varyColors val="1"/>
        <c:ser>
          <c:idx val="0"/>
          <c:order val="0"/>
          <c:tx>
            <c:strRef>
              <c:f>Лист1!$B$1</c:f>
              <c:strCache>
                <c:ptCount val="1"/>
                <c:pt idx="0">
                  <c:v>Продажи</c:v>
                </c:pt>
              </c:strCache>
            </c:strRef>
          </c:tx>
          <c:spPr>
            <a:solidFill>
              <a:srgbClr val="231A6F"/>
            </a:solidFill>
            <a:ln>
              <a:noFill/>
            </a:ln>
          </c:spPr>
          <c:dPt>
            <c:idx val="0"/>
            <c:bubble3D val="0"/>
            <c:extLst xmlns:c16r2="http://schemas.microsoft.com/office/drawing/2015/06/chart">
              <c:ext xmlns:c16="http://schemas.microsoft.com/office/drawing/2014/chart" uri="{C3380CC4-5D6E-409C-BE32-E72D297353CC}">
                <c16:uniqueId val="{00000001-7C34-4D19-98A7-3DF8E847A0F3}"/>
              </c:ext>
            </c:extLst>
          </c:dPt>
          <c:dPt>
            <c:idx val="1"/>
            <c:bubble3D val="0"/>
            <c:spPr>
              <a:solidFill>
                <a:schemeClr val="bg1"/>
              </a:solidFill>
              <a:ln>
                <a:noFill/>
              </a:ln>
            </c:spPr>
            <c:extLst xmlns:c16r2="http://schemas.microsoft.com/office/drawing/2015/06/chart">
              <c:ext xmlns:c16="http://schemas.microsoft.com/office/drawing/2014/chart" uri="{C3380CC4-5D6E-409C-BE32-E72D297353CC}">
                <c16:uniqueId val="{00000003-7C34-4D19-98A7-3DF8E847A0F3}"/>
              </c:ext>
            </c:extLst>
          </c:dPt>
          <c:dLbls>
            <c:dLbl>
              <c:idx val="0"/>
              <c:layout>
                <c:manualLayout>
                  <c:x val="-0.36719516756680215"/>
                  <c:y val="6.475783054511591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C34-4D19-98A7-3DF8E847A0F3}"/>
                </c:ext>
                <c:ext xmlns:c15="http://schemas.microsoft.com/office/drawing/2012/chart" uri="{CE6537A1-D6FC-4f65-9D91-7224C49458BB}">
                  <c15:layout>
                    <c:manualLayout>
                      <c:w val="0.31701653300282961"/>
                      <c:h val="0.22732341438790959"/>
                    </c:manualLayout>
                  </c15:layout>
                </c:ext>
              </c:extLst>
            </c:dLbl>
            <c:dLbl>
              <c:idx val="1"/>
              <c:layout>
                <c:manualLayout>
                  <c:x val="-0.180706283251379"/>
                  <c:y val="4.53288242582461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C34-4D19-98A7-3DF8E847A0F3}"/>
                </c:ext>
                <c:ext xmlns:c15="http://schemas.microsoft.com/office/drawing/2012/chart" uri="{CE6537A1-D6FC-4f65-9D91-7224C49458BB}">
                  <c15:layout>
                    <c:manualLayout>
                      <c:w val="0.31412523247080754"/>
                      <c:h val="0.22732341438790959"/>
                    </c:manualLayout>
                  </c15:layout>
                </c:ext>
              </c:extLst>
            </c:dLbl>
            <c:spPr>
              <a:noFill/>
              <a:ln>
                <a:noFill/>
              </a:ln>
              <a:effectLst/>
            </c:spPr>
            <c:txPr>
              <a:bodyPr wrap="square" lIns="38100" tIns="19050" rIns="38100" bIns="19050" anchor="ctr">
                <a:spAutoFit/>
              </a:bodyPr>
              <a:lstStyle/>
              <a:p>
                <a:pPr>
                  <a:defRPr sz="2000" b="1">
                    <a:solidFill>
                      <a:schemeClr val="tx1">
                        <a:lumMod val="75000"/>
                      </a:schemeClr>
                    </a:solidFill>
                    <a:latin typeface="Roboto Condensed" panose="02000000000000000000" pitchFamily="2" charset="0"/>
                    <a:ea typeface="Roboto Condensed" panose="02000000000000000000" pitchFamily="2"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val>
            <c:numRef>
              <c:f>Лист1!$B$2:$B$3</c:f>
              <c:numCache>
                <c:formatCode>#,##0.0</c:formatCode>
                <c:ptCount val="2"/>
                <c:pt idx="0">
                  <c:v>57.3</c:v>
                </c:pt>
              </c:numCache>
            </c:numRef>
          </c:val>
          <c:extLst xmlns:c16r2="http://schemas.microsoft.com/office/drawing/2015/06/chart">
            <c:ext xmlns:c16="http://schemas.microsoft.com/office/drawing/2014/chart" uri="{C3380CC4-5D6E-409C-BE32-E72D297353CC}">
              <c16:uniqueId val="{00000004-7C34-4D19-98A7-3DF8E847A0F3}"/>
            </c:ext>
            <c:ext xmlns:c15="http://schemas.microsoft.com/office/drawing/2012/chart" uri="{02D57815-91ED-43cb-92C2-25804820EDAC}">
              <c15:filteredCategoryTitle>
                <c15:cat>
                  <c:strRef>
                    <c:extLst xmlns:c16r2="http://schemas.microsoft.com/office/drawing/2015/06/chart">
                      <c:ext uri="{02D57815-91ED-43cb-92C2-25804820EDAC}">
                        <c15:formulaRef>
                          <c15:sqref>Лист1!$A$2:$A$3</c15:sqref>
                        </c15:formulaRef>
                      </c:ext>
                    </c:extLst>
                    <c:strCache>
                      <c:ptCount val="2"/>
                      <c:pt idx="0">
                        <c:v>Кв. 1</c:v>
                      </c:pt>
                      <c:pt idx="1">
                        <c:v>Кв. 2</c:v>
                      </c:pt>
                    </c:strCache>
                  </c:strRef>
                </c15:cat>
              </c15:filteredCategoryTitle>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spPr>
    <a:ln>
      <a:no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8261019976975951E-2"/>
          <c:w val="0.87569293950546989"/>
          <c:h val="0.92499553851409577"/>
        </c:manualLayout>
      </c:layout>
      <c:barChart>
        <c:barDir val="bar"/>
        <c:grouping val="clustered"/>
        <c:varyColors val="0"/>
        <c:ser>
          <c:idx val="0"/>
          <c:order val="0"/>
          <c:tx>
            <c:strRef>
              <c:f>Лист1!$B$1</c:f>
              <c:strCache>
                <c:ptCount val="1"/>
                <c:pt idx="0">
                  <c:v>Ряд 1</c:v>
                </c:pt>
              </c:strCache>
            </c:strRef>
          </c:tx>
          <c:spPr>
            <a:solidFill>
              <a:srgbClr val="231A6F"/>
            </a:solidFill>
          </c:spPr>
          <c:invertIfNegative val="0"/>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1-8127-4B17-82D1-6102678FD99F}"/>
              </c:ext>
            </c:extLst>
          </c:dPt>
          <c:dPt>
            <c:idx val="2"/>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2-8127-4B17-82D1-6102678FD99F}"/>
              </c:ext>
            </c:extLst>
          </c:dPt>
          <c:dPt>
            <c:idx val="3"/>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0-D797-42D5-95A2-4A0A709C483C}"/>
              </c:ext>
            </c:extLst>
          </c:dPt>
          <c:dPt>
            <c:idx val="4"/>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0-764C-4A6D-89AC-0DA8855B5272}"/>
              </c:ext>
            </c:extLst>
          </c:dPt>
          <c:dLbls>
            <c:spPr>
              <a:noFill/>
              <a:ln>
                <a:noFill/>
              </a:ln>
              <a:effectLst/>
            </c:spPr>
            <c:txPr>
              <a:bodyPr wrap="square" lIns="180000" tIns="19050" rIns="38100" bIns="19050" anchor="ctr">
                <a:spAutoFit/>
              </a:bodyPr>
              <a:lstStyle/>
              <a:p>
                <a:pPr>
                  <a:defRPr sz="320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Лист1!$A$2:$A$6</c:f>
              <c:strCache>
                <c:ptCount val="3"/>
                <c:pt idx="0">
                  <c:v>Категория 1</c:v>
                </c:pt>
                <c:pt idx="1">
                  <c:v>Категория 2</c:v>
                </c:pt>
                <c:pt idx="2">
                  <c:v>Категория 3</c:v>
                </c:pt>
              </c:strCache>
            </c:strRef>
          </c:cat>
          <c:val>
            <c:numRef>
              <c:f>Лист1!$B$2:$B$6</c:f>
              <c:numCache>
                <c:formatCode>0.0</c:formatCode>
                <c:ptCount val="5"/>
                <c:pt idx="0">
                  <c:v>413.73352</c:v>
                </c:pt>
                <c:pt idx="1">
                  <c:v>352.90905400000003</c:v>
                </c:pt>
                <c:pt idx="2">
                  <c:v>36.277316999999996</c:v>
                </c:pt>
                <c:pt idx="3">
                  <c:v>14.730548000000001</c:v>
                </c:pt>
                <c:pt idx="4">
                  <c:v>7.6696739999999997</c:v>
                </c:pt>
              </c:numCache>
            </c:numRef>
          </c:val>
          <c:extLst xmlns:c16r2="http://schemas.microsoft.com/office/drawing/2015/06/chart">
            <c:ext xmlns:c16="http://schemas.microsoft.com/office/drawing/2014/chart" uri="{C3380CC4-5D6E-409C-BE32-E72D297353CC}">
              <c16:uniqueId val="{00000003-8127-4B17-82D1-6102678FD99F}"/>
            </c:ext>
          </c:extLst>
        </c:ser>
        <c:dLbls>
          <c:dLblPos val="outEnd"/>
          <c:showLegendKey val="0"/>
          <c:showVal val="1"/>
          <c:showCatName val="0"/>
          <c:showSerName val="0"/>
          <c:showPercent val="0"/>
          <c:showBubbleSize val="0"/>
        </c:dLbls>
        <c:gapWidth val="84"/>
        <c:axId val="66621824"/>
        <c:axId val="76349824"/>
      </c:barChart>
      <c:catAx>
        <c:axId val="66621824"/>
        <c:scaling>
          <c:orientation val="maxMin"/>
        </c:scaling>
        <c:delete val="1"/>
        <c:axPos val="l"/>
        <c:numFmt formatCode="General" sourceLinked="0"/>
        <c:majorTickMark val="out"/>
        <c:minorTickMark val="none"/>
        <c:tickLblPos val="nextTo"/>
        <c:crossAx val="76349824"/>
        <c:crosses val="autoZero"/>
        <c:auto val="1"/>
        <c:lblAlgn val="ctr"/>
        <c:lblOffset val="100"/>
        <c:noMultiLvlLbl val="0"/>
      </c:catAx>
      <c:valAx>
        <c:axId val="76349824"/>
        <c:scaling>
          <c:orientation val="minMax"/>
        </c:scaling>
        <c:delete val="1"/>
        <c:axPos val="t"/>
        <c:numFmt formatCode="0.0" sourceLinked="1"/>
        <c:majorTickMark val="out"/>
        <c:minorTickMark val="none"/>
        <c:tickLblPos val="nextTo"/>
        <c:crossAx val="6662182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81939742385797E-2"/>
          <c:y val="6.1098200638518577E-2"/>
          <c:w val="0.92703612051522843"/>
          <c:h val="0.85598281278063482"/>
        </c:manualLayout>
      </c:layout>
      <c:barChart>
        <c:barDir val="col"/>
        <c:grouping val="clustered"/>
        <c:varyColors val="0"/>
        <c:ser>
          <c:idx val="0"/>
          <c:order val="0"/>
          <c:tx>
            <c:strRef>
              <c:f>Лист1!$B$1</c:f>
              <c:strCache>
                <c:ptCount val="1"/>
                <c:pt idx="0">
                  <c:v>Ряд 1</c:v>
                </c:pt>
              </c:strCache>
            </c:strRef>
          </c:tx>
          <c:spPr>
            <a:solidFill>
              <a:srgbClr val="21176A"/>
            </a:solidFill>
            <a:ln>
              <a:noFill/>
            </a:ln>
            <a:effectLst/>
          </c:spPr>
          <c:invertIfNegative val="0"/>
          <c:dLbls>
            <c:dLbl>
              <c:idx val="0"/>
              <c:layout/>
              <c:tx>
                <c:rich>
                  <a:bodyPr/>
                  <a:lstStyle/>
                  <a:p>
                    <a:r>
                      <a:rPr lang="en-US" dirty="0">
                        <a:solidFill>
                          <a:schemeClr val="tx1">
                            <a:lumMod val="75000"/>
                          </a:schemeClr>
                        </a:solidFill>
                      </a:rPr>
                      <a:t>3</a:t>
                    </a:r>
                    <a:r>
                      <a:rPr lang="en-US" baseline="0" dirty="0">
                        <a:solidFill>
                          <a:schemeClr val="tx1">
                            <a:lumMod val="75000"/>
                          </a:schemeClr>
                        </a:solidFill>
                      </a:rPr>
                      <a:t> </a:t>
                    </a:r>
                    <a:r>
                      <a:rPr lang="en-US" baseline="0" dirty="0" smtClean="0">
                        <a:solidFill>
                          <a:schemeClr val="tx1">
                            <a:lumMod val="75000"/>
                          </a:schemeClr>
                        </a:solidFill>
                      </a:rPr>
                      <a:t>102</a:t>
                    </a:r>
                    <a:endParaRPr lang="en-US" dirty="0">
                      <a:solidFill>
                        <a:schemeClr val="tx1">
                          <a:lumMod val="75000"/>
                        </a:schemeClr>
                      </a:solidFill>
                    </a:endParaRP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35A-4F51-95A7-2F3238AC992E}"/>
                </c:ext>
                <c:ext xmlns:c15="http://schemas.microsoft.com/office/drawing/2012/chart" uri="{CE6537A1-D6FC-4f65-9D91-7224C49458BB}"/>
              </c:extLst>
            </c:dLbl>
            <c:dLbl>
              <c:idx val="1"/>
              <c:layout/>
              <c:tx>
                <c:rich>
                  <a:bodyPr/>
                  <a:lstStyle/>
                  <a:p>
                    <a:r>
                      <a:rPr lang="en-US" dirty="0" smtClean="0">
                        <a:solidFill>
                          <a:schemeClr val="tx1">
                            <a:lumMod val="75000"/>
                          </a:schemeClr>
                        </a:solidFill>
                      </a:rPr>
                      <a:t>1</a:t>
                    </a:r>
                    <a:r>
                      <a:rPr lang="en-US" baseline="0" dirty="0" smtClean="0">
                        <a:solidFill>
                          <a:schemeClr val="tx1">
                            <a:lumMod val="75000"/>
                          </a:schemeClr>
                        </a:solidFill>
                      </a:rPr>
                      <a:t> 968</a:t>
                    </a:r>
                    <a:endParaRPr lang="en-US" dirty="0">
                      <a:solidFill>
                        <a:schemeClr val="tx1">
                          <a:lumMod val="75000"/>
                        </a:schemeClr>
                      </a:solidFill>
                    </a:endParaRP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35A-4F51-95A7-2F3238AC992E}"/>
                </c:ext>
                <c:ext xmlns:c15="http://schemas.microsoft.com/office/drawing/2012/chart" uri="{CE6537A1-D6FC-4f65-9D91-7224C49458BB}"/>
              </c:extLst>
            </c:dLbl>
            <c:dLbl>
              <c:idx val="2"/>
              <c:layout/>
              <c:tx>
                <c:rich>
                  <a:bodyPr/>
                  <a:lstStyle/>
                  <a:p>
                    <a:r>
                      <a:rPr lang="en-US" dirty="0" smtClean="0"/>
                      <a:t>94</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35A-4F51-95A7-2F3238AC992E}"/>
                </c:ext>
                <c:ext xmlns:c15="http://schemas.microsoft.com/office/drawing/2012/chart" uri="{CE6537A1-D6FC-4f65-9D91-7224C49458BB}"/>
              </c:extLst>
            </c:dLbl>
            <c:dLbl>
              <c:idx val="3"/>
              <c:layout/>
              <c:tx>
                <c:rich>
                  <a:bodyPr/>
                  <a:lstStyle/>
                  <a:p>
                    <a:r>
                      <a:rPr lang="en-US" dirty="0" smtClean="0"/>
                      <a:t>340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35A-4F51-95A7-2F3238AC992E}"/>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schemeClr>
                    </a:solidFill>
                    <a:latin typeface="Roboto Condensed" panose="02000000000000000000" pitchFamily="2" charset="0"/>
                    <a:ea typeface="Roboto Condensed" panose="02000000000000000000" pitchFamily="2" charset="0"/>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УСН</c:v>
                </c:pt>
                <c:pt idx="1">
                  <c:v>ЕНВД</c:v>
                </c:pt>
                <c:pt idx="2">
                  <c:v>ЕСХН</c:v>
                </c:pt>
                <c:pt idx="3">
                  <c:v>Патент</c:v>
                </c:pt>
              </c:strCache>
            </c:strRef>
          </c:cat>
          <c:val>
            <c:numRef>
              <c:f>Лист1!$B$2:$B$5</c:f>
              <c:numCache>
                <c:formatCode>General</c:formatCode>
                <c:ptCount val="4"/>
                <c:pt idx="0">
                  <c:v>2850</c:v>
                </c:pt>
                <c:pt idx="1">
                  <c:v>2044</c:v>
                </c:pt>
                <c:pt idx="2">
                  <c:v>100.7</c:v>
                </c:pt>
                <c:pt idx="3">
                  <c:v>383</c:v>
                </c:pt>
              </c:numCache>
            </c:numRef>
          </c:val>
          <c:extLst xmlns:c16r2="http://schemas.microsoft.com/office/drawing/2015/06/chart">
            <c:ext xmlns:c16="http://schemas.microsoft.com/office/drawing/2014/chart" uri="{C3380CC4-5D6E-409C-BE32-E72D297353CC}">
              <c16:uniqueId val="{00000004-035A-4F51-95A7-2F3238AC992E}"/>
            </c:ext>
          </c:extLst>
        </c:ser>
        <c:dLbls>
          <c:showLegendKey val="0"/>
          <c:showVal val="0"/>
          <c:showCatName val="0"/>
          <c:showSerName val="0"/>
          <c:showPercent val="0"/>
          <c:showBubbleSize val="0"/>
        </c:dLbls>
        <c:gapWidth val="29"/>
        <c:overlap val="-27"/>
        <c:axId val="118800768"/>
        <c:axId val="151547264"/>
      </c:barChart>
      <c:catAx>
        <c:axId val="1188007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ru-RU"/>
          </a:p>
        </c:txPr>
        <c:crossAx val="151547264"/>
        <c:crosses val="autoZero"/>
        <c:auto val="1"/>
        <c:lblAlgn val="ctr"/>
        <c:lblOffset val="100"/>
        <c:noMultiLvlLbl val="0"/>
      </c:catAx>
      <c:valAx>
        <c:axId val="151547264"/>
        <c:scaling>
          <c:orientation val="minMax"/>
          <c:max val="3000"/>
        </c:scaling>
        <c:delete val="1"/>
        <c:axPos val="l"/>
        <c:numFmt formatCode="General" sourceLinked="1"/>
        <c:majorTickMark val="none"/>
        <c:minorTickMark val="none"/>
        <c:tickLblPos val="nextTo"/>
        <c:crossAx val="1188007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Лист1!$B$1</c:f>
              <c:strCache>
                <c:ptCount val="1"/>
                <c:pt idx="0">
                  <c:v>Столбец1</c:v>
                </c:pt>
              </c:strCache>
            </c:strRef>
          </c:tx>
          <c:spPr>
            <a:ln>
              <a:noFill/>
            </a:ln>
          </c:spPr>
          <c:dPt>
            <c:idx val="0"/>
            <c:bubble3D val="0"/>
            <c:spPr>
              <a:solidFill>
                <a:srgbClr val="8EB240"/>
              </a:solidFill>
              <a:ln w="19050">
                <a:noFill/>
              </a:ln>
              <a:effectLst/>
            </c:spPr>
            <c:extLst xmlns:c16r2="http://schemas.microsoft.com/office/drawing/2015/06/chart">
              <c:ext xmlns:c16="http://schemas.microsoft.com/office/drawing/2014/chart" uri="{C3380CC4-5D6E-409C-BE32-E72D297353CC}">
                <c16:uniqueId val="{00000001-0CE1-4966-A2A0-5E99F1759A33}"/>
              </c:ext>
            </c:extLst>
          </c:dPt>
          <c:dPt>
            <c:idx val="1"/>
            <c:bubble3D val="0"/>
            <c:spPr>
              <a:solidFill>
                <a:schemeClr val="tx2">
                  <a:lumMod val="40000"/>
                  <a:lumOff val="60000"/>
                </a:schemeClr>
              </a:solidFill>
              <a:ln w="19050">
                <a:noFill/>
              </a:ln>
              <a:effectLst/>
            </c:spPr>
            <c:extLst xmlns:c16r2="http://schemas.microsoft.com/office/drawing/2015/06/chart">
              <c:ext xmlns:c16="http://schemas.microsoft.com/office/drawing/2014/chart" uri="{C3380CC4-5D6E-409C-BE32-E72D297353CC}">
                <c16:uniqueId val="{00000003-0CE1-4966-A2A0-5E99F1759A33}"/>
              </c:ext>
            </c:extLst>
          </c:dPt>
          <c:dPt>
            <c:idx val="2"/>
            <c:bubble3D val="0"/>
            <c:spPr>
              <a:solidFill>
                <a:srgbClr val="529DDB"/>
              </a:solidFill>
              <a:ln w="19050">
                <a:noFill/>
              </a:ln>
              <a:effectLst/>
            </c:spPr>
            <c:extLst xmlns:c16r2="http://schemas.microsoft.com/office/drawing/2015/06/chart">
              <c:ext xmlns:c16="http://schemas.microsoft.com/office/drawing/2014/chart" uri="{C3380CC4-5D6E-409C-BE32-E72D297353CC}">
                <c16:uniqueId val="{00000005-0CE1-4966-A2A0-5E99F1759A33}"/>
              </c:ext>
            </c:extLst>
          </c:dPt>
          <c:dPt>
            <c:idx val="3"/>
            <c:bubble3D val="0"/>
            <c:spPr>
              <a:solidFill>
                <a:schemeClr val="tx2"/>
              </a:solidFill>
              <a:ln w="19050">
                <a:noFill/>
              </a:ln>
              <a:effectLst/>
            </c:spPr>
            <c:extLst xmlns:c16r2="http://schemas.microsoft.com/office/drawing/2015/06/chart">
              <c:ext xmlns:c16="http://schemas.microsoft.com/office/drawing/2014/chart" uri="{C3380CC4-5D6E-409C-BE32-E72D297353CC}">
                <c16:uniqueId val="{00000007-0CE1-4966-A2A0-5E99F1759A33}"/>
              </c:ext>
            </c:extLst>
          </c:dPt>
          <c:dLbls>
            <c:dLbl>
              <c:idx val="0"/>
              <c:layout>
                <c:manualLayout>
                  <c:x val="5.9913328529783531E-2"/>
                  <c:y val="-0.11674196960623331"/>
                </c:manualLayout>
              </c:layout>
              <c:tx>
                <c:rich>
                  <a:bodyPr/>
                  <a:lstStyle/>
                  <a:p>
                    <a:r>
                      <a:rPr lang="en-US" dirty="0" smtClean="0"/>
                      <a:t>10,4%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CE1-4966-A2A0-5E99F1759A33}"/>
                </c:ext>
                <c:ext xmlns:c15="http://schemas.microsoft.com/office/drawing/2012/chart" uri="{CE6537A1-D6FC-4f65-9D91-7224C49458BB}">
                  <c15:layout/>
                </c:ext>
              </c:extLst>
            </c:dLbl>
            <c:dLbl>
              <c:idx val="1"/>
              <c:layout>
                <c:manualLayout>
                  <c:x val="0.10640670048021869"/>
                  <c:y val="0.16862728943122574"/>
                </c:manualLayout>
              </c:layout>
              <c:tx>
                <c:rich>
                  <a:bodyPr/>
                  <a:lstStyle/>
                  <a:p>
                    <a:r>
                      <a:rPr lang="en-US" dirty="0" smtClean="0"/>
                      <a:t>26,1%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CE1-4966-A2A0-5E99F1759A33}"/>
                </c:ext>
                <c:ext xmlns:c15="http://schemas.microsoft.com/office/drawing/2012/chart" uri="{CE6537A1-D6FC-4f65-9D91-7224C49458BB}">
                  <c15:layout/>
                </c:ext>
              </c:extLst>
            </c:dLbl>
            <c:dLbl>
              <c:idx val="2"/>
              <c:layout>
                <c:manualLayout>
                  <c:x val="0.11170014527016515"/>
                  <c:y val="8.8337480640885674E-2"/>
                </c:manualLayout>
              </c:layout>
              <c:tx>
                <c:rich>
                  <a:bodyPr/>
                  <a:lstStyle/>
                  <a:p>
                    <a:r>
                      <a:rPr lang="en-US" dirty="0" smtClean="0"/>
                      <a:t>2,1%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CE1-4966-A2A0-5E99F1759A33}"/>
                </c:ext>
                <c:ext xmlns:c15="http://schemas.microsoft.com/office/drawing/2012/chart" uri="{CE6537A1-D6FC-4f65-9D91-7224C49458BB}">
                  <c15:layout/>
                </c:ext>
              </c:extLst>
            </c:dLbl>
            <c:dLbl>
              <c:idx val="3"/>
              <c:layout>
                <c:manualLayout>
                  <c:x val="-3.5947997117870119E-2"/>
                  <c:y val="-0.35833622436247276"/>
                </c:manualLayout>
              </c:layout>
              <c:tx>
                <c:rich>
                  <a:bodyPr/>
                  <a:lstStyle/>
                  <a:p>
                    <a:r>
                      <a:rPr lang="en-US" dirty="0" smtClean="0"/>
                      <a:t>61,4%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CE1-4966-A2A0-5E99F1759A33}"/>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800" b="1">
                    <a:solidFill>
                      <a:schemeClr val="tx1">
                        <a:lumMod val="75000"/>
                      </a:schemeClr>
                    </a:solidFill>
                    <a:latin typeface="Roboto Condensed" panose="02000000000000000000" pitchFamily="2" charset="0"/>
                    <a:ea typeface="Roboto Condensed" panose="02000000000000000000" pitchFamily="2"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Лист1!$A$2:$A$5</c:f>
              <c:strCache>
                <c:ptCount val="4"/>
                <c:pt idx="0">
                  <c:v>ФТС</c:v>
                </c:pt>
                <c:pt idx="1">
                  <c:v>Остальные</c:v>
                </c:pt>
                <c:pt idx="2">
                  <c:v>Фонды</c:v>
                </c:pt>
                <c:pt idx="3">
                  <c:v>ФНС</c:v>
                </c:pt>
              </c:strCache>
            </c:strRef>
          </c:cat>
          <c:val>
            <c:numRef>
              <c:f>Лист1!$B$2:$B$5</c:f>
              <c:numCache>
                <c:formatCode>0.0%</c:formatCode>
                <c:ptCount val="4"/>
                <c:pt idx="0">
                  <c:v>0.1040086963832401</c:v>
                </c:pt>
                <c:pt idx="1">
                  <c:v>0.26061319574449893</c:v>
                </c:pt>
                <c:pt idx="2">
                  <c:v>2.1100660673571671E-2</c:v>
                </c:pt>
                <c:pt idx="3">
                  <c:v>0.61427744719868937</c:v>
                </c:pt>
              </c:numCache>
            </c:numRef>
          </c:val>
          <c:extLst xmlns:c16r2="http://schemas.microsoft.com/office/drawing/2015/06/chart">
            <c:ext xmlns:c16="http://schemas.microsoft.com/office/drawing/2014/chart" uri="{C3380CC4-5D6E-409C-BE32-E72D297353CC}">
              <c16:uniqueId val="{00000008-0CE1-4966-A2A0-5E99F1759A33}"/>
            </c:ext>
          </c:extLst>
        </c:ser>
        <c:dLbls>
          <c:showLegendKey val="0"/>
          <c:showVal val="0"/>
          <c:showCatName val="0"/>
          <c:showSerName val="0"/>
          <c:showPercent val="0"/>
          <c:showBubbleSize val="0"/>
          <c:showLeaderLines val="0"/>
        </c:dLbls>
        <c:firstSliceAng val="22"/>
        <c:holeSize val="7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37642851992562"/>
          <c:y val="2.5231973407631291E-2"/>
          <c:w val="0.48091402873945827"/>
          <c:h val="0.95251616815111828"/>
        </c:manualLayout>
      </c:layout>
      <c:barChart>
        <c:barDir val="bar"/>
        <c:grouping val="clustered"/>
        <c:varyColors val="0"/>
        <c:ser>
          <c:idx val="0"/>
          <c:order val="0"/>
          <c:tx>
            <c:strRef>
              <c:f>Лист1!$B$1</c:f>
              <c:strCache>
                <c:ptCount val="1"/>
                <c:pt idx="0">
                  <c:v>Ряд 1</c:v>
                </c:pt>
              </c:strCache>
            </c:strRef>
          </c:tx>
          <c:spPr>
            <a:solidFill>
              <a:srgbClr val="231A6F"/>
            </a:solidFill>
            <a:ln>
              <a:noFill/>
            </a:ln>
            <a:effectLst/>
          </c:spPr>
          <c:invertIfNegative val="0"/>
          <c:dLbls>
            <c:spPr>
              <a:noFill/>
              <a:ln>
                <a:noFill/>
              </a:ln>
              <a:effectLst/>
            </c:spPr>
            <c:txPr>
              <a:bodyPr wrap="square" lIns="38100" tIns="19050" rIns="38100" bIns="19050" anchor="ctr">
                <a:spAutoFit/>
              </a:bodyPr>
              <a:lstStyle/>
              <a:p>
                <a:pPr>
                  <a:defRPr sz="105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Лист1!$A$2:$A$12</c:f>
              <c:strCache>
                <c:ptCount val="11"/>
                <c:pt idx="0">
                  <c:v>Ставропольский край</c:v>
                </c:pt>
                <c:pt idx="1">
                  <c:v>Республика Крым</c:v>
                </c:pt>
                <c:pt idx="2">
                  <c:v>Ханты-Мансийский автономный округ — Югра</c:v>
                </c:pt>
                <c:pt idx="3">
                  <c:v>Омская область</c:v>
                </c:pt>
                <c:pt idx="4">
                  <c:v>Тюменская область</c:v>
                </c:pt>
                <c:pt idx="5">
                  <c:v>Калужская область</c:v>
                </c:pt>
                <c:pt idx="6">
                  <c:v>Ленинградская область</c:v>
                </c:pt>
                <c:pt idx="7">
                  <c:v>Воронежская область</c:v>
                </c:pt>
                <c:pt idx="8">
                  <c:v>Волгоградская область</c:v>
                </c:pt>
                <c:pt idx="9">
                  <c:v>Пермский край</c:v>
                </c:pt>
                <c:pt idx="10">
                  <c:v>Красноярский край</c:v>
                </c:pt>
              </c:strCache>
            </c:strRef>
          </c:cat>
          <c:val>
            <c:numRef>
              <c:f>Лист1!$B$2:$B$12</c:f>
              <c:numCache>
                <c:formatCode>0.0</c:formatCode>
                <c:ptCount val="11"/>
                <c:pt idx="0">
                  <c:v>5.8</c:v>
                </c:pt>
                <c:pt idx="1">
                  <c:v>6.2</c:v>
                </c:pt>
                <c:pt idx="2">
                  <c:v>8.6999999999999993</c:v>
                </c:pt>
                <c:pt idx="3">
                  <c:v>11.4</c:v>
                </c:pt>
                <c:pt idx="4">
                  <c:v>12</c:v>
                </c:pt>
                <c:pt idx="5">
                  <c:v>12.9</c:v>
                </c:pt>
                <c:pt idx="6">
                  <c:v>14</c:v>
                </c:pt>
                <c:pt idx="7">
                  <c:v>14.3</c:v>
                </c:pt>
                <c:pt idx="8">
                  <c:v>15.1</c:v>
                </c:pt>
                <c:pt idx="9">
                  <c:v>16.5</c:v>
                </c:pt>
                <c:pt idx="10">
                  <c:v>17.2</c:v>
                </c:pt>
              </c:numCache>
            </c:numRef>
          </c:val>
          <c:extLst xmlns:c16r2="http://schemas.microsoft.com/office/drawing/2015/06/chart">
            <c:ext xmlns:c16="http://schemas.microsoft.com/office/drawing/2014/chart" uri="{C3380CC4-5D6E-409C-BE32-E72D297353CC}">
              <c16:uniqueId val="{00000006-2A92-43C8-B6D4-7DE728F750E5}"/>
            </c:ext>
          </c:extLst>
        </c:ser>
        <c:dLbls>
          <c:showLegendKey val="0"/>
          <c:showVal val="0"/>
          <c:showCatName val="0"/>
          <c:showSerName val="0"/>
          <c:showPercent val="0"/>
          <c:showBubbleSize val="0"/>
        </c:dLbls>
        <c:gapWidth val="19"/>
        <c:axId val="168416768"/>
        <c:axId val="168418304"/>
      </c:barChart>
      <c:catAx>
        <c:axId val="168416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2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ru-RU"/>
          </a:p>
        </c:txPr>
        <c:crossAx val="168418304"/>
        <c:crosses val="autoZero"/>
        <c:auto val="1"/>
        <c:lblAlgn val="ctr"/>
        <c:lblOffset val="100"/>
        <c:noMultiLvlLbl val="0"/>
      </c:catAx>
      <c:valAx>
        <c:axId val="168418304"/>
        <c:scaling>
          <c:orientation val="minMax"/>
          <c:max val="300"/>
        </c:scaling>
        <c:delete val="1"/>
        <c:axPos val="b"/>
        <c:numFmt formatCode="0.0" sourceLinked="1"/>
        <c:majorTickMark val="out"/>
        <c:minorTickMark val="none"/>
        <c:tickLblPos val="nextTo"/>
        <c:crossAx val="1684167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59832592340578"/>
          <c:y val="2.5231973407631291E-2"/>
          <c:w val="0.43290525863342316"/>
          <c:h val="0.94953605318473744"/>
        </c:manualLayout>
      </c:layout>
      <c:barChart>
        <c:barDir val="bar"/>
        <c:grouping val="clustered"/>
        <c:varyColors val="0"/>
        <c:ser>
          <c:idx val="0"/>
          <c:order val="0"/>
          <c:tx>
            <c:strRef>
              <c:f>Лист1!$B$1</c:f>
              <c:strCache>
                <c:ptCount val="1"/>
                <c:pt idx="0">
                  <c:v>Ряд 1</c:v>
                </c:pt>
              </c:strCache>
            </c:strRef>
          </c:tx>
          <c:spPr>
            <a:solidFill>
              <a:srgbClr val="231A6F"/>
            </a:solidFill>
            <a:ln>
              <a:noFill/>
            </a:ln>
            <a:effectLst/>
          </c:spPr>
          <c:invertIfNegative val="0"/>
          <c:dLbls>
            <c:spPr>
              <a:noFill/>
              <a:ln>
                <a:noFill/>
              </a:ln>
              <a:effectLst/>
            </c:spPr>
            <c:txPr>
              <a:bodyPr wrap="square" lIns="38100" tIns="19050" rIns="38100" bIns="19050" anchor="ctr">
                <a:spAutoFit/>
              </a:bodyPr>
              <a:lstStyle/>
              <a:p>
                <a:pPr>
                  <a:defRPr sz="105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Лист1!$A$13:$A$24</c:f>
              <c:strCache>
                <c:ptCount val="12"/>
                <c:pt idx="0">
                  <c:v>Челябинская область</c:v>
                </c:pt>
                <c:pt idx="1">
                  <c:v>Нижегородская область</c:v>
                </c:pt>
                <c:pt idx="2">
                  <c:v>Краснодарский край</c:v>
                </c:pt>
                <c:pt idx="3">
                  <c:v>Республика Башкортостан</c:v>
                </c:pt>
                <c:pt idx="4">
                  <c:v>Новосибирская область</c:v>
                </c:pt>
                <c:pt idx="5">
                  <c:v>Ростовская область</c:v>
                </c:pt>
                <c:pt idx="6">
                  <c:v>Самарская область</c:v>
                </c:pt>
                <c:pt idx="7">
                  <c:v>Свердловская область</c:v>
                </c:pt>
                <c:pt idx="8">
                  <c:v>Санкт-Петербург</c:v>
                </c:pt>
                <c:pt idx="9">
                  <c:v>Республика Татарстан</c:v>
                </c:pt>
                <c:pt idx="10">
                  <c:v>Московская область</c:v>
                </c:pt>
                <c:pt idx="11">
                  <c:v>Москва</c:v>
                </c:pt>
              </c:strCache>
            </c:strRef>
          </c:cat>
          <c:val>
            <c:numRef>
              <c:f>Лист1!$B$13:$B$24</c:f>
              <c:numCache>
                <c:formatCode>0.0</c:formatCode>
                <c:ptCount val="12"/>
                <c:pt idx="0">
                  <c:v>19.3</c:v>
                </c:pt>
                <c:pt idx="1">
                  <c:v>19.5</c:v>
                </c:pt>
                <c:pt idx="2">
                  <c:v>21.3</c:v>
                </c:pt>
                <c:pt idx="3">
                  <c:v>22</c:v>
                </c:pt>
                <c:pt idx="4">
                  <c:v>23.1</c:v>
                </c:pt>
                <c:pt idx="5">
                  <c:v>28.2</c:v>
                </c:pt>
                <c:pt idx="6">
                  <c:v>28.6</c:v>
                </c:pt>
                <c:pt idx="7">
                  <c:v>32.5</c:v>
                </c:pt>
                <c:pt idx="8">
                  <c:v>74.2</c:v>
                </c:pt>
                <c:pt idx="9">
                  <c:v>87.3</c:v>
                </c:pt>
                <c:pt idx="10">
                  <c:v>137.80000000000001</c:v>
                </c:pt>
                <c:pt idx="11">
                  <c:v>396.2</c:v>
                </c:pt>
              </c:numCache>
            </c:numRef>
          </c:val>
          <c:extLst xmlns:c16r2="http://schemas.microsoft.com/office/drawing/2015/06/chart">
            <c:ext xmlns:c16="http://schemas.microsoft.com/office/drawing/2014/chart" uri="{C3380CC4-5D6E-409C-BE32-E72D297353CC}">
              <c16:uniqueId val="{00000006-2A92-43C8-B6D4-7DE728F750E5}"/>
            </c:ext>
          </c:extLst>
        </c:ser>
        <c:dLbls>
          <c:showLegendKey val="0"/>
          <c:showVal val="0"/>
          <c:showCatName val="0"/>
          <c:showSerName val="0"/>
          <c:showPercent val="0"/>
          <c:showBubbleSize val="0"/>
        </c:dLbls>
        <c:gapWidth val="19"/>
        <c:axId val="168181760"/>
        <c:axId val="168183296"/>
      </c:barChart>
      <c:catAx>
        <c:axId val="168181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2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ru-RU"/>
          </a:p>
        </c:txPr>
        <c:crossAx val="168183296"/>
        <c:crosses val="autoZero"/>
        <c:auto val="1"/>
        <c:lblAlgn val="ctr"/>
        <c:lblOffset val="100"/>
        <c:noMultiLvlLbl val="0"/>
      </c:catAx>
      <c:valAx>
        <c:axId val="168183296"/>
        <c:scaling>
          <c:orientation val="minMax"/>
        </c:scaling>
        <c:delete val="1"/>
        <c:axPos val="b"/>
        <c:numFmt formatCode="0.0" sourceLinked="1"/>
        <c:majorTickMark val="out"/>
        <c:minorTickMark val="none"/>
        <c:tickLblPos val="nextTo"/>
        <c:crossAx val="1681817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8261019976975951E-2"/>
          <c:w val="0.95226768842282405"/>
          <c:h val="0.86347796004604804"/>
        </c:manualLayout>
      </c:layout>
      <c:barChart>
        <c:barDir val="bar"/>
        <c:grouping val="clustered"/>
        <c:varyColors val="0"/>
        <c:ser>
          <c:idx val="0"/>
          <c:order val="0"/>
          <c:tx>
            <c:strRef>
              <c:f>Лист1!$B$1</c:f>
              <c:strCache>
                <c:ptCount val="1"/>
                <c:pt idx="0">
                  <c:v>Ряд 1</c:v>
                </c:pt>
              </c:strCache>
            </c:strRef>
          </c:tx>
          <c:spPr>
            <a:solidFill>
              <a:srgbClr val="231A6F"/>
            </a:solidFill>
          </c:spPr>
          <c:invertIfNegative val="0"/>
          <c:dPt>
            <c:idx val="1"/>
            <c:invertIfNegative val="0"/>
            <c:bubble3D val="0"/>
            <c:extLst xmlns:c16r2="http://schemas.microsoft.com/office/drawing/2015/06/chart">
              <c:ext xmlns:c16="http://schemas.microsoft.com/office/drawing/2014/chart" uri="{C3380CC4-5D6E-409C-BE32-E72D297353CC}">
                <c16:uniqueId val="{00000001-8127-4B17-82D1-6102678FD99F}"/>
              </c:ext>
            </c:extLst>
          </c:dPt>
          <c:dPt>
            <c:idx val="2"/>
            <c:invertIfNegative val="0"/>
            <c:bubble3D val="0"/>
            <c:extLst xmlns:c16r2="http://schemas.microsoft.com/office/drawing/2015/06/chart">
              <c:ext xmlns:c16="http://schemas.microsoft.com/office/drawing/2014/chart" uri="{C3380CC4-5D6E-409C-BE32-E72D297353CC}">
                <c16:uniqueId val="{00000002-8127-4B17-82D1-6102678FD99F}"/>
              </c:ext>
            </c:extLst>
          </c:dPt>
          <c:dPt>
            <c:idx val="3"/>
            <c:invertIfNegative val="0"/>
            <c:bubble3D val="0"/>
            <c:extLst xmlns:c16r2="http://schemas.microsoft.com/office/drawing/2015/06/chart">
              <c:ext xmlns:c16="http://schemas.microsoft.com/office/drawing/2014/chart" uri="{C3380CC4-5D6E-409C-BE32-E72D297353CC}">
                <c16:uniqueId val="{00000000-D797-42D5-95A2-4A0A709C483C}"/>
              </c:ext>
            </c:extLst>
          </c:dPt>
          <c:dLbls>
            <c:spPr>
              <a:noFill/>
              <a:ln>
                <a:noFill/>
              </a:ln>
              <a:effectLst/>
            </c:spPr>
            <c:txPr>
              <a:bodyPr wrap="square" lIns="180000" tIns="19050" rIns="38100" bIns="19050" anchor="ctr">
                <a:spAutoFit/>
              </a:bodyPr>
              <a:lstStyle/>
              <a:p>
                <a:pPr>
                  <a:defRPr sz="320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Лист1!$A$2:$A$5</c:f>
              <c:strCache>
                <c:ptCount val="3"/>
                <c:pt idx="0">
                  <c:v>Категория 1</c:v>
                </c:pt>
                <c:pt idx="1">
                  <c:v>Категория 2</c:v>
                </c:pt>
                <c:pt idx="2">
                  <c:v>Категория 3</c:v>
                </c:pt>
              </c:strCache>
            </c:strRef>
          </c:cat>
          <c:val>
            <c:numRef>
              <c:f>Лист1!$B$2:$B$5</c:f>
              <c:numCache>
                <c:formatCode>#\ ###\ ##0</c:formatCode>
                <c:ptCount val="4"/>
                <c:pt idx="0">
                  <c:v>5133.8937659999992</c:v>
                </c:pt>
                <c:pt idx="1">
                  <c:v>3903.8677659999998</c:v>
                </c:pt>
                <c:pt idx="2">
                  <c:v>968.75753299999997</c:v>
                </c:pt>
                <c:pt idx="3">
                  <c:v>261.26846700000004</c:v>
                </c:pt>
              </c:numCache>
            </c:numRef>
          </c:val>
          <c:extLst xmlns:c16r2="http://schemas.microsoft.com/office/drawing/2015/06/chart">
            <c:ext xmlns:c16="http://schemas.microsoft.com/office/drawing/2014/chart" uri="{C3380CC4-5D6E-409C-BE32-E72D297353CC}">
              <c16:uniqueId val="{00000003-8127-4B17-82D1-6102678FD99F}"/>
            </c:ext>
          </c:extLst>
        </c:ser>
        <c:dLbls>
          <c:dLblPos val="outEnd"/>
          <c:showLegendKey val="0"/>
          <c:showVal val="1"/>
          <c:showCatName val="0"/>
          <c:showSerName val="0"/>
          <c:showPercent val="0"/>
          <c:showBubbleSize val="0"/>
        </c:dLbls>
        <c:gapWidth val="44"/>
        <c:axId val="168277888"/>
        <c:axId val="168280832"/>
      </c:barChart>
      <c:catAx>
        <c:axId val="168277888"/>
        <c:scaling>
          <c:orientation val="maxMin"/>
        </c:scaling>
        <c:delete val="1"/>
        <c:axPos val="l"/>
        <c:numFmt formatCode="General" sourceLinked="0"/>
        <c:majorTickMark val="out"/>
        <c:minorTickMark val="none"/>
        <c:tickLblPos val="nextTo"/>
        <c:crossAx val="168280832"/>
        <c:crosses val="autoZero"/>
        <c:auto val="1"/>
        <c:lblAlgn val="ctr"/>
        <c:lblOffset val="100"/>
        <c:noMultiLvlLbl val="0"/>
      </c:catAx>
      <c:valAx>
        <c:axId val="168280832"/>
        <c:scaling>
          <c:orientation val="minMax"/>
        </c:scaling>
        <c:delete val="1"/>
        <c:axPos val="t"/>
        <c:numFmt formatCode="#\ ###\ ##0" sourceLinked="1"/>
        <c:majorTickMark val="out"/>
        <c:minorTickMark val="none"/>
        <c:tickLblPos val="nextTo"/>
        <c:crossAx val="1682778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
          <c:y val="2.6729627919369971E-2"/>
          <c:w val="0.97688982542719704"/>
          <c:h val="0.80524793097947034"/>
        </c:manualLayout>
      </c:layout>
      <c:lineChart>
        <c:grouping val="standard"/>
        <c:varyColors val="0"/>
        <c:ser>
          <c:idx val="0"/>
          <c:order val="0"/>
          <c:tx>
            <c:strRef>
              <c:f>Лист1!$B$1</c:f>
              <c:strCache>
                <c:ptCount val="1"/>
                <c:pt idx="0">
                  <c:v>Ряд 1</c:v>
                </c:pt>
              </c:strCache>
            </c:strRef>
          </c:tx>
          <c:spPr>
            <a:ln w="53975">
              <a:solidFill>
                <a:srgbClr val="21176A"/>
              </a:solidFill>
            </a:ln>
            <a:effectLst/>
          </c:spPr>
          <c:marker>
            <c:symbol val="circle"/>
            <c:size val="13"/>
            <c:spPr>
              <a:solidFill>
                <a:srgbClr val="231A6F"/>
              </a:solidFill>
              <a:ln>
                <a:noFill/>
              </a:ln>
              <a:effectLst/>
              <a:scene3d>
                <a:camera prst="orthographicFront"/>
                <a:lightRig rig="threePt" dir="t">
                  <a:rot lat="0" lon="0" rev="1200000"/>
                </a:lightRig>
              </a:scene3d>
              <a:sp3d/>
            </c:spPr>
          </c:marker>
          <c:dPt>
            <c:idx val="4"/>
            <c:bubble3D val="0"/>
          </c:dPt>
          <c:dPt>
            <c:idx val="5"/>
            <c:bubble3D val="0"/>
          </c:dPt>
          <c:dPt>
            <c:idx val="6"/>
            <c:bubble3D val="0"/>
          </c:dPt>
          <c:dPt>
            <c:idx val="7"/>
            <c:bubble3D val="0"/>
          </c:dPt>
          <c:dLbls>
            <c:dLbl>
              <c:idx val="2"/>
              <c:layout>
                <c:manualLayout>
                  <c:x val="-4.2709157625865503E-2"/>
                  <c:y val="0.11105349940429965"/>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6878688043495434E-2"/>
                  <c:y val="8.1548326706109689E-2"/>
                </c:manualLayout>
              </c:layout>
              <c:tx>
                <c:rich>
                  <a:bodyPr/>
                  <a:lstStyle/>
                  <a:p>
                    <a:r>
                      <a:rPr lang="en-US" dirty="0" smtClean="0">
                        <a:solidFill>
                          <a:srgbClr val="21176A"/>
                        </a:solidFill>
                      </a:rPr>
                      <a:t>6,4</a:t>
                    </a:r>
                    <a:endParaRPr lang="en-US" dirty="0">
                      <a:solidFill>
                        <a:srgbClr val="21176A"/>
                      </a:solidFill>
                    </a:endParaRP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B59-47F7-86B1-570234BF3796}"/>
                </c:ext>
                <c:ext xmlns:c15="http://schemas.microsoft.com/office/drawing/2012/chart" uri="{CE6537A1-D6FC-4f65-9D91-7224C49458BB}"/>
              </c:extLst>
            </c:dLbl>
            <c:dLbl>
              <c:idx val="5"/>
              <c:layout/>
              <c:tx>
                <c:rich>
                  <a:bodyPr/>
                  <a:lstStyle/>
                  <a:p>
                    <a:pPr>
                      <a:defRPr sz="2400" b="1">
                        <a:solidFill>
                          <a:srgbClr val="21176A"/>
                        </a:solidFill>
                        <a:latin typeface="Roboto Condensed" panose="02000000000000000000" pitchFamily="2" charset="0"/>
                        <a:ea typeface="Roboto Condensed" panose="02000000000000000000" pitchFamily="2" charset="0"/>
                      </a:defRPr>
                    </a:pPr>
                    <a:r>
                      <a:rPr lang="en-US" sz="2400" b="1" dirty="0" smtClean="0">
                        <a:solidFill>
                          <a:srgbClr val="21176A"/>
                        </a:solidFill>
                        <a:latin typeface="Roboto Condensed" panose="02000000000000000000" pitchFamily="2" charset="0"/>
                        <a:ea typeface="Roboto Condensed" panose="02000000000000000000" pitchFamily="2" charset="0"/>
                      </a:rPr>
                      <a:t>6,1</a:t>
                    </a:r>
                    <a:endParaRPr lang="en-US" sz="2400" b="1" dirty="0">
                      <a:solidFill>
                        <a:srgbClr val="21176A"/>
                      </a:solidFill>
                      <a:latin typeface="Roboto Condensed" panose="02000000000000000000" pitchFamily="2" charset="0"/>
                      <a:ea typeface="Roboto Condensed" panose="02000000000000000000" pitchFamily="2" charset="0"/>
                    </a:endParaRPr>
                  </a:p>
                </c:rich>
              </c:tx>
              <c:spPr/>
              <c:dLblPos val="b"/>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400" b="1">
                    <a:solidFill>
                      <a:srgbClr val="21176A"/>
                    </a:solidFill>
                    <a:latin typeface="Roboto Condensed" panose="02000000000000000000" pitchFamily="2" charset="0"/>
                    <a:ea typeface="Roboto Condensed" panose="02000000000000000000" pitchFamily="2" charset="0"/>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Лист1!$A$2:$A$10</c:f>
              <c:numCache>
                <c:formatCode>m/d/yyyy</c:formatCode>
                <c:ptCount val="9"/>
                <c:pt idx="0">
                  <c:v>42278</c:v>
                </c:pt>
                <c:pt idx="1">
                  <c:v>42644</c:v>
                </c:pt>
                <c:pt idx="2">
                  <c:v>43009</c:v>
                </c:pt>
                <c:pt idx="3">
                  <c:v>43374</c:v>
                </c:pt>
                <c:pt idx="4">
                  <c:v>43739</c:v>
                </c:pt>
                <c:pt idx="5">
                  <c:v>43831</c:v>
                </c:pt>
                <c:pt idx="6">
                  <c:v>43922</c:v>
                </c:pt>
                <c:pt idx="7">
                  <c:v>44013</c:v>
                </c:pt>
                <c:pt idx="8">
                  <c:v>44105</c:v>
                </c:pt>
              </c:numCache>
            </c:numRef>
          </c:cat>
          <c:val>
            <c:numRef>
              <c:f>Лист1!$B$2:$B$10</c:f>
              <c:numCache>
                <c:formatCode>0.0</c:formatCode>
                <c:ptCount val="9"/>
                <c:pt idx="0">
                  <c:v>8.4</c:v>
                </c:pt>
                <c:pt idx="1">
                  <c:v>9.5</c:v>
                </c:pt>
                <c:pt idx="2">
                  <c:v>10.7</c:v>
                </c:pt>
                <c:pt idx="3">
                  <c:v>7.3</c:v>
                </c:pt>
                <c:pt idx="4">
                  <c:v>6.4</c:v>
                </c:pt>
                <c:pt idx="5">
                  <c:v>6.1</c:v>
                </c:pt>
                <c:pt idx="6">
                  <c:v>6.4</c:v>
                </c:pt>
                <c:pt idx="7">
                  <c:v>7</c:v>
                </c:pt>
                <c:pt idx="8">
                  <c:v>6.8</c:v>
                </c:pt>
              </c:numCache>
            </c:numRef>
          </c:val>
          <c:smooth val="0"/>
          <c:extLst xmlns:c16r2="http://schemas.microsoft.com/office/drawing/2015/06/chart">
            <c:ext xmlns:c16="http://schemas.microsoft.com/office/drawing/2014/chart" uri="{C3380CC4-5D6E-409C-BE32-E72D297353CC}">
              <c16:uniqueId val="{00000002-6B59-47F7-86B1-570234BF3796}"/>
            </c:ext>
          </c:extLst>
        </c:ser>
        <c:dLbls>
          <c:showLegendKey val="0"/>
          <c:showVal val="0"/>
          <c:showCatName val="0"/>
          <c:showSerName val="0"/>
          <c:showPercent val="0"/>
          <c:showBubbleSize val="0"/>
        </c:dLbls>
        <c:marker val="1"/>
        <c:smooth val="0"/>
        <c:axId val="177341184"/>
        <c:axId val="177342720"/>
      </c:lineChart>
      <c:catAx>
        <c:axId val="177341184"/>
        <c:scaling>
          <c:orientation val="minMax"/>
        </c:scaling>
        <c:delete val="0"/>
        <c:axPos val="b"/>
        <c:numFmt formatCode="m/d/yyyy" sourceLinked="1"/>
        <c:majorTickMark val="out"/>
        <c:minorTickMark val="none"/>
        <c:tickLblPos val="nextTo"/>
        <c:spPr>
          <a:ln>
            <a:noFill/>
          </a:ln>
        </c:spPr>
        <c:txPr>
          <a:bodyPr/>
          <a:lstStyle/>
          <a:p>
            <a:pPr>
              <a:defRPr sz="1100" b="1">
                <a:solidFill>
                  <a:schemeClr val="tx1"/>
                </a:solidFill>
                <a:latin typeface="Roboto Condensed" panose="02000000000000000000" pitchFamily="2" charset="0"/>
                <a:ea typeface="Roboto Condensed" panose="02000000000000000000" pitchFamily="2" charset="0"/>
              </a:defRPr>
            </a:pPr>
            <a:endParaRPr lang="ru-RU"/>
          </a:p>
        </c:txPr>
        <c:crossAx val="177342720"/>
        <c:crosses val="autoZero"/>
        <c:auto val="0"/>
        <c:lblAlgn val="ctr"/>
        <c:lblOffset val="100"/>
        <c:tickLblSkip val="1"/>
        <c:noMultiLvlLbl val="1"/>
      </c:catAx>
      <c:valAx>
        <c:axId val="177342720"/>
        <c:scaling>
          <c:orientation val="minMax"/>
          <c:max val="13"/>
          <c:min val="3"/>
        </c:scaling>
        <c:delete val="1"/>
        <c:axPos val="l"/>
        <c:numFmt formatCode="0.0" sourceLinked="1"/>
        <c:majorTickMark val="out"/>
        <c:minorTickMark val="none"/>
        <c:tickLblPos val="nextTo"/>
        <c:crossAx val="177341184"/>
        <c:crosses val="autoZero"/>
        <c:crossBetween val="between"/>
      </c:valAx>
      <c:spPr>
        <a:noFill/>
        <a:ln w="25400">
          <a:noFill/>
        </a:ln>
      </c:spPr>
    </c:plotArea>
    <c:plotVisOnly val="1"/>
    <c:dispBlanksAs val="gap"/>
    <c:showDLblsOverMax val="0"/>
  </c:chart>
  <c:txPr>
    <a:bodyPr/>
    <a:lstStyle/>
    <a:p>
      <a:pPr>
        <a:defRPr sz="1800">
          <a:latin typeface="Arial Narrow" panose="020B0606020202030204" pitchFamily="34" charset="0"/>
        </a:defRPr>
      </a:pPr>
      <a:endParaRPr lang="ru-RU"/>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a:noFill/>
        </a:ln>
        <a:effectLst/>
        <a:sp3d/>
      </c:spPr>
    </c:backWall>
    <c:plotArea>
      <c:layout>
        <c:manualLayout>
          <c:layoutTarget val="inner"/>
          <c:xMode val="edge"/>
          <c:yMode val="edge"/>
          <c:x val="5.0734124425804029E-2"/>
          <c:y val="0.15584470755318872"/>
          <c:w val="0.88162059146560368"/>
          <c:h val="0.64874683633657182"/>
        </c:manualLayout>
      </c:layout>
      <c:bar3DChart>
        <c:barDir val="col"/>
        <c:grouping val="clustered"/>
        <c:varyColors val="0"/>
        <c:dLbls>
          <c:showLegendKey val="0"/>
          <c:showVal val="0"/>
          <c:showCatName val="0"/>
          <c:showSerName val="0"/>
          <c:showPercent val="0"/>
          <c:showBubbleSize val="0"/>
        </c:dLbls>
        <c:gapWidth val="150"/>
        <c:gapDepth val="0"/>
        <c:shape val="box"/>
        <c:axId val="177391104"/>
        <c:axId val="177392640"/>
        <c:axId val="0"/>
      </c:bar3DChart>
      <c:catAx>
        <c:axId val="177391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1" u="none" strike="noStrike" kern="1200" baseline="0">
                <a:solidFill>
                  <a:schemeClr val="tx1">
                    <a:lumMod val="65000"/>
                    <a:lumOff val="35000"/>
                  </a:schemeClr>
                </a:solidFill>
                <a:latin typeface="+mn-lt"/>
                <a:ea typeface="+mn-ea"/>
                <a:cs typeface="+mn-cs"/>
              </a:defRPr>
            </a:pPr>
            <a:endParaRPr lang="ru-RU"/>
          </a:p>
        </c:txPr>
        <c:crossAx val="177392640"/>
        <c:crosses val="autoZero"/>
        <c:auto val="1"/>
        <c:lblAlgn val="ctr"/>
        <c:lblOffset val="100"/>
        <c:noMultiLvlLbl val="0"/>
      </c:catAx>
      <c:valAx>
        <c:axId val="177392640"/>
        <c:scaling>
          <c:orientation val="minMax"/>
        </c:scaling>
        <c:delete val="0"/>
        <c:axPos val="l"/>
        <c:majorGridlines>
          <c:spPr>
            <a:ln w="9525" cap="flat" cmpd="sng" algn="ctr">
              <a:solidFill>
                <a:srgbClr val="FEF2F0"/>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77391104"/>
        <c:crosses val="autoZero"/>
        <c:crossBetween val="between"/>
      </c:valAx>
      <c:spPr>
        <a:noFill/>
        <a:ln>
          <a:noFill/>
        </a:ln>
        <a:effectLst/>
      </c:spPr>
    </c:plotArea>
    <c:plotVisOnly val="1"/>
    <c:dispBlanksAs val="gap"/>
    <c:showDLblsOverMax val="0"/>
  </c:chart>
  <c:spPr>
    <a:noFill/>
    <a:ln>
      <a:solidFill>
        <a:schemeClr val="bg1"/>
      </a:solidFill>
    </a:ln>
    <a:effectLst>
      <a:innerShdw blurRad="114300">
        <a:prstClr val="black"/>
      </a:innerShdw>
    </a:effectLst>
  </c:spPr>
  <c:txPr>
    <a:bodyPr/>
    <a:lstStyle/>
    <a:p>
      <a:pPr>
        <a:defRPr/>
      </a:pPr>
      <a:endParaRPr lang="ru-RU"/>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a:noFill/>
        </a:ln>
        <a:effectLst/>
        <a:sp3d/>
      </c:spPr>
    </c:backWall>
    <c:plotArea>
      <c:layout>
        <c:manualLayout>
          <c:layoutTarget val="inner"/>
          <c:xMode val="edge"/>
          <c:yMode val="edge"/>
          <c:x val="5.0734124425804029E-2"/>
          <c:y val="0.15584470755318872"/>
          <c:w val="0.88162059146560368"/>
          <c:h val="0.64874683633657182"/>
        </c:manualLayout>
      </c:layout>
      <c:bar3DChart>
        <c:barDir val="col"/>
        <c:grouping val="clustered"/>
        <c:varyColors val="0"/>
        <c:dLbls>
          <c:showLegendKey val="0"/>
          <c:showVal val="0"/>
          <c:showCatName val="0"/>
          <c:showSerName val="0"/>
          <c:showPercent val="0"/>
          <c:showBubbleSize val="0"/>
        </c:dLbls>
        <c:gapWidth val="150"/>
        <c:gapDepth val="0"/>
        <c:shape val="box"/>
        <c:axId val="177417600"/>
        <c:axId val="177427584"/>
        <c:axId val="0"/>
      </c:bar3DChart>
      <c:catAx>
        <c:axId val="177417600"/>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ru-RU"/>
          </a:p>
        </c:txPr>
        <c:crossAx val="177427584"/>
        <c:crosses val="autoZero"/>
        <c:auto val="1"/>
        <c:lblAlgn val="ctr"/>
        <c:lblOffset val="100"/>
        <c:noMultiLvlLbl val="0"/>
      </c:catAx>
      <c:valAx>
        <c:axId val="177427584"/>
        <c:scaling>
          <c:orientation val="minMax"/>
        </c:scaling>
        <c:delete val="0"/>
        <c:axPos val="l"/>
        <c:majorGridlines>
          <c:spPr>
            <a:ln w="9525" cap="flat" cmpd="sng" algn="ctr">
              <a:solidFill>
                <a:srgbClr val="FEF2F0"/>
              </a:solidFill>
              <a:round/>
            </a:ln>
            <a:effectLst/>
          </c:spPr>
        </c:majorGridlines>
        <c:numFmt formatCode="General" sourceLinked="1"/>
        <c:majorTickMark val="none"/>
        <c:minorTickMark val="none"/>
        <c:tickLblPos val="none"/>
        <c:spPr>
          <a:noFill/>
          <a:ln>
            <a:noFill/>
          </a:ln>
          <a:effectLst/>
        </c:spPr>
        <c:txPr>
          <a:bodyPr rot="-60000000" vert="horz"/>
          <a:lstStyle/>
          <a:p>
            <a:pPr>
              <a:defRPr/>
            </a:pPr>
            <a:endParaRPr lang="ru-RU"/>
          </a:p>
        </c:txPr>
        <c:crossAx val="177417600"/>
        <c:crosses val="autoZero"/>
        <c:crossBetween val="between"/>
      </c:valAx>
      <c:spPr>
        <a:noFill/>
        <a:ln>
          <a:noFill/>
        </a:ln>
        <a:effectLst/>
      </c:spPr>
    </c:plotArea>
    <c:plotVisOnly val="1"/>
    <c:dispBlanksAs val="gap"/>
    <c:showDLblsOverMax val="0"/>
  </c:chart>
  <c:spPr>
    <a:noFill/>
    <a:ln>
      <a:solidFill>
        <a:schemeClr val="bg1"/>
      </a:solidFill>
    </a:ln>
    <a:effectLst>
      <a:innerShdw blurRad="114300">
        <a:prstClr val="black"/>
      </a:innerShdw>
    </a:effectLst>
  </c:spPr>
  <c:txPr>
    <a:bodyPr/>
    <a:lstStyle/>
    <a:p>
      <a:pPr>
        <a:defRPr>
          <a:latin typeface="Roboto Condensed" panose="020B0604020202020204" charset="0"/>
          <a:ea typeface="Roboto Condensed" panose="020B0604020202020204" charset="0"/>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01749781277342E-2"/>
          <c:y val="4.726437256567418E-2"/>
          <c:w val="0.74667051879709068"/>
          <c:h val="0.87510655555810624"/>
        </c:manualLayout>
      </c:layout>
      <c:doughnutChart>
        <c:varyColors val="1"/>
        <c:ser>
          <c:idx val="0"/>
          <c:order val="0"/>
          <c:tx>
            <c:strRef>
              <c:f>Лист1!$B$1</c:f>
              <c:strCache>
                <c:ptCount val="1"/>
                <c:pt idx="0">
                  <c:v>Доходы</c:v>
                </c:pt>
              </c:strCache>
            </c:strRef>
          </c:tx>
          <c:dPt>
            <c:idx val="0"/>
            <c:bubble3D val="0"/>
            <c:spPr>
              <a:solidFill>
                <a:srgbClr val="1C5686"/>
              </a:solidFill>
            </c:spPr>
            <c:extLst xmlns:c16r2="http://schemas.microsoft.com/office/drawing/2015/06/chart">
              <c:ext xmlns:c16="http://schemas.microsoft.com/office/drawing/2014/chart" uri="{C3380CC4-5D6E-409C-BE32-E72D297353CC}">
                <c16:uniqueId val="{00000001-272E-45A2-BF59-2577F7EADC36}"/>
              </c:ext>
            </c:extLst>
          </c:dPt>
          <c:dPt>
            <c:idx val="1"/>
            <c:bubble3D val="0"/>
            <c:spPr>
              <a:solidFill>
                <a:srgbClr val="8EB240"/>
              </a:solidFill>
            </c:spPr>
            <c:extLst xmlns:c16r2="http://schemas.microsoft.com/office/drawing/2015/06/chart">
              <c:ext xmlns:c16="http://schemas.microsoft.com/office/drawing/2014/chart" uri="{C3380CC4-5D6E-409C-BE32-E72D297353CC}">
                <c16:uniqueId val="{00000003-272E-45A2-BF59-2577F7EADC36}"/>
              </c:ext>
            </c:extLst>
          </c:dPt>
          <c:dPt>
            <c:idx val="2"/>
            <c:bubble3D val="0"/>
            <c:spPr>
              <a:solidFill>
                <a:srgbClr val="1C5686">
                  <a:lumMod val="40000"/>
                  <a:lumOff val="60000"/>
                </a:srgbClr>
              </a:solidFill>
            </c:spPr>
            <c:extLst xmlns:c16r2="http://schemas.microsoft.com/office/drawing/2015/06/chart">
              <c:ext xmlns:c16="http://schemas.microsoft.com/office/drawing/2014/chart" uri="{C3380CC4-5D6E-409C-BE32-E72D297353CC}">
                <c16:uniqueId val="{00000005-272E-45A2-BF59-2577F7EADC36}"/>
              </c:ext>
            </c:extLst>
          </c:dPt>
          <c:dPt>
            <c:idx val="3"/>
            <c:bubble3D val="0"/>
            <c:spPr>
              <a:solidFill>
                <a:srgbClr val="1C5686">
                  <a:lumMod val="60000"/>
                  <a:lumOff val="40000"/>
                </a:srgbClr>
              </a:solidFill>
            </c:spPr>
            <c:extLst xmlns:c16r2="http://schemas.microsoft.com/office/drawing/2015/06/chart">
              <c:ext xmlns:c16="http://schemas.microsoft.com/office/drawing/2014/chart" uri="{C3380CC4-5D6E-409C-BE32-E72D297353CC}">
                <c16:uniqueId val="{00000007-272E-45A2-BF59-2577F7EADC36}"/>
              </c:ext>
            </c:extLst>
          </c:dPt>
          <c:dPt>
            <c:idx val="4"/>
            <c:bubble3D val="0"/>
            <c:spPr>
              <a:solidFill>
                <a:srgbClr val="1C5686">
                  <a:lumMod val="20000"/>
                  <a:lumOff val="80000"/>
                </a:srgbClr>
              </a:solidFill>
            </c:spPr>
            <c:extLst xmlns:c16r2="http://schemas.microsoft.com/office/drawing/2015/06/chart">
              <c:ext xmlns:c16="http://schemas.microsoft.com/office/drawing/2014/chart" uri="{C3380CC4-5D6E-409C-BE32-E72D297353CC}">
                <c16:uniqueId val="{00000009-272E-45A2-BF59-2577F7EADC36}"/>
              </c:ext>
            </c:extLst>
          </c:dPt>
          <c:dLbls>
            <c:dLbl>
              <c:idx val="0"/>
              <c:layout>
                <c:manualLayout>
                  <c:x val="-1.658374792703151E-2"/>
                  <c:y val="-0.46161321671525751"/>
                </c:manualLayout>
              </c:layout>
              <c:tx>
                <c:rich>
                  <a:bodyPr/>
                  <a:lstStyle/>
                  <a:p>
                    <a:r>
                      <a:rPr lang="en-US" dirty="0" smtClean="0"/>
                      <a:t>63,9%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72E-45A2-BF59-2577F7EADC36}"/>
                </c:ext>
                <c:ext xmlns:c15="http://schemas.microsoft.com/office/drawing/2012/chart" uri="{CE6537A1-D6FC-4f65-9D91-7224C49458BB}">
                  <c15:layout/>
                </c:ext>
              </c:extLst>
            </c:dLbl>
            <c:dLbl>
              <c:idx val="1"/>
              <c:layout>
                <c:manualLayout>
                  <c:x val="0.14925373134328357"/>
                  <c:y val="-8.2604470359572399E-2"/>
                </c:manualLayout>
              </c:layout>
              <c:tx>
                <c:rich>
                  <a:bodyPr/>
                  <a:lstStyle/>
                  <a:p>
                    <a:r>
                      <a:rPr lang="en-US" dirty="0" smtClean="0"/>
                      <a:t>14,6%</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72E-45A2-BF59-2577F7EADC36}"/>
                </c:ext>
                <c:ext xmlns:c15="http://schemas.microsoft.com/office/drawing/2012/chart" uri="{CE6537A1-D6FC-4f65-9D91-7224C49458BB}">
                  <c15:layout/>
                </c:ext>
              </c:extLst>
            </c:dLbl>
            <c:dLbl>
              <c:idx val="2"/>
              <c:layout>
                <c:manualLayout>
                  <c:x val="-2.0729684908789462E-2"/>
                  <c:y val="0.32798833819241985"/>
                </c:manualLayout>
              </c:layout>
              <c:tx>
                <c:rich>
                  <a:bodyPr wrap="square" lIns="38100" tIns="19050" rIns="38100" bIns="19050" anchor="ctr">
                    <a:noAutofit/>
                  </a:bodyPr>
                  <a:lstStyle/>
                  <a:p>
                    <a:pPr>
                      <a:defRPr sz="1600" b="1">
                        <a:solidFill>
                          <a:schemeClr val="tx1">
                            <a:lumMod val="75000"/>
                          </a:schemeClr>
                        </a:solidFill>
                        <a:latin typeface="Roboto Condensed" panose="02000000000000000000" pitchFamily="2" charset="0"/>
                        <a:ea typeface="Roboto Condensed" panose="02000000000000000000" pitchFamily="2" charset="0"/>
                      </a:defRPr>
                    </a:pPr>
                    <a:r>
                      <a:rPr lang="en-US" sz="1600" dirty="0" smtClean="0">
                        <a:solidFill>
                          <a:schemeClr val="tx1">
                            <a:lumMod val="75000"/>
                          </a:schemeClr>
                        </a:solidFill>
                        <a:latin typeface="Roboto Condensed" panose="02000000000000000000" pitchFamily="2" charset="0"/>
                        <a:ea typeface="Roboto Condensed" panose="02000000000000000000" pitchFamily="2" charset="0"/>
                      </a:rPr>
                      <a:t>0,1%</a:t>
                    </a:r>
                    <a:endParaRPr lang="en-US" sz="1600" dirty="0">
                      <a:solidFill>
                        <a:schemeClr val="tx1">
                          <a:lumMod val="75000"/>
                        </a:schemeClr>
                      </a:solidFill>
                      <a:latin typeface="Roboto Condensed" panose="02000000000000000000" pitchFamily="2" charset="0"/>
                      <a:ea typeface="Roboto Condensed" panose="02000000000000000000" pitchFamily="2" charset="0"/>
                    </a:endParaRP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72E-45A2-BF59-2577F7EADC36}"/>
                </c:ext>
                <c:ext xmlns:c15="http://schemas.microsoft.com/office/drawing/2012/chart" uri="{CE6537A1-D6FC-4f65-9D91-7224C49458BB}">
                  <c15:layout>
                    <c:manualLayout>
                      <c:w val="0.16436550841592562"/>
                      <c:h val="0.17811000665733109"/>
                    </c:manualLayout>
                  </c15:layout>
                </c:ext>
              </c:extLst>
            </c:dLbl>
            <c:dLbl>
              <c:idx val="3"/>
              <c:layout>
                <c:manualLayout>
                  <c:x val="0.13266998341625191"/>
                  <c:y val="2.9154518950437407E-2"/>
                </c:manualLayout>
              </c:layout>
              <c:tx>
                <c:rich>
                  <a:bodyPr/>
                  <a:lstStyle/>
                  <a:p>
                    <a:r>
                      <a:rPr lang="en-US" dirty="0" smtClean="0"/>
                      <a:t>0,9%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72E-45A2-BF59-2577F7EADC36}"/>
                </c:ext>
                <c:ext xmlns:c15="http://schemas.microsoft.com/office/drawing/2012/chart" uri="{CE6537A1-D6FC-4f65-9D91-7224C49458BB}">
                  <c15:layout/>
                </c:ext>
              </c:extLst>
            </c:dLbl>
            <c:dLbl>
              <c:idx val="4"/>
              <c:layout>
                <c:manualLayout>
                  <c:x val="0.24875621890547264"/>
                  <c:y val="-0.41302235179786206"/>
                </c:manualLayout>
              </c:layout>
              <c:tx>
                <c:rich>
                  <a:bodyPr/>
                  <a:lstStyle/>
                  <a:p>
                    <a:r>
                      <a:rPr lang="en-US" dirty="0" smtClean="0"/>
                      <a:t>20,5%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72E-45A2-BF59-2577F7EADC36}"/>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b="1">
                    <a:solidFill>
                      <a:schemeClr val="tx1">
                        <a:lumMod val="75000"/>
                      </a:schemeClr>
                    </a:solidFill>
                    <a:latin typeface="Roboto Condensed" panose="02000000000000000000" pitchFamily="2" charset="0"/>
                    <a:ea typeface="Roboto Condensed" panose="02000000000000000000" pitchFamily="2"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Лист1!$A$2:$A$6</c:f>
              <c:strCache>
                <c:ptCount val="5"/>
                <c:pt idx="0">
                  <c:v>ФНС</c:v>
                </c:pt>
                <c:pt idx="1">
                  <c:v>ФТС</c:v>
                </c:pt>
                <c:pt idx="2">
                  <c:v>Другие администраторы</c:v>
                </c:pt>
                <c:pt idx="3">
                  <c:v>Минфин России</c:v>
                </c:pt>
                <c:pt idx="4">
                  <c:v>Росимущество </c:v>
                </c:pt>
              </c:strCache>
            </c:strRef>
          </c:cat>
          <c:val>
            <c:numRef>
              <c:f>Лист1!$B$2:$B$6</c:f>
              <c:numCache>
                <c:formatCode>0.0%</c:formatCode>
                <c:ptCount val="5"/>
                <c:pt idx="0">
                  <c:v>0.63910171826372142</c:v>
                </c:pt>
                <c:pt idx="1">
                  <c:v>0.14570764297731456</c:v>
                </c:pt>
                <c:pt idx="2">
                  <c:v>0.20529256758827599</c:v>
                </c:pt>
                <c:pt idx="3">
                  <c:v>1.3256892389186033E-3</c:v>
                </c:pt>
                <c:pt idx="4">
                  <c:v>8.5723819317694745E-3</c:v>
                </c:pt>
              </c:numCache>
            </c:numRef>
          </c:val>
          <c:extLst xmlns:c16r2="http://schemas.microsoft.com/office/drawing/2015/06/chart">
            <c:ext xmlns:c16="http://schemas.microsoft.com/office/drawing/2014/chart" uri="{C3380CC4-5D6E-409C-BE32-E72D297353CC}">
              <c16:uniqueId val="{0000000A-272E-45A2-BF59-2577F7EADC36}"/>
            </c:ext>
          </c:extLst>
        </c:ser>
        <c:dLbls>
          <c:showLegendKey val="0"/>
          <c:showVal val="0"/>
          <c:showCatName val="0"/>
          <c:showSerName val="0"/>
          <c:showPercent val="0"/>
          <c:showBubbleSize val="0"/>
          <c:showLeaderLines val="0"/>
        </c:dLbls>
        <c:firstSliceAng val="140"/>
        <c:holeSize val="70"/>
      </c:doughnutChart>
      <c:spPr>
        <a:noFill/>
        <a:ln w="25371">
          <a:noFill/>
        </a:ln>
      </c:spPr>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9684069028484062E-2"/>
          <c:w val="1"/>
          <c:h val="0.68610156327983407"/>
        </c:manualLayout>
      </c:layout>
      <c:lineChart>
        <c:grouping val="stacked"/>
        <c:varyColors val="0"/>
        <c:ser>
          <c:idx val="0"/>
          <c:order val="0"/>
          <c:tx>
            <c:strRef>
              <c:f>Лист1!$B$1</c:f>
              <c:strCache>
                <c:ptCount val="1"/>
                <c:pt idx="0">
                  <c:v>Консолидированный бюджет Российской Федерации</c:v>
                </c:pt>
              </c:strCache>
            </c:strRef>
          </c:tx>
          <c:spPr>
            <a:ln w="63500">
              <a:solidFill>
                <a:srgbClr val="21176A"/>
              </a:solidFill>
              <a:round/>
            </a:ln>
          </c:spPr>
          <c:marker>
            <c:symbol val="circle"/>
            <c:size val="15"/>
            <c:spPr>
              <a:solidFill>
                <a:srgbClr val="231A6F"/>
              </a:solidFill>
              <a:ln>
                <a:noFill/>
              </a:ln>
            </c:spPr>
          </c:marker>
          <c:dLbls>
            <c:numFmt formatCode="#,##0" sourceLinked="0"/>
            <c:spPr>
              <a:noFill/>
              <a:ln>
                <a:noFill/>
              </a:ln>
              <a:effectLst/>
            </c:spPr>
            <c:txPr>
              <a:bodyPr/>
              <a:lstStyle/>
              <a:p>
                <a:pPr>
                  <a:defRPr sz="180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Лист1!$A$2:$A$10</c:f>
              <c:strCache>
                <c:ptCount val="9"/>
                <c:pt idx="0">
                  <c:v>январь</c:v>
                </c:pt>
                <c:pt idx="1">
                  <c:v>февраль</c:v>
                </c:pt>
                <c:pt idx="2">
                  <c:v>март</c:v>
                </c:pt>
                <c:pt idx="3">
                  <c:v>апрель</c:v>
                </c:pt>
                <c:pt idx="4">
                  <c:v>май</c:v>
                </c:pt>
                <c:pt idx="5">
                  <c:v>июнь</c:v>
                </c:pt>
                <c:pt idx="6">
                  <c:v>июль</c:v>
                </c:pt>
                <c:pt idx="7">
                  <c:v>август</c:v>
                </c:pt>
                <c:pt idx="8">
                  <c:v>сентябрь</c:v>
                </c:pt>
              </c:strCache>
            </c:strRef>
          </c:cat>
          <c:val>
            <c:numRef>
              <c:f>Лист1!$B$2:$B$10</c:f>
              <c:numCache>
                <c:formatCode>General</c:formatCode>
                <c:ptCount val="9"/>
                <c:pt idx="0">
                  <c:v>1486.9487859999999</c:v>
                </c:pt>
                <c:pt idx="1">
                  <c:v>2851.3</c:v>
                </c:pt>
                <c:pt idx="2" formatCode="0.0">
                  <c:v>5532.3</c:v>
                </c:pt>
                <c:pt idx="3">
                  <c:v>7305.9</c:v>
                </c:pt>
                <c:pt idx="4">
                  <c:v>8518.9</c:v>
                </c:pt>
                <c:pt idx="5">
                  <c:v>9915.7999999999993</c:v>
                </c:pt>
                <c:pt idx="6" formatCode="#\ ##0.0">
                  <c:v>11868.2</c:v>
                </c:pt>
                <c:pt idx="7" formatCode="#\ ##0.0">
                  <c:v>13198.8</c:v>
                </c:pt>
                <c:pt idx="8" formatCode="#\ ##0.0">
                  <c:v>14818.8</c:v>
                </c:pt>
              </c:numCache>
            </c:numRef>
          </c:val>
          <c:smooth val="0"/>
          <c:extLst xmlns:c16r2="http://schemas.microsoft.com/office/drawing/2015/06/chart">
            <c:ext xmlns:c16="http://schemas.microsoft.com/office/drawing/2014/chart" uri="{C3380CC4-5D6E-409C-BE32-E72D297353CC}">
              <c16:uniqueId val="{00000000-F6D1-42CD-A8B1-E432F019E2F9}"/>
            </c:ext>
          </c:extLst>
        </c:ser>
        <c:dLbls>
          <c:showLegendKey val="0"/>
          <c:showVal val="0"/>
          <c:showCatName val="0"/>
          <c:showSerName val="0"/>
          <c:showPercent val="0"/>
          <c:showBubbleSize val="0"/>
        </c:dLbls>
        <c:marker val="1"/>
        <c:smooth val="0"/>
        <c:axId val="66010496"/>
        <c:axId val="66036864"/>
      </c:lineChart>
      <c:catAx>
        <c:axId val="66010496"/>
        <c:scaling>
          <c:orientation val="minMax"/>
        </c:scaling>
        <c:delete val="0"/>
        <c:axPos val="b"/>
        <c:numFmt formatCode="General" sourceLinked="0"/>
        <c:majorTickMark val="out"/>
        <c:minorTickMark val="none"/>
        <c:tickLblPos val="nextTo"/>
        <c:spPr>
          <a:noFill/>
          <a:ln>
            <a:noFill/>
          </a:ln>
        </c:spPr>
        <c:txPr>
          <a:bodyPr/>
          <a:lstStyle/>
          <a:p>
            <a:pPr>
              <a:defRPr sz="1400">
                <a:solidFill>
                  <a:schemeClr val="tx1">
                    <a:lumMod val="75000"/>
                  </a:schemeClr>
                </a:solidFill>
                <a:latin typeface="Roboto Condensed" panose="02000000000000000000" pitchFamily="2" charset="0"/>
                <a:ea typeface="Roboto Condensed" panose="02000000000000000000" pitchFamily="2" charset="0"/>
              </a:defRPr>
            </a:pPr>
            <a:endParaRPr lang="ru-RU"/>
          </a:p>
        </c:txPr>
        <c:crossAx val="66036864"/>
        <c:crosses val="autoZero"/>
        <c:auto val="1"/>
        <c:lblAlgn val="ctr"/>
        <c:lblOffset val="100"/>
        <c:noMultiLvlLbl val="0"/>
      </c:catAx>
      <c:valAx>
        <c:axId val="66036864"/>
        <c:scaling>
          <c:orientation val="minMax"/>
        </c:scaling>
        <c:delete val="1"/>
        <c:axPos val="l"/>
        <c:majorGridlines>
          <c:spPr>
            <a:ln>
              <a:noFill/>
            </a:ln>
          </c:spPr>
        </c:majorGridlines>
        <c:numFmt formatCode="General" sourceLinked="1"/>
        <c:majorTickMark val="out"/>
        <c:minorTickMark val="none"/>
        <c:tickLblPos val="nextTo"/>
        <c:crossAx val="66010496"/>
        <c:crosses val="autoZero"/>
        <c:crossBetween val="between"/>
      </c:valAx>
      <c:spPr>
        <a:noFill/>
        <a:ln w="25400">
          <a:noFill/>
        </a:ln>
      </c:spPr>
    </c:plotArea>
    <c:plotVisOnly val="1"/>
    <c:dispBlanksAs val="gap"/>
    <c:showDLblsOverMax val="0"/>
  </c:chart>
  <c:txPr>
    <a:bodyPr/>
    <a:lstStyle/>
    <a:p>
      <a:pPr>
        <a:defRPr sz="1800">
          <a:latin typeface="Arial Narrow" panose="020B0606020202030204" pitchFamily="34"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9684069028484062E-2"/>
          <c:w val="1"/>
          <c:h val="0.68999556340494528"/>
        </c:manualLayout>
      </c:layout>
      <c:lineChart>
        <c:grouping val="standard"/>
        <c:varyColors val="0"/>
        <c:ser>
          <c:idx val="0"/>
          <c:order val="0"/>
          <c:tx>
            <c:strRef>
              <c:f>Лист1!$B$1</c:f>
              <c:strCache>
                <c:ptCount val="1"/>
                <c:pt idx="0">
                  <c:v>Столбец1</c:v>
                </c:pt>
              </c:strCache>
            </c:strRef>
          </c:tx>
          <c:spPr>
            <a:ln w="63500">
              <a:solidFill>
                <a:srgbClr val="21176A"/>
              </a:solidFill>
              <a:round/>
            </a:ln>
          </c:spPr>
          <c:marker>
            <c:symbol val="circle"/>
            <c:size val="15"/>
            <c:spPr>
              <a:solidFill>
                <a:srgbClr val="231A6F"/>
              </a:solidFill>
              <a:ln>
                <a:noFill/>
              </a:ln>
            </c:spPr>
          </c:marker>
          <c:dLbls>
            <c:numFmt formatCode="#,##0" sourceLinked="0"/>
            <c:spPr>
              <a:noFill/>
              <a:ln>
                <a:noFill/>
              </a:ln>
              <a:effectLst/>
            </c:spPr>
            <c:txPr>
              <a:bodyPr/>
              <a:lstStyle/>
              <a:p>
                <a:pPr>
                  <a:defRPr sz="180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Лист1!$A$2:$A$10</c:f>
              <c:strCache>
                <c:ptCount val="9"/>
                <c:pt idx="0">
                  <c:v>январь</c:v>
                </c:pt>
                <c:pt idx="1">
                  <c:v>февраль</c:v>
                </c:pt>
                <c:pt idx="2">
                  <c:v>март</c:v>
                </c:pt>
                <c:pt idx="3">
                  <c:v>апрель</c:v>
                </c:pt>
                <c:pt idx="4">
                  <c:v>май</c:v>
                </c:pt>
                <c:pt idx="5">
                  <c:v>июнь</c:v>
                </c:pt>
                <c:pt idx="6">
                  <c:v>июль</c:v>
                </c:pt>
                <c:pt idx="7">
                  <c:v>август</c:v>
                </c:pt>
                <c:pt idx="8">
                  <c:v>сентябрь</c:v>
                </c:pt>
              </c:strCache>
            </c:strRef>
          </c:cat>
          <c:val>
            <c:numRef>
              <c:f>Лист1!$B$2:$B$10</c:f>
              <c:numCache>
                <c:formatCode>#,##0.0</c:formatCode>
                <c:ptCount val="9"/>
                <c:pt idx="0">
                  <c:v>988</c:v>
                </c:pt>
                <c:pt idx="1">
                  <c:v>1808</c:v>
                </c:pt>
                <c:pt idx="2">
                  <c:v>3153</c:v>
                </c:pt>
                <c:pt idx="3">
                  <c:v>3950.9</c:v>
                </c:pt>
                <c:pt idx="4">
                  <c:v>4524.2</c:v>
                </c:pt>
                <c:pt idx="5">
                  <c:v>5363.6</c:v>
                </c:pt>
                <c:pt idx="6">
                  <c:v>6214.9</c:v>
                </c:pt>
                <c:pt idx="7">
                  <c:v>6883.1</c:v>
                </c:pt>
                <c:pt idx="8">
                  <c:v>7858.1</c:v>
                </c:pt>
              </c:numCache>
            </c:numRef>
          </c:val>
          <c:smooth val="0"/>
          <c:extLst xmlns:c16r2="http://schemas.microsoft.com/office/drawing/2015/06/chart">
            <c:ext xmlns:c16="http://schemas.microsoft.com/office/drawing/2014/chart" uri="{C3380CC4-5D6E-409C-BE32-E72D297353CC}">
              <c16:uniqueId val="{00000000-F0F9-4247-89EE-9D84D48038D6}"/>
            </c:ext>
          </c:extLst>
        </c:ser>
        <c:ser>
          <c:idx val="1"/>
          <c:order val="1"/>
          <c:tx>
            <c:strRef>
              <c:f>Лист1!$C$1</c:f>
              <c:strCache>
                <c:ptCount val="1"/>
                <c:pt idx="0">
                  <c:v>Столбец2</c:v>
                </c:pt>
              </c:strCache>
            </c:strRef>
          </c:tx>
          <c:spPr>
            <a:ln w="63500">
              <a:solidFill>
                <a:schemeClr val="tx2">
                  <a:lumMod val="60000"/>
                  <a:lumOff val="40000"/>
                </a:schemeClr>
              </a:solidFill>
            </a:ln>
          </c:spPr>
          <c:marker>
            <c:symbol val="circle"/>
            <c:size val="13"/>
            <c:spPr>
              <a:solidFill>
                <a:schemeClr val="tx2">
                  <a:lumMod val="60000"/>
                  <a:lumOff val="40000"/>
                </a:schemeClr>
              </a:solidFill>
              <a:ln>
                <a:noFill/>
              </a:ln>
            </c:spPr>
          </c:marker>
          <c:dLbls>
            <c:numFmt formatCode="#,##0" sourceLinked="0"/>
            <c:spPr>
              <a:noFill/>
              <a:ln>
                <a:noFill/>
              </a:ln>
              <a:effectLst/>
            </c:spPr>
            <c:txPr>
              <a:bodyPr wrap="square" lIns="38100" tIns="19050" rIns="38100" bIns="19050" anchor="ctr">
                <a:spAutoFit/>
              </a:bodyPr>
              <a:lstStyle/>
              <a:p>
                <a:pPr>
                  <a:defRPr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Лист1!$A$2:$A$10</c:f>
              <c:strCache>
                <c:ptCount val="9"/>
                <c:pt idx="0">
                  <c:v>январь</c:v>
                </c:pt>
                <c:pt idx="1">
                  <c:v>февраль</c:v>
                </c:pt>
                <c:pt idx="2">
                  <c:v>март</c:v>
                </c:pt>
                <c:pt idx="3">
                  <c:v>апрель</c:v>
                </c:pt>
                <c:pt idx="4">
                  <c:v>май</c:v>
                </c:pt>
                <c:pt idx="5">
                  <c:v>июнь</c:v>
                </c:pt>
                <c:pt idx="6">
                  <c:v>июль</c:v>
                </c:pt>
                <c:pt idx="7">
                  <c:v>август</c:v>
                </c:pt>
                <c:pt idx="8">
                  <c:v>сентябрь</c:v>
                </c:pt>
              </c:strCache>
            </c:strRef>
          </c:cat>
          <c:val>
            <c:numRef>
              <c:f>Лист1!$C$2:$C$10</c:f>
              <c:numCache>
                <c:formatCode>#,##0.0</c:formatCode>
                <c:ptCount val="9"/>
                <c:pt idx="0">
                  <c:v>499</c:v>
                </c:pt>
                <c:pt idx="1">
                  <c:v>1043</c:v>
                </c:pt>
                <c:pt idx="2">
                  <c:v>2379</c:v>
                </c:pt>
                <c:pt idx="3">
                  <c:v>3354.9</c:v>
                </c:pt>
                <c:pt idx="4">
                  <c:v>3994.7</c:v>
                </c:pt>
                <c:pt idx="5">
                  <c:v>4552.2</c:v>
                </c:pt>
                <c:pt idx="6">
                  <c:v>5653.3</c:v>
                </c:pt>
                <c:pt idx="7">
                  <c:v>6315.7</c:v>
                </c:pt>
                <c:pt idx="8">
                  <c:v>6960.7</c:v>
                </c:pt>
              </c:numCache>
            </c:numRef>
          </c:val>
          <c:smooth val="0"/>
          <c:extLst xmlns:c16r2="http://schemas.microsoft.com/office/drawing/2015/06/chart">
            <c:ext xmlns:c16="http://schemas.microsoft.com/office/drawing/2014/chart" uri="{C3380CC4-5D6E-409C-BE32-E72D297353CC}">
              <c16:uniqueId val="{00000001-F0F9-4247-89EE-9D84D48038D6}"/>
            </c:ext>
          </c:extLst>
        </c:ser>
        <c:dLbls>
          <c:showLegendKey val="0"/>
          <c:showVal val="0"/>
          <c:showCatName val="0"/>
          <c:showSerName val="0"/>
          <c:showPercent val="0"/>
          <c:showBubbleSize val="0"/>
        </c:dLbls>
        <c:marker val="1"/>
        <c:smooth val="0"/>
        <c:axId val="66761856"/>
        <c:axId val="66763392"/>
      </c:lineChart>
      <c:catAx>
        <c:axId val="66761856"/>
        <c:scaling>
          <c:orientation val="minMax"/>
        </c:scaling>
        <c:delete val="0"/>
        <c:axPos val="b"/>
        <c:numFmt formatCode="General" sourceLinked="0"/>
        <c:majorTickMark val="out"/>
        <c:minorTickMark val="none"/>
        <c:tickLblPos val="nextTo"/>
        <c:spPr>
          <a:noFill/>
          <a:ln>
            <a:noFill/>
          </a:ln>
        </c:spPr>
        <c:txPr>
          <a:bodyPr/>
          <a:lstStyle/>
          <a:p>
            <a:pPr>
              <a:defRPr sz="1400">
                <a:solidFill>
                  <a:schemeClr val="tx1">
                    <a:lumMod val="75000"/>
                  </a:schemeClr>
                </a:solidFill>
                <a:latin typeface="Roboto Condensed" panose="02000000000000000000" pitchFamily="2" charset="0"/>
                <a:ea typeface="Roboto Condensed" panose="02000000000000000000" pitchFamily="2" charset="0"/>
              </a:defRPr>
            </a:pPr>
            <a:endParaRPr lang="ru-RU"/>
          </a:p>
        </c:txPr>
        <c:crossAx val="66763392"/>
        <c:crosses val="autoZero"/>
        <c:auto val="1"/>
        <c:lblAlgn val="ctr"/>
        <c:lblOffset val="400"/>
        <c:noMultiLvlLbl val="0"/>
      </c:catAx>
      <c:valAx>
        <c:axId val="66763392"/>
        <c:scaling>
          <c:orientation val="minMax"/>
        </c:scaling>
        <c:delete val="1"/>
        <c:axPos val="l"/>
        <c:majorGridlines>
          <c:spPr>
            <a:ln>
              <a:noFill/>
            </a:ln>
          </c:spPr>
        </c:majorGridlines>
        <c:numFmt formatCode="#,##0.0" sourceLinked="1"/>
        <c:majorTickMark val="out"/>
        <c:minorTickMark val="none"/>
        <c:tickLblPos val="nextTo"/>
        <c:crossAx val="66761856"/>
        <c:crosses val="autoZero"/>
        <c:crossBetween val="between"/>
      </c:valAx>
      <c:spPr>
        <a:noFill/>
        <a:ln w="25400">
          <a:noFill/>
        </a:ln>
      </c:spPr>
    </c:plotArea>
    <c:plotVisOnly val="1"/>
    <c:dispBlanksAs val="gap"/>
    <c:showDLblsOverMax val="0"/>
  </c:chart>
  <c:txPr>
    <a:bodyPr/>
    <a:lstStyle/>
    <a:p>
      <a:pPr>
        <a:defRPr sz="1800">
          <a:latin typeface="Arial Narrow" panose="020B0606020202030204" pitchFamily="34"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8261019976975951E-2"/>
          <c:w val="0.79555235178186934"/>
          <c:h val="0.86347796004604804"/>
        </c:manualLayout>
      </c:layout>
      <c:barChart>
        <c:barDir val="bar"/>
        <c:grouping val="clustered"/>
        <c:varyColors val="0"/>
        <c:ser>
          <c:idx val="0"/>
          <c:order val="0"/>
          <c:tx>
            <c:strRef>
              <c:f>Лист1!$B$1</c:f>
              <c:strCache>
                <c:ptCount val="1"/>
                <c:pt idx="0">
                  <c:v>Ряд 1</c:v>
                </c:pt>
              </c:strCache>
            </c:strRef>
          </c:tx>
          <c:spPr>
            <a:solidFill>
              <a:srgbClr val="231A6F"/>
            </a:solidFill>
          </c:spPr>
          <c:invertIfNegative val="0"/>
          <c:dPt>
            <c:idx val="0"/>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0-8127-4B17-82D1-6102678FD99F}"/>
              </c:ext>
            </c:extLst>
          </c:dPt>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1-8127-4B17-82D1-6102678FD99F}"/>
              </c:ext>
            </c:extLst>
          </c:dPt>
          <c:dLbls>
            <c:dLbl>
              <c:idx val="0"/>
              <c:layout/>
              <c:tx>
                <c:rich>
                  <a:bodyPr/>
                  <a:lstStyle/>
                  <a:p>
                    <a:r>
                      <a:rPr lang="en-US" dirty="0" smtClean="0"/>
                      <a:t>2</a:t>
                    </a:r>
                    <a:r>
                      <a:rPr lang="en-US" baseline="0" dirty="0" smtClean="0"/>
                      <a:t> 167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820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127-4B17-82D1-6102678FD99F}"/>
                </c:ext>
                <c:ext xmlns:c15="http://schemas.microsoft.com/office/drawing/2012/chart" uri="{CE6537A1-D6FC-4f65-9D91-7224C49458BB}"/>
              </c:extLst>
            </c:dLbl>
            <c:dLbl>
              <c:idx val="2"/>
              <c:layout/>
              <c:tx>
                <c:rich>
                  <a:bodyPr/>
                  <a:lstStyle/>
                  <a:p>
                    <a:r>
                      <a:rPr lang="en-US" dirty="0" smtClean="0"/>
                      <a:t>2 987</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127-4B17-82D1-6102678FD99F}"/>
                </c:ext>
                <c:ext xmlns:c15="http://schemas.microsoft.com/office/drawing/2012/chart" uri="{CE6537A1-D6FC-4f65-9D91-7224C49458BB}"/>
              </c:extLst>
            </c:dLbl>
            <c:spPr>
              <a:noFill/>
              <a:ln>
                <a:noFill/>
              </a:ln>
              <a:effectLst/>
            </c:spPr>
            <c:txPr>
              <a:bodyPr lIns="144000"/>
              <a:lstStyle/>
              <a:p>
                <a:pPr>
                  <a:defRPr sz="360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strRef>
              <c:f>Лист1!$A$2:$A$4</c:f>
              <c:strCache>
                <c:ptCount val="3"/>
                <c:pt idx="0">
                  <c:v>Категория 1</c:v>
                </c:pt>
                <c:pt idx="1">
                  <c:v>Категория 2</c:v>
                </c:pt>
                <c:pt idx="2">
                  <c:v>Категория 3</c:v>
                </c:pt>
              </c:strCache>
            </c:strRef>
          </c:cat>
          <c:val>
            <c:numRef>
              <c:f>Лист1!$B$2:$B$4</c:f>
              <c:numCache>
                <c:formatCode>#,##0</c:formatCode>
                <c:ptCount val="3"/>
                <c:pt idx="0">
                  <c:v>2167.0100000000002</c:v>
                </c:pt>
                <c:pt idx="1">
                  <c:v>820.12</c:v>
                </c:pt>
                <c:pt idx="2">
                  <c:v>2987.1</c:v>
                </c:pt>
              </c:numCache>
            </c:numRef>
          </c:val>
          <c:extLst xmlns:c16r2="http://schemas.microsoft.com/office/drawing/2015/06/chart">
            <c:ext xmlns:c16="http://schemas.microsoft.com/office/drawing/2014/chart" uri="{C3380CC4-5D6E-409C-BE32-E72D297353CC}">
              <c16:uniqueId val="{00000003-8127-4B17-82D1-6102678FD99F}"/>
            </c:ext>
          </c:extLst>
        </c:ser>
        <c:dLbls>
          <c:showLegendKey val="0"/>
          <c:showVal val="0"/>
          <c:showCatName val="0"/>
          <c:showSerName val="0"/>
          <c:showPercent val="0"/>
          <c:showBubbleSize val="0"/>
        </c:dLbls>
        <c:gapWidth val="44"/>
        <c:axId val="66586112"/>
        <c:axId val="66587648"/>
      </c:barChart>
      <c:catAx>
        <c:axId val="66586112"/>
        <c:scaling>
          <c:orientation val="minMax"/>
        </c:scaling>
        <c:delete val="1"/>
        <c:axPos val="l"/>
        <c:numFmt formatCode="General" sourceLinked="0"/>
        <c:majorTickMark val="out"/>
        <c:minorTickMark val="none"/>
        <c:tickLblPos val="nextTo"/>
        <c:crossAx val="66587648"/>
        <c:crosses val="autoZero"/>
        <c:auto val="1"/>
        <c:lblAlgn val="ctr"/>
        <c:lblOffset val="100"/>
        <c:noMultiLvlLbl val="0"/>
      </c:catAx>
      <c:valAx>
        <c:axId val="66587648"/>
        <c:scaling>
          <c:orientation val="minMax"/>
        </c:scaling>
        <c:delete val="1"/>
        <c:axPos val="b"/>
        <c:numFmt formatCode="#,##0" sourceLinked="1"/>
        <c:majorTickMark val="out"/>
        <c:minorTickMark val="none"/>
        <c:tickLblPos val="nextTo"/>
        <c:crossAx val="665861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57854779553207"/>
          <c:y val="4.027777777777778E-2"/>
          <c:w val="0.75352877307274702"/>
          <c:h val="0.95972222222222225"/>
        </c:manualLayout>
      </c:layout>
      <c:doughnutChart>
        <c:varyColors val="1"/>
        <c:ser>
          <c:idx val="0"/>
          <c:order val="0"/>
          <c:tx>
            <c:strRef>
              <c:f>Лист1!$B$1</c:f>
              <c:strCache>
                <c:ptCount val="1"/>
                <c:pt idx="0">
                  <c:v>Продажи</c:v>
                </c:pt>
              </c:strCache>
            </c:strRef>
          </c:tx>
          <c:spPr>
            <a:solidFill>
              <a:schemeClr val="tx2"/>
            </a:solidFill>
            <a:ln>
              <a:noFill/>
            </a:ln>
          </c:spPr>
          <c:dPt>
            <c:idx val="0"/>
            <c:bubble3D val="0"/>
            <c:spPr>
              <a:solidFill>
                <a:srgbClr val="231A6F"/>
              </a:solidFill>
              <a:ln>
                <a:noFill/>
              </a:ln>
            </c:spPr>
            <c:extLst xmlns:c16r2="http://schemas.microsoft.com/office/drawing/2015/06/chart">
              <c:ext xmlns:c16="http://schemas.microsoft.com/office/drawing/2014/chart" uri="{C3380CC4-5D6E-409C-BE32-E72D297353CC}">
                <c16:uniqueId val="{00000001-7C34-4D19-98A7-3DF8E847A0F3}"/>
              </c:ext>
            </c:extLst>
          </c:dPt>
          <c:dPt>
            <c:idx val="1"/>
            <c:bubble3D val="0"/>
            <c:spPr>
              <a:solidFill>
                <a:schemeClr val="tx2"/>
              </a:solidFill>
              <a:ln>
                <a:noFill/>
              </a:ln>
            </c:spPr>
            <c:extLst xmlns:c16r2="http://schemas.microsoft.com/office/drawing/2015/06/chart">
              <c:ext xmlns:c16="http://schemas.microsoft.com/office/drawing/2014/chart" uri="{C3380CC4-5D6E-409C-BE32-E72D297353CC}">
                <c16:uniqueId val="{00000003-7C34-4D19-98A7-3DF8E847A0F3}"/>
              </c:ext>
            </c:extLst>
          </c:dPt>
          <c:dLbls>
            <c:dLbl>
              <c:idx val="0"/>
              <c:layout>
                <c:manualLayout>
                  <c:x val="-0.38454297075893457"/>
                  <c:y val="-9.7132921686900568E-3"/>
                </c:manualLayout>
              </c:layout>
              <c:spPr/>
              <c:txPr>
                <a:bodyPr/>
                <a:lstStyle/>
                <a:p>
                  <a:pPr>
                    <a:defRPr sz="2000" b="1">
                      <a:latin typeface="Roboto Condensed" panose="020B0604020202020204" charset="0"/>
                      <a:ea typeface="Roboto Condensed" panose="020B0604020202020204" charset="0"/>
                    </a:defRPr>
                  </a:pPr>
                  <a:endParaRPr lang="ru-RU"/>
                </a:p>
              </c:txPr>
              <c:showLegendKey val="0"/>
              <c:showVal val="1"/>
              <c:showCatName val="0"/>
              <c:showSerName val="0"/>
              <c:showPercent val="0"/>
              <c:showBubbleSize val="0"/>
            </c:dLbl>
            <c:showLegendKey val="0"/>
            <c:showVal val="0"/>
            <c:showCatName val="0"/>
            <c:showSerName val="0"/>
            <c:showPercent val="0"/>
            <c:showBubbleSize val="0"/>
          </c:dLbls>
          <c:val>
            <c:numRef>
              <c:f>Лист1!$B$2:$B$3</c:f>
              <c:numCache>
                <c:formatCode>#,##0.0</c:formatCode>
                <c:ptCount val="2"/>
                <c:pt idx="0">
                  <c:v>820.1</c:v>
                </c:pt>
              </c:numCache>
            </c:numRef>
          </c:val>
          <c:extLst xmlns:c16r2="http://schemas.microsoft.com/office/drawing/2015/06/chart">
            <c:ext xmlns:c16="http://schemas.microsoft.com/office/drawing/2014/chart" uri="{C3380CC4-5D6E-409C-BE32-E72D297353CC}">
              <c16:uniqueId val="{00000004-7C34-4D19-98A7-3DF8E847A0F3}"/>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Лист1!$A$2:$A$3</c15:sqref>
                        </c15:formulaRef>
                      </c:ext>
                    </c:extLst>
                    <c:strCache>
                      <c:ptCount val="2"/>
                      <c:pt idx="0">
                        <c:v>Кв. 1</c:v>
                      </c:pt>
                      <c:pt idx="1">
                        <c:v>Кв. 2</c:v>
                      </c:pt>
                    </c:strCache>
                  </c:strRef>
                </c15:cat>
              </c15:filteredCategoryTitle>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spPr>
    <a:ln>
      <a:no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26553360439682E-4"/>
          <c:y val="6.8261019976975951E-2"/>
          <c:w val="0.85514273066457624"/>
          <c:h val="0.86347796004604804"/>
        </c:manualLayout>
      </c:layout>
      <c:barChart>
        <c:barDir val="bar"/>
        <c:grouping val="clustered"/>
        <c:varyColors val="0"/>
        <c:ser>
          <c:idx val="0"/>
          <c:order val="0"/>
          <c:tx>
            <c:strRef>
              <c:f>Лист1!$B$1</c:f>
              <c:strCache>
                <c:ptCount val="1"/>
                <c:pt idx="0">
                  <c:v>Ряд 1</c:v>
                </c:pt>
              </c:strCache>
            </c:strRef>
          </c:tx>
          <c:spPr>
            <a:solidFill>
              <a:srgbClr val="231A6F"/>
            </a:solidFill>
          </c:spPr>
          <c:invertIfNegative val="0"/>
          <c:dPt>
            <c:idx val="1"/>
            <c:invertIfNegative val="0"/>
            <c:bubble3D val="0"/>
            <c:spPr>
              <a:solidFill>
                <a:schemeClr val="tx2">
                  <a:lumMod val="60000"/>
                  <a:lumOff val="40000"/>
                </a:schemeClr>
              </a:solidFill>
            </c:spPr>
          </c:dPt>
          <c:dLbls>
            <c:spPr>
              <a:noFill/>
              <a:ln>
                <a:noFill/>
              </a:ln>
              <a:effectLst/>
            </c:spPr>
            <c:txPr>
              <a:bodyPr wrap="square" lIns="72000" tIns="19050" rIns="38100" bIns="19050" anchor="ctr">
                <a:spAutoFit/>
              </a:bodyPr>
              <a:lstStyle/>
              <a:p>
                <a:pPr>
                  <a:defRPr sz="3600"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trendline>
            <c:spPr>
              <a:ln>
                <a:noFill/>
              </a:ln>
            </c:spPr>
            <c:trendlineType val="linear"/>
            <c:intercept val="0"/>
            <c:dispRSqr val="0"/>
            <c:dispEq val="0"/>
          </c:trendline>
          <c:cat>
            <c:strRef>
              <c:f>Лист1!$A$2:$A$3</c:f>
              <c:strCache>
                <c:ptCount val="2"/>
                <c:pt idx="0">
                  <c:v>Категория 1</c:v>
                </c:pt>
                <c:pt idx="1">
                  <c:v>Категория 2</c:v>
                </c:pt>
              </c:strCache>
            </c:strRef>
          </c:cat>
          <c:val>
            <c:numRef>
              <c:f>Лист1!$B$2:$B$3</c:f>
              <c:numCache>
                <c:formatCode>#\ ###\ ##0</c:formatCode>
                <c:ptCount val="2"/>
                <c:pt idx="0">
                  <c:v>3001.1</c:v>
                </c:pt>
                <c:pt idx="1">
                  <c:v>2180.140038</c:v>
                </c:pt>
              </c:numCache>
            </c:numRef>
          </c:val>
          <c:extLst xmlns:c16r2="http://schemas.microsoft.com/office/drawing/2015/06/chart">
            <c:ext xmlns:c16="http://schemas.microsoft.com/office/drawing/2014/chart" uri="{C3380CC4-5D6E-409C-BE32-E72D297353CC}">
              <c16:uniqueId val="{00000003-8127-4B17-82D1-6102678FD99F}"/>
            </c:ext>
          </c:extLst>
        </c:ser>
        <c:dLbls>
          <c:dLblPos val="outEnd"/>
          <c:showLegendKey val="0"/>
          <c:showVal val="1"/>
          <c:showCatName val="0"/>
          <c:showSerName val="0"/>
          <c:showPercent val="0"/>
          <c:showBubbleSize val="0"/>
        </c:dLbls>
        <c:gapWidth val="44"/>
        <c:axId val="118321152"/>
        <c:axId val="118322688"/>
      </c:barChart>
      <c:catAx>
        <c:axId val="118321152"/>
        <c:scaling>
          <c:orientation val="maxMin"/>
        </c:scaling>
        <c:delete val="1"/>
        <c:axPos val="l"/>
        <c:numFmt formatCode="General" sourceLinked="0"/>
        <c:majorTickMark val="out"/>
        <c:minorTickMark val="none"/>
        <c:tickLblPos val="nextTo"/>
        <c:crossAx val="118322688"/>
        <c:crosses val="autoZero"/>
        <c:auto val="1"/>
        <c:lblAlgn val="ctr"/>
        <c:lblOffset val="100"/>
        <c:noMultiLvlLbl val="0"/>
      </c:catAx>
      <c:valAx>
        <c:axId val="118322688"/>
        <c:scaling>
          <c:orientation val="minMax"/>
        </c:scaling>
        <c:delete val="1"/>
        <c:axPos val="t"/>
        <c:numFmt formatCode="#\ ###\ ##0" sourceLinked="1"/>
        <c:majorTickMark val="out"/>
        <c:minorTickMark val="none"/>
        <c:tickLblPos val="nextTo"/>
        <c:crossAx val="118321152"/>
        <c:crosses val="autoZero"/>
        <c:crossBetween val="between"/>
      </c:valAx>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57854779553207"/>
          <c:y val="4.027777777777778E-2"/>
          <c:w val="0.75352877307274702"/>
          <c:h val="0.95972222222222225"/>
        </c:manualLayout>
      </c:layout>
      <c:doughnutChart>
        <c:varyColors val="1"/>
        <c:ser>
          <c:idx val="0"/>
          <c:order val="0"/>
          <c:tx>
            <c:strRef>
              <c:f>Лист1!$B$1</c:f>
              <c:strCache>
                <c:ptCount val="1"/>
                <c:pt idx="0">
                  <c:v>Продажи</c:v>
                </c:pt>
              </c:strCache>
            </c:strRef>
          </c:tx>
          <c:spPr>
            <a:solidFill>
              <a:schemeClr val="bg1"/>
            </a:solidFill>
            <a:ln>
              <a:noFill/>
            </a:ln>
          </c:spPr>
          <c:dPt>
            <c:idx val="0"/>
            <c:bubble3D val="0"/>
            <c:spPr>
              <a:solidFill>
                <a:srgbClr val="231A6F"/>
              </a:solidFill>
              <a:ln>
                <a:noFill/>
              </a:ln>
            </c:spPr>
            <c:extLst xmlns:c16r2="http://schemas.microsoft.com/office/drawing/2015/06/chart">
              <c:ext xmlns:c16="http://schemas.microsoft.com/office/drawing/2014/chart" uri="{C3380CC4-5D6E-409C-BE32-E72D297353CC}">
                <c16:uniqueId val="{00000001-7C34-4D19-98A7-3DF8E847A0F3}"/>
              </c:ext>
            </c:extLst>
          </c:dPt>
          <c:dPt>
            <c:idx val="1"/>
            <c:bubble3D val="0"/>
            <c:extLst xmlns:c16r2="http://schemas.microsoft.com/office/drawing/2015/06/chart">
              <c:ext xmlns:c16="http://schemas.microsoft.com/office/drawing/2014/chart" uri="{C3380CC4-5D6E-409C-BE32-E72D297353CC}">
                <c16:uniqueId val="{00000003-7C34-4D19-98A7-3DF8E847A0F3}"/>
              </c:ext>
            </c:extLst>
          </c:dPt>
          <c:dLbls>
            <c:dLbl>
              <c:idx val="0"/>
              <c:layout>
                <c:manualLayout>
                  <c:x val="-0.36661941173644907"/>
                  <c:y val="3.049871764148009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C34-4D19-98A7-3DF8E847A0F3}"/>
                </c:ext>
                <c:ext xmlns:c15="http://schemas.microsoft.com/office/drawing/2012/chart" uri="{CE6537A1-D6FC-4f65-9D91-7224C49458BB}"/>
              </c:extLst>
            </c:dLbl>
            <c:dLbl>
              <c:idx val="1"/>
              <c:layout>
                <c:manualLayout>
                  <c:x val="-9.0173972057287818E-2"/>
                  <c:y val="-0.2104546636549511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b="1">
                    <a:solidFill>
                      <a:schemeClr val="tx1">
                        <a:lumMod val="75000"/>
                      </a:schemeClr>
                    </a:solidFill>
                    <a:latin typeface="Roboto Condensed" panose="02000000000000000000" pitchFamily="2" charset="0"/>
                    <a:ea typeface="Roboto Condensed" panose="02000000000000000000" pitchFamily="2"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Лист1!$B$2:$B$3</c:f>
              <c:numCache>
                <c:formatCode>#,##0.0</c:formatCode>
                <c:ptCount val="2"/>
                <c:pt idx="0">
                  <c:v>3001.125</c:v>
                </c:pt>
              </c:numCache>
            </c:numRef>
          </c:val>
          <c:extLst xmlns:c16r2="http://schemas.microsoft.com/office/drawing/2015/06/chart">
            <c:ext xmlns:c16="http://schemas.microsoft.com/office/drawing/2014/chart" uri="{C3380CC4-5D6E-409C-BE32-E72D297353CC}">
              <c16:uniqueId val="{00000004-7C34-4D19-98A7-3DF8E847A0F3}"/>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Лист1!$A$2:$A$3</c15:sqref>
                        </c15:formulaRef>
                      </c:ext>
                    </c:extLst>
                    <c:strCache>
                      <c:ptCount val="2"/>
                      <c:pt idx="0">
                        <c:v>Январь-Сентябрь</c:v>
                      </c:pt>
                      <c:pt idx="1">
                        <c:v>Ноябрь-Декабрь</c:v>
                      </c:pt>
                    </c:strCache>
                  </c:strRef>
                </c15:cat>
              </c15:filteredCategoryTitle>
            </c:ext>
          </c:extLst>
        </c:ser>
        <c:dLbls>
          <c:showLegendKey val="0"/>
          <c:showVal val="0"/>
          <c:showCatName val="0"/>
          <c:showSerName val="0"/>
          <c:showPercent val="0"/>
          <c:showBubbleSize val="0"/>
          <c:showLeaderLines val="0"/>
        </c:dLbls>
        <c:firstSliceAng val="0"/>
        <c:holeSize val="70"/>
      </c:doughnutChart>
    </c:plotArea>
    <c:plotVisOnly val="1"/>
    <c:dispBlanksAs val="gap"/>
    <c:showDLblsOverMax val="0"/>
  </c:chart>
  <c:spPr>
    <a:ln>
      <a:noFill/>
    </a:ln>
  </c:sp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20-11-08T21:43:53.182" idx="1">
    <p:pos x="3571" y="631"/>
    <p:text>Сумма уплаченного налога по состоянию на 01.10.2020 за все время проведения эксперимента (нарастающим итогом).</p:text>
    <p:extLst>
      <p:ext uri="{C676402C-5697-4E1C-873F-D02D1690AC5C}">
        <p15:threadingInfo xmlns:p15="http://schemas.microsoft.com/office/powerpoint/2012/main" timeZoneBias="-180"/>
      </p:ext>
    </p:extLst>
  </p:cm>
</p:cmLst>
</file>

<file path=ppt/drawings/drawing1.xml><?xml version="1.0" encoding="utf-8"?>
<c:userShapes xmlns:c="http://schemas.openxmlformats.org/drawingml/2006/chart">
  <cdr:relSizeAnchor xmlns:cdr="http://schemas.openxmlformats.org/drawingml/2006/chartDrawing">
    <cdr:from>
      <cdr:x>0.24948</cdr:x>
      <cdr:y>0.43141</cdr:y>
    </cdr:from>
    <cdr:to>
      <cdr:x>0.75767</cdr:x>
      <cdr:y>0.75088</cdr:y>
    </cdr:to>
    <cdr:sp macro="" textlink="">
      <cdr:nvSpPr>
        <cdr:cNvPr id="4" name="Поле 3"/>
        <cdr:cNvSpPr txBox="1"/>
      </cdr:nvSpPr>
      <cdr:spPr bwMode="auto">
        <a:xfrm xmlns:a="http://schemas.openxmlformats.org/drawingml/2006/main">
          <a:off x="1095832" y="1692188"/>
          <a:ext cx="2232218" cy="1253108"/>
        </a:xfrm>
        <a:prstGeom xmlns:a="http://schemas.openxmlformats.org/drawingml/2006/main" prst="rect">
          <a:avLst/>
        </a:prstGeom>
        <a:noFill xmlns:a="http://schemas.openxmlformats.org/drawingml/2006/main"/>
        <a:ln xmlns:a="http://schemas.openxmlformats.org/drawingml/2006/main" w="9525">
          <a:noFill/>
          <a:prstDash val="dash"/>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cdr:spPr>
      <cdr:txBody>
        <a:bodyPr xmlns:a="http://schemas.openxmlformats.org/drawingml/2006/main" vertOverflow="clip" wrap="none" lIns="27432" tIns="108000" rIns="27432" bIns="0" rtlCol="0" anchor="t" upright="1">
          <a:noAutofit/>
        </a:bodyPr>
        <a:lstStyle xmlns:a="http://schemas.openxmlformats.org/drawingml/2006/main"/>
        <a:p xmlns:a="http://schemas.openxmlformats.org/drawingml/2006/main">
          <a:pPr algn="ctr"/>
          <a:r>
            <a:rPr lang="ru-RU" sz="3200" b="1" dirty="0" smtClean="0">
              <a:solidFill>
                <a:schemeClr val="tx1">
                  <a:lumMod val="75000"/>
                </a:schemeClr>
              </a:solidFill>
              <a:latin typeface="Roboto Condensed" panose="02000000000000000000" pitchFamily="2" charset="0"/>
              <a:ea typeface="Roboto Condensed" panose="02000000000000000000" pitchFamily="2" charset="0"/>
            </a:rPr>
            <a:t>800,0</a:t>
          </a:r>
          <a:endParaRPr lang="ru-RU" sz="1800" b="1" dirty="0">
            <a:solidFill>
              <a:schemeClr val="tx1">
                <a:lumMod val="75000"/>
              </a:schemeClr>
            </a:solidFill>
            <a:latin typeface="Roboto Condensed" panose="02000000000000000000" pitchFamily="2" charset="0"/>
            <a:ea typeface="Roboto Condensed" panose="02000000000000000000" pitchFamily="2"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0.24999</cdr:x>
      <cdr:y>0.41843</cdr:y>
    </cdr:from>
    <cdr:to>
      <cdr:x>0.75818</cdr:x>
      <cdr:y>0.7379</cdr:y>
    </cdr:to>
    <cdr:sp macro="" textlink="">
      <cdr:nvSpPr>
        <cdr:cNvPr id="4" name="Поле 3"/>
        <cdr:cNvSpPr txBox="1"/>
      </cdr:nvSpPr>
      <cdr:spPr bwMode="auto">
        <a:xfrm xmlns:a="http://schemas.openxmlformats.org/drawingml/2006/main">
          <a:off x="1098060" y="1641292"/>
          <a:ext cx="2232248" cy="1253108"/>
        </a:xfrm>
        <a:prstGeom xmlns:a="http://schemas.openxmlformats.org/drawingml/2006/main" prst="rect">
          <a:avLst/>
        </a:prstGeom>
        <a:noFill xmlns:a="http://schemas.openxmlformats.org/drawingml/2006/main"/>
        <a:ln xmlns:a="http://schemas.openxmlformats.org/drawingml/2006/main" w="9525">
          <a:noFill/>
          <a:prstDash val="dash"/>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cdr:spPr>
      <cdr:txBody>
        <a:bodyPr xmlns:a="http://schemas.openxmlformats.org/drawingml/2006/main" vertOverflow="clip" wrap="none" lIns="27432" tIns="108000" rIns="27432" bIns="0" rtlCol="0" anchor="t" upright="1">
          <a:noAutofit/>
        </a:bodyPr>
        <a:lstStyle xmlns:a="http://schemas.openxmlformats.org/drawingml/2006/main"/>
        <a:p xmlns:a="http://schemas.openxmlformats.org/drawingml/2006/main">
          <a:pPr algn="ctr"/>
          <a:r>
            <a:rPr lang="ru-RU" sz="3200" b="1" dirty="0" smtClean="0">
              <a:solidFill>
                <a:schemeClr val="tx1">
                  <a:lumMod val="75000"/>
                </a:schemeClr>
              </a:solidFill>
              <a:latin typeface="Roboto Condensed" panose="02000000000000000000" pitchFamily="2" charset="0"/>
              <a:ea typeface="Roboto Condensed" panose="02000000000000000000" pitchFamily="2" charset="0"/>
            </a:rPr>
            <a:t>2 970,7</a:t>
          </a:r>
          <a:endParaRPr lang="ru-RU" sz="3200" b="1" dirty="0">
            <a:solidFill>
              <a:schemeClr val="tx1">
                <a:lumMod val="75000"/>
              </a:schemeClr>
            </a:solidFill>
            <a:latin typeface="Roboto Condensed" panose="02000000000000000000" pitchFamily="2" charset="0"/>
            <a:ea typeface="Roboto Condensed" panose="02000000000000000000" pitchFamily="2"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0.24999</cdr:x>
      <cdr:y>0.41843</cdr:y>
    </cdr:from>
    <cdr:to>
      <cdr:x>0.75818</cdr:x>
      <cdr:y>0.7379</cdr:y>
    </cdr:to>
    <cdr:sp macro="" textlink="">
      <cdr:nvSpPr>
        <cdr:cNvPr id="4" name="Поле 3"/>
        <cdr:cNvSpPr txBox="1"/>
      </cdr:nvSpPr>
      <cdr:spPr bwMode="auto">
        <a:xfrm xmlns:a="http://schemas.openxmlformats.org/drawingml/2006/main">
          <a:off x="1098060" y="1641292"/>
          <a:ext cx="2232248" cy="1253108"/>
        </a:xfrm>
        <a:prstGeom xmlns:a="http://schemas.openxmlformats.org/drawingml/2006/main" prst="rect">
          <a:avLst/>
        </a:prstGeom>
        <a:noFill xmlns:a="http://schemas.openxmlformats.org/drawingml/2006/main"/>
        <a:ln xmlns:a="http://schemas.openxmlformats.org/drawingml/2006/main" w="9525">
          <a:noFill/>
          <a:prstDash val="dash"/>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cdr:spPr>
      <cdr:txBody>
        <a:bodyPr xmlns:a="http://schemas.openxmlformats.org/drawingml/2006/main" vertOverflow="clip" wrap="none" lIns="27432" tIns="108000" rIns="27432" bIns="0" rtlCol="0" anchor="t" upright="1">
          <a:noAutofit/>
        </a:bodyPr>
        <a:lstStyle xmlns:a="http://schemas.openxmlformats.org/drawingml/2006/main"/>
        <a:p xmlns:a="http://schemas.openxmlformats.org/drawingml/2006/main">
          <a:pPr algn="ctr"/>
          <a:r>
            <a:rPr lang="ru-RU" sz="3200" b="1" dirty="0" smtClean="0">
              <a:solidFill>
                <a:schemeClr val="tx1">
                  <a:lumMod val="75000"/>
                </a:schemeClr>
              </a:solidFill>
              <a:latin typeface="Roboto Condensed" panose="02000000000000000000" pitchFamily="2" charset="0"/>
              <a:ea typeface="Roboto Condensed" panose="02000000000000000000" pitchFamily="2" charset="0"/>
            </a:rPr>
            <a:t>763,8</a:t>
          </a:r>
          <a:endParaRPr lang="ru-RU" sz="3200" b="1" dirty="0">
            <a:solidFill>
              <a:schemeClr val="tx1">
                <a:lumMod val="75000"/>
              </a:schemeClr>
            </a:solidFill>
            <a:latin typeface="Roboto Condensed" panose="02000000000000000000" pitchFamily="2" charset="0"/>
            <a:ea typeface="Roboto Condensed" panose="02000000000000000000" pitchFamily="2"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0.24999</cdr:x>
      <cdr:y>0.41843</cdr:y>
    </cdr:from>
    <cdr:to>
      <cdr:x>0.74603</cdr:x>
      <cdr:y>0.60587</cdr:y>
    </cdr:to>
    <cdr:sp macro="" textlink="">
      <cdr:nvSpPr>
        <cdr:cNvPr id="4" name="Поле 3"/>
        <cdr:cNvSpPr txBox="1"/>
      </cdr:nvSpPr>
      <cdr:spPr bwMode="auto">
        <a:xfrm xmlns:a="http://schemas.openxmlformats.org/drawingml/2006/main">
          <a:off x="1098078" y="1641275"/>
          <a:ext cx="2178871" cy="735227"/>
        </a:xfrm>
        <a:prstGeom xmlns:a="http://schemas.openxmlformats.org/drawingml/2006/main" prst="rect">
          <a:avLst/>
        </a:prstGeom>
        <a:noFill xmlns:a="http://schemas.openxmlformats.org/drawingml/2006/main"/>
        <a:ln xmlns:a="http://schemas.openxmlformats.org/drawingml/2006/main" w="9525">
          <a:noFill/>
          <a:prstDash val="dash"/>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cdr:spPr>
      <cdr:txBody>
        <a:bodyPr xmlns:a="http://schemas.openxmlformats.org/drawingml/2006/main" vertOverflow="clip" wrap="none" lIns="27432" tIns="108000" rIns="27432" bIns="0" rtlCol="0" anchor="t" upright="1">
          <a:noAutofit/>
        </a:bodyPr>
        <a:lstStyle xmlns:a="http://schemas.openxmlformats.org/drawingml/2006/main"/>
        <a:p xmlns:a="http://schemas.openxmlformats.org/drawingml/2006/main">
          <a:pPr algn="ctr"/>
          <a:r>
            <a:rPr lang="ru-RU" sz="3200" b="1" dirty="0" smtClean="0">
              <a:solidFill>
                <a:schemeClr val="tx1">
                  <a:lumMod val="75000"/>
                </a:schemeClr>
              </a:solidFill>
              <a:latin typeface="Roboto Condensed" panose="02000000000000000000" pitchFamily="2" charset="0"/>
              <a:ea typeface="Roboto Condensed" panose="02000000000000000000" pitchFamily="2" charset="0"/>
            </a:rPr>
            <a:t>2 867,9</a:t>
          </a:r>
          <a:endParaRPr lang="ru-RU" sz="3200" b="1" dirty="0" smtClean="0">
            <a:solidFill>
              <a:schemeClr val="tx1">
                <a:lumMod val="75000"/>
              </a:schemeClr>
            </a:solidFill>
            <a:latin typeface="Roboto Condensed" panose="02000000000000000000" pitchFamily="2" charset="0"/>
            <a:ea typeface="Roboto Condensed" panose="02000000000000000000" pitchFamily="2"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0.24999</cdr:x>
      <cdr:y>0.41843</cdr:y>
    </cdr:from>
    <cdr:to>
      <cdr:x>0.75818</cdr:x>
      <cdr:y>0.7379</cdr:y>
    </cdr:to>
    <cdr:sp macro="" textlink="">
      <cdr:nvSpPr>
        <cdr:cNvPr id="4" name="Поле 3"/>
        <cdr:cNvSpPr txBox="1"/>
      </cdr:nvSpPr>
      <cdr:spPr bwMode="auto">
        <a:xfrm xmlns:a="http://schemas.openxmlformats.org/drawingml/2006/main">
          <a:off x="1098060" y="1641292"/>
          <a:ext cx="2232248" cy="1253108"/>
        </a:xfrm>
        <a:prstGeom xmlns:a="http://schemas.openxmlformats.org/drawingml/2006/main" prst="rect">
          <a:avLst/>
        </a:prstGeom>
        <a:noFill xmlns:a="http://schemas.openxmlformats.org/drawingml/2006/main"/>
        <a:ln xmlns:a="http://schemas.openxmlformats.org/drawingml/2006/main" w="9525">
          <a:noFill/>
          <a:prstDash val="dash"/>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cdr:spPr>
      <cdr:txBody>
        <a:bodyPr xmlns:a="http://schemas.openxmlformats.org/drawingml/2006/main" vertOverflow="clip" wrap="none" lIns="27432" tIns="108000" rIns="27432" bIns="0" rtlCol="0" anchor="t" upright="1">
          <a:noAutofit/>
        </a:bodyPr>
        <a:lstStyle xmlns:a="http://schemas.openxmlformats.org/drawingml/2006/main"/>
        <a:p xmlns:a="http://schemas.openxmlformats.org/drawingml/2006/main">
          <a:pPr algn="ctr"/>
          <a:r>
            <a:rPr lang="ru-RU" sz="3200" b="1" dirty="0" smtClean="0">
              <a:solidFill>
                <a:schemeClr val="tx1">
                  <a:lumMod val="75000"/>
                </a:schemeClr>
              </a:solidFill>
              <a:latin typeface="Roboto Condensed" panose="02000000000000000000" pitchFamily="2" charset="0"/>
              <a:ea typeface="Roboto Condensed" panose="02000000000000000000" pitchFamily="2" charset="0"/>
            </a:rPr>
            <a:t>57,2</a:t>
          </a:r>
          <a:endParaRPr lang="ru-RU" sz="3200" b="1" dirty="0">
            <a:solidFill>
              <a:schemeClr val="tx1">
                <a:lumMod val="75000"/>
              </a:schemeClr>
            </a:solidFill>
            <a:latin typeface="Roboto Condensed" panose="02000000000000000000" pitchFamily="2" charset="0"/>
            <a:ea typeface="Roboto Condensed" panose="02000000000000000000" pitchFamily="2"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0.7044</cdr:x>
      <cdr:y>0.35219</cdr:y>
    </cdr:from>
    <cdr:to>
      <cdr:x>0.92203</cdr:x>
      <cdr:y>0.36243</cdr:y>
    </cdr:to>
    <cdr:cxnSp macro="">
      <cdr:nvCxnSpPr>
        <cdr:cNvPr id="2" name="Прямая со стрелкой 1"/>
        <cdr:cNvCxnSpPr/>
      </cdr:nvCxnSpPr>
      <cdr:spPr>
        <a:xfrm xmlns:a="http://schemas.openxmlformats.org/drawingml/2006/main" flipV="1">
          <a:off x="8516116" y="836671"/>
          <a:ext cx="2631128" cy="24327"/>
        </a:xfrm>
        <a:prstGeom xmlns:a="http://schemas.openxmlformats.org/drawingml/2006/main" prst="straightConnector1">
          <a:avLst/>
        </a:prstGeom>
        <a:ln xmlns:a="http://schemas.openxmlformats.org/drawingml/2006/main" w="22225">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0.45607</cdr:x>
      <cdr:y>0.53111</cdr:y>
    </cdr:from>
    <cdr:to>
      <cdr:x>0.45607</cdr:x>
      <cdr:y>0.87492</cdr:y>
    </cdr:to>
    <cdr:cxnSp macro="">
      <cdr:nvCxnSpPr>
        <cdr:cNvPr id="3" name="Прямая со стрелкой 2"/>
        <cdr:cNvCxnSpPr/>
      </cdr:nvCxnSpPr>
      <cdr:spPr>
        <a:xfrm xmlns:a="http://schemas.openxmlformats.org/drawingml/2006/main" flipV="1">
          <a:off x="1729652" y="1362732"/>
          <a:ext cx="0" cy="882161"/>
        </a:xfrm>
        <a:prstGeom xmlns:a="http://schemas.openxmlformats.org/drawingml/2006/main" prst="straightConnector1">
          <a:avLst/>
        </a:prstGeom>
        <a:ln xmlns:a="http://schemas.openxmlformats.org/drawingml/2006/main" w="88900">
          <a:solidFill>
            <a:schemeClr val="accent2">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0.16178</cdr:x>
      <cdr:y>0.12519</cdr:y>
    </cdr:from>
    <cdr:to>
      <cdr:x>0.78313</cdr:x>
      <cdr:y>0.6574</cdr:y>
    </cdr:to>
    <cdr:sp macro="" textlink="">
      <cdr:nvSpPr>
        <cdr:cNvPr id="5" name="TextBox 4"/>
        <cdr:cNvSpPr txBox="1"/>
      </cdr:nvSpPr>
      <cdr:spPr>
        <a:xfrm xmlns:a="http://schemas.openxmlformats.org/drawingml/2006/main">
          <a:off x="613528" y="321216"/>
          <a:ext cx="2356475" cy="13655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3200" b="1" dirty="0" smtClean="0">
              <a:solidFill>
                <a:schemeClr val="accent3">
                  <a:lumMod val="50000"/>
                </a:schemeClr>
              </a:solidFill>
              <a:latin typeface="Roboto Condensed" panose="020B0604020202020204" charset="0"/>
              <a:ea typeface="Roboto Condensed" panose="020B0604020202020204" charset="0"/>
            </a:rPr>
            <a:t>+14,5%</a:t>
          </a:r>
        </a:p>
        <a:p xmlns:a="http://schemas.openxmlformats.org/drawingml/2006/main">
          <a:pPr algn="ctr"/>
          <a:r>
            <a:rPr lang="ru-RU" sz="3200" b="1" dirty="0" smtClean="0">
              <a:solidFill>
                <a:schemeClr val="accent3">
                  <a:lumMod val="50000"/>
                </a:schemeClr>
              </a:solidFill>
              <a:latin typeface="Roboto Condensed" panose="020B0604020202020204" charset="0"/>
              <a:ea typeface="Roboto Condensed" panose="020B0604020202020204" charset="0"/>
            </a:rPr>
            <a:t>+40,0</a:t>
          </a:r>
          <a:r>
            <a:rPr lang="ru-RU" sz="1600" b="1" dirty="0" smtClean="0">
              <a:solidFill>
                <a:schemeClr val="accent3">
                  <a:lumMod val="50000"/>
                </a:schemeClr>
              </a:solidFill>
              <a:latin typeface="Roboto Condensed" panose="020B0604020202020204" charset="0"/>
              <a:ea typeface="Roboto Condensed" panose="020B0604020202020204" charset="0"/>
            </a:rPr>
            <a:t> млрд руб.</a:t>
          </a:r>
          <a:endParaRPr lang="ru-RU" sz="1600" b="1" dirty="0">
            <a:solidFill>
              <a:schemeClr val="accent3">
                <a:lumMod val="50000"/>
              </a:schemeClr>
            </a:solidFill>
            <a:latin typeface="Roboto Condensed" panose="020B0604020202020204" charset="0"/>
            <a:ea typeface="Roboto Condensed" panose="020B0604020202020204" charset="0"/>
          </a:endParaRPr>
        </a:p>
      </cdr:txBody>
    </cdr:sp>
  </cdr:relSizeAnchor>
  <cdr:relSizeAnchor xmlns:cdr="http://schemas.openxmlformats.org/drawingml/2006/chartDrawing">
    <cdr:from>
      <cdr:x>0.06684</cdr:x>
      <cdr:y>0.75314</cdr:y>
    </cdr:from>
    <cdr:to>
      <cdr:x>0.38013</cdr:x>
      <cdr:y>0.88317</cdr:y>
    </cdr:to>
    <cdr:sp macro="" textlink="">
      <cdr:nvSpPr>
        <cdr:cNvPr id="2" name="TextBox 1"/>
        <cdr:cNvSpPr txBox="1"/>
      </cdr:nvSpPr>
      <cdr:spPr>
        <a:xfrm xmlns:a="http://schemas.openxmlformats.org/drawingml/2006/main">
          <a:off x="253488" y="1932409"/>
          <a:ext cx="1188132" cy="3336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dirty="0" smtClean="0">
              <a:latin typeface="Roboto Condensed" panose="020B0604020202020204" charset="0"/>
            </a:rPr>
            <a:t>01.10.2019</a:t>
          </a:r>
          <a:endParaRPr lang="ru-RU" sz="2000" dirty="0">
            <a:latin typeface="Roboto Condensed" panose="020B0604020202020204" charset="0"/>
          </a:endParaRPr>
        </a:p>
      </cdr:txBody>
    </cdr:sp>
  </cdr:relSizeAnchor>
  <cdr:relSizeAnchor xmlns:cdr="http://schemas.openxmlformats.org/drawingml/2006/chartDrawing">
    <cdr:from>
      <cdr:x>0.50369</cdr:x>
      <cdr:y>0.75052</cdr:y>
    </cdr:from>
    <cdr:to>
      <cdr:x>0.81698</cdr:x>
      <cdr:y>0.88055</cdr:y>
    </cdr:to>
    <cdr:sp macro="" textlink="">
      <cdr:nvSpPr>
        <cdr:cNvPr id="6" name="TextBox 1"/>
        <cdr:cNvSpPr txBox="1"/>
      </cdr:nvSpPr>
      <cdr:spPr>
        <a:xfrm xmlns:a="http://schemas.openxmlformats.org/drawingml/2006/main">
          <a:off x="1910248" y="1925694"/>
          <a:ext cx="1188132" cy="3336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000" dirty="0" smtClean="0">
              <a:latin typeface="Roboto Condensed" panose="020B0604020202020204" charset="0"/>
            </a:rPr>
            <a:t>01.10.2020</a:t>
          </a:r>
          <a:endParaRPr lang="ru-RU" sz="2000" dirty="0">
            <a:latin typeface="Roboto Condensed" panose="020B060402020202020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0.48241</cdr:x>
      <cdr:y>0.46936</cdr:y>
    </cdr:from>
    <cdr:to>
      <cdr:x>0.48241</cdr:x>
      <cdr:y>0.82357</cdr:y>
    </cdr:to>
    <cdr:cxnSp macro="">
      <cdr:nvCxnSpPr>
        <cdr:cNvPr id="3" name="Прямая со стрелкой 2"/>
        <cdr:cNvCxnSpPr/>
      </cdr:nvCxnSpPr>
      <cdr:spPr>
        <a:xfrm xmlns:a="http://schemas.openxmlformats.org/drawingml/2006/main">
          <a:off x="1829510" y="1204303"/>
          <a:ext cx="0" cy="908838"/>
        </a:xfrm>
        <a:prstGeom xmlns:a="http://schemas.openxmlformats.org/drawingml/2006/main" prst="straightConnector1">
          <a:avLst/>
        </a:prstGeom>
        <a:ln xmlns:a="http://schemas.openxmlformats.org/drawingml/2006/main" w="88900">
          <a:solidFill>
            <a:schemeClr val="accent2">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0.16912</cdr:x>
      <cdr:y>0.12113</cdr:y>
    </cdr:from>
    <cdr:to>
      <cdr:x>0.79047</cdr:x>
      <cdr:y>0.65334</cdr:y>
    </cdr:to>
    <cdr:sp macro="" textlink="">
      <cdr:nvSpPr>
        <cdr:cNvPr id="5" name="TextBox 4"/>
        <cdr:cNvSpPr txBox="1"/>
      </cdr:nvSpPr>
      <cdr:spPr>
        <a:xfrm xmlns:a="http://schemas.openxmlformats.org/drawingml/2006/main">
          <a:off x="641378" y="310801"/>
          <a:ext cx="2356456" cy="1365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3200" b="1" dirty="0" smtClean="0">
              <a:solidFill>
                <a:schemeClr val="accent3">
                  <a:lumMod val="50000"/>
                </a:schemeClr>
              </a:solidFill>
              <a:latin typeface="Roboto Condensed" panose="020B0604020202020204" charset="0"/>
              <a:ea typeface="Roboto Condensed" panose="020B0604020202020204" charset="0"/>
            </a:rPr>
            <a:t>-33,7%</a:t>
          </a:r>
        </a:p>
        <a:p xmlns:a="http://schemas.openxmlformats.org/drawingml/2006/main">
          <a:pPr algn="ctr"/>
          <a:endParaRPr lang="ru-RU" sz="1600" b="1" dirty="0">
            <a:solidFill>
              <a:schemeClr val="accent3">
                <a:lumMod val="50000"/>
              </a:schemeClr>
            </a:solidFill>
            <a:latin typeface="Roboto Condensed" panose="020B0604020202020204" charset="0"/>
            <a:ea typeface="Roboto Condensed" panose="020B0604020202020204" charset="0"/>
          </a:endParaRPr>
        </a:p>
      </cdr:txBody>
    </cdr:sp>
  </cdr:relSizeAnchor>
  <cdr:relSizeAnchor xmlns:cdr="http://schemas.openxmlformats.org/drawingml/2006/chartDrawing">
    <cdr:from>
      <cdr:x>0.08581</cdr:x>
      <cdr:y>0.72169</cdr:y>
    </cdr:from>
    <cdr:to>
      <cdr:x>0.3991</cdr:x>
      <cdr:y>0.85172</cdr:y>
    </cdr:to>
    <cdr:sp macro="" textlink="">
      <cdr:nvSpPr>
        <cdr:cNvPr id="2" name="TextBox 1"/>
        <cdr:cNvSpPr txBox="1"/>
      </cdr:nvSpPr>
      <cdr:spPr>
        <a:xfrm xmlns:a="http://schemas.openxmlformats.org/drawingml/2006/main">
          <a:off x="325427" y="1851722"/>
          <a:ext cx="1188145" cy="3336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dirty="0" smtClean="0">
              <a:latin typeface="Roboto Condensed" panose="020B0604020202020204" charset="0"/>
            </a:rPr>
            <a:t>01.10.2019</a:t>
          </a:r>
          <a:endParaRPr lang="ru-RU" sz="2000" dirty="0">
            <a:latin typeface="Roboto Condensed" panose="020B0604020202020204" charset="0"/>
          </a:endParaRPr>
        </a:p>
      </cdr:txBody>
    </cdr:sp>
  </cdr:relSizeAnchor>
  <cdr:relSizeAnchor xmlns:cdr="http://schemas.openxmlformats.org/drawingml/2006/chartDrawing">
    <cdr:from>
      <cdr:x>0.51763</cdr:x>
      <cdr:y>0.71704</cdr:y>
    </cdr:from>
    <cdr:to>
      <cdr:x>0.83091</cdr:x>
      <cdr:y>0.84707</cdr:y>
    </cdr:to>
    <cdr:sp macro="" textlink="">
      <cdr:nvSpPr>
        <cdr:cNvPr id="6" name="TextBox 1"/>
        <cdr:cNvSpPr txBox="1"/>
      </cdr:nvSpPr>
      <cdr:spPr>
        <a:xfrm xmlns:a="http://schemas.openxmlformats.org/drawingml/2006/main">
          <a:off x="1963106" y="1839782"/>
          <a:ext cx="1188108" cy="3336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000" dirty="0" smtClean="0">
              <a:latin typeface="Roboto Condensed" panose="020B0604020202020204" charset="0"/>
            </a:rPr>
            <a:t>01.10.2020</a:t>
          </a:r>
          <a:endParaRPr lang="ru-RU" sz="2000" dirty="0">
            <a:latin typeface="Roboto Condensed" panose="020B060402020202020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00257" cy="49339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91094" y="0"/>
            <a:ext cx="2900257" cy="493395"/>
          </a:xfrm>
          <a:prstGeom prst="rect">
            <a:avLst/>
          </a:prstGeom>
        </p:spPr>
        <p:txBody>
          <a:bodyPr vert="horz" lIns="91440" tIns="45720" rIns="91440" bIns="45720" rtlCol="0"/>
          <a:lstStyle>
            <a:lvl1pPr algn="r">
              <a:defRPr sz="1200"/>
            </a:lvl1pPr>
          </a:lstStyle>
          <a:p>
            <a:fld id="{03A1D146-B4E0-1741-B9EE-9789392EFCC4}" type="datetimeFigureOut">
              <a:rPr lang="en-US" smtClean="0"/>
              <a:t>11/30/2020</a:t>
            </a:fld>
            <a:endParaRPr lang="en-US" dirty="0"/>
          </a:p>
        </p:txBody>
      </p:sp>
      <p:sp>
        <p:nvSpPr>
          <p:cNvPr id="4" name="Slide Image Placeholder 3"/>
          <p:cNvSpPr>
            <a:spLocks noGrp="1" noRot="1" noChangeAspect="1"/>
          </p:cNvSpPr>
          <p:nvPr>
            <p:ph type="sldImg" idx="2"/>
          </p:nvPr>
        </p:nvSpPr>
        <p:spPr>
          <a:xfrm>
            <a:off x="57150" y="739775"/>
            <a:ext cx="65786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9290" y="4687253"/>
            <a:ext cx="5354320" cy="44405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2792"/>
            <a:ext cx="2900257" cy="49339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91094" y="9372792"/>
            <a:ext cx="2900257" cy="493395"/>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dirty="0"/>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1</a:t>
            </a:fld>
            <a:endParaRPr lang="en-US" dirty="0"/>
          </a:p>
        </p:txBody>
      </p:sp>
    </p:spTree>
    <p:extLst>
      <p:ext uri="{BB962C8B-B14F-4D97-AF65-F5344CB8AC3E}">
        <p14:creationId xmlns:p14="http://schemas.microsoft.com/office/powerpoint/2010/main" val="582594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0" algn="just"/>
            <a:r>
              <a:rPr lang="ru-RU" sz="1600" dirty="0">
                <a:latin typeface="Roboto Condensed" panose="020B0604020202020204" charset="0"/>
                <a:ea typeface="Roboto Condensed" panose="020B0604020202020204" charset="0"/>
              </a:rPr>
              <a:t>Акцизов поступило </a:t>
            </a:r>
            <a:r>
              <a:rPr lang="ru-RU" sz="1600" dirty="0" smtClean="0">
                <a:latin typeface="Roboto Condensed" panose="020B0604020202020204" charset="0"/>
                <a:ea typeface="Roboto Condensed" panose="020B0604020202020204" charset="0"/>
              </a:rPr>
              <a:t>1 369,2 </a:t>
            </a:r>
            <a:r>
              <a:rPr lang="ru-RU" sz="1600" dirty="0">
                <a:latin typeface="Roboto Condensed" panose="020B0604020202020204" charset="0"/>
                <a:ea typeface="Roboto Condensed" panose="020B0604020202020204" charset="0"/>
              </a:rPr>
              <a:t>млрд рублей – </a:t>
            </a:r>
            <a:r>
              <a:rPr lang="ru-RU" sz="1600" dirty="0" smtClean="0">
                <a:latin typeface="Roboto Condensed" panose="020B0604020202020204" charset="0"/>
                <a:ea typeface="Roboto Condensed" panose="020B0604020202020204" charset="0"/>
              </a:rPr>
              <a:t>рост </a:t>
            </a:r>
            <a:r>
              <a:rPr lang="ru-RU" sz="1600" dirty="0">
                <a:latin typeface="Roboto Condensed" panose="020B0604020202020204" charset="0"/>
                <a:ea typeface="Roboto Condensed" panose="020B0604020202020204" charset="0"/>
              </a:rPr>
              <a:t>на </a:t>
            </a:r>
            <a:r>
              <a:rPr lang="ru-RU" sz="1600" dirty="0" smtClean="0">
                <a:latin typeface="Roboto Condensed" panose="020B0604020202020204" charset="0"/>
                <a:ea typeface="Roboto Condensed" panose="020B0604020202020204" charset="0"/>
              </a:rPr>
              <a:t>43,6%, </a:t>
            </a:r>
            <a:r>
              <a:rPr lang="ru-RU" sz="1600" dirty="0">
                <a:latin typeface="Roboto Condensed" panose="020B0604020202020204" charset="0"/>
                <a:ea typeface="Roboto Condensed" panose="020B0604020202020204" charset="0"/>
              </a:rPr>
              <a:t>или на </a:t>
            </a:r>
            <a:r>
              <a:rPr lang="ru-RU" sz="1600" dirty="0" smtClean="0">
                <a:latin typeface="Roboto Condensed" panose="020B0604020202020204" charset="0"/>
                <a:ea typeface="Roboto Condensed" panose="020B0604020202020204" charset="0"/>
              </a:rPr>
              <a:t>416 </a:t>
            </a:r>
            <a:r>
              <a:rPr lang="ru-RU" sz="1600" dirty="0">
                <a:latin typeface="Roboto Condensed" panose="020B0604020202020204" charset="0"/>
                <a:ea typeface="Roboto Condensed" panose="020B0604020202020204" charset="0"/>
              </a:rPr>
              <a:t>млрд рублей. На динамику поступлений акцизов оказал влияние ряд факторов:</a:t>
            </a:r>
          </a:p>
          <a:p>
            <a:pPr indent="0" algn="just"/>
            <a:r>
              <a:rPr lang="ru-RU" sz="1600" dirty="0" smtClean="0">
                <a:solidFill>
                  <a:srgbClr val="FF0000"/>
                </a:solidFill>
                <a:latin typeface="Roboto Condensed" panose="020B0604020202020204" charset="0"/>
                <a:ea typeface="Roboto Condensed" panose="020B0604020202020204" charset="0"/>
              </a:rPr>
              <a:t>- изменение законодательства - увеличение ставок: поступления увеличились на 72,5 млрд рублей: по акцизам на нефтепродукты – 35,2 млрд рублей, по акцизам на табачную продукцию – 19,5 млрд рублей, по акцизам на автомобили – 2,8 млрд рублей,</a:t>
            </a:r>
            <a:r>
              <a:rPr lang="ru-RU" sz="1600" baseline="0" dirty="0" smtClean="0">
                <a:solidFill>
                  <a:srgbClr val="FF0000"/>
                </a:solidFill>
                <a:latin typeface="Roboto Condensed" panose="020B0604020202020204" charset="0"/>
                <a:ea typeface="Roboto Condensed" panose="020B0604020202020204" charset="0"/>
              </a:rPr>
              <a:t> по акцизам на средние дистилляты – 4,4 млрд. рублей, по акцизам на пиво – 5,2 млрд рублей, по акцизам на алкогольную продукцию – 4,5 млрд рублей;</a:t>
            </a:r>
            <a:endParaRPr lang="ru-RU" sz="1600" dirty="0" smtClean="0">
              <a:solidFill>
                <a:srgbClr val="FF0000"/>
              </a:solidFill>
              <a:latin typeface="Roboto Condensed" panose="020B0604020202020204" charset="0"/>
              <a:ea typeface="Roboto Condensed" panose="020B0604020202020204" charset="0"/>
            </a:endParaRPr>
          </a:p>
          <a:p>
            <a:pPr indent="0" algn="just"/>
            <a:r>
              <a:rPr lang="ru-RU" sz="1600" dirty="0" smtClean="0">
                <a:solidFill>
                  <a:srgbClr val="FF0000"/>
                </a:solidFill>
                <a:latin typeface="Roboto Condensed" panose="020B0604020202020204" charset="0"/>
                <a:ea typeface="Roboto Condensed" panose="020B0604020202020204" charset="0"/>
              </a:rPr>
              <a:t>- изменение объемов реализации: поступления снизились на 56,1 млрд рублей за счет акцизов на нефтепродукты на 43,5 млрд рублей, на природный газ – 14,2 млрд рублей, на легковые автомобили – на 5,7 млрд рублей, на алкогольную</a:t>
            </a:r>
            <a:r>
              <a:rPr lang="ru-RU" sz="1600" baseline="0" dirty="0" smtClean="0">
                <a:solidFill>
                  <a:srgbClr val="FF0000"/>
                </a:solidFill>
                <a:latin typeface="Roboto Condensed" panose="020B0604020202020204" charset="0"/>
                <a:ea typeface="Roboto Condensed" panose="020B0604020202020204" charset="0"/>
              </a:rPr>
              <a:t> продукцию – на 10,7 млрд рублей</a:t>
            </a:r>
            <a:r>
              <a:rPr lang="ru-RU" sz="1600" dirty="0" smtClean="0">
                <a:solidFill>
                  <a:srgbClr val="FF0000"/>
                </a:solidFill>
                <a:latin typeface="Roboto Condensed" panose="020B0604020202020204" charset="0"/>
                <a:ea typeface="Roboto Condensed" panose="020B0604020202020204" charset="0"/>
              </a:rPr>
              <a:t>. В то же время выросли поступления</a:t>
            </a:r>
            <a:r>
              <a:rPr lang="ru-RU" sz="1600" baseline="0" dirty="0" smtClean="0">
                <a:solidFill>
                  <a:srgbClr val="FF0000"/>
                </a:solidFill>
                <a:latin typeface="Roboto Condensed" panose="020B0604020202020204" charset="0"/>
                <a:ea typeface="Roboto Condensed" panose="020B0604020202020204" charset="0"/>
              </a:rPr>
              <a:t> </a:t>
            </a:r>
            <a:r>
              <a:rPr lang="ru-RU" sz="1600" dirty="0" smtClean="0">
                <a:solidFill>
                  <a:srgbClr val="FF0000"/>
                </a:solidFill>
                <a:latin typeface="Roboto Condensed" panose="020B0604020202020204" charset="0"/>
                <a:ea typeface="Roboto Condensed" panose="020B0604020202020204" charset="0"/>
              </a:rPr>
              <a:t>акцизов на табак (табачные изделия), предназначенный для потребления путем нагревания, - на 10,5 млрд рублей, акцизов на пиво – на 4,5 млрд рублей; </a:t>
            </a:r>
          </a:p>
          <a:p>
            <a:pPr marL="0" marR="0" indent="0" algn="just" defTabSz="609585" rtl="0" eaLnBrk="1" fontAlgn="auto" latinLnBrk="0" hangingPunct="1">
              <a:lnSpc>
                <a:spcPct val="100000"/>
              </a:lnSpc>
              <a:spcBef>
                <a:spcPts val="0"/>
              </a:spcBef>
              <a:spcAft>
                <a:spcPts val="0"/>
              </a:spcAft>
              <a:buClrTx/>
              <a:buSzTx/>
              <a:buFontTx/>
              <a:buNone/>
              <a:tabLst/>
              <a:defRPr/>
            </a:pPr>
            <a:r>
              <a:rPr lang="ru-RU" sz="1600" dirty="0" smtClean="0">
                <a:solidFill>
                  <a:srgbClr val="FF0000"/>
                </a:solidFill>
                <a:latin typeface="Roboto Condensed" panose="020B0604020202020204" charset="0"/>
                <a:ea typeface="Roboto Condensed" panose="020B0604020202020204" charset="0"/>
              </a:rPr>
              <a:t>- изменение макроэкономических показателей: поступления выросли на 397,2 млрд. рублей: </a:t>
            </a:r>
            <a:r>
              <a:rPr lang="ru-RU" sz="1600" b="0" dirty="0" smtClean="0">
                <a:solidFill>
                  <a:srgbClr val="FF0000"/>
                </a:solidFill>
                <a:latin typeface="Roboto Condensed" panose="020B0604020202020204" charset="0"/>
                <a:ea typeface="Roboto Condensed" panose="020B0604020202020204" charset="0"/>
              </a:rPr>
              <a:t>по </a:t>
            </a:r>
            <a:r>
              <a:rPr lang="ru-RU" sz="1600" dirty="0" smtClean="0">
                <a:solidFill>
                  <a:srgbClr val="FF0000"/>
                </a:solidFill>
                <a:latin typeface="Roboto Condensed" panose="020B0604020202020204" charset="0"/>
                <a:ea typeface="Roboto Condensed" panose="020B0604020202020204" charset="0"/>
              </a:rPr>
              <a:t>акцизу на нефтяное сырье, направленное на переработку, -на 409,9 млрд рублей (изменение</a:t>
            </a:r>
            <a:r>
              <a:rPr lang="ru-RU" sz="1600" baseline="0" dirty="0" smtClean="0">
                <a:solidFill>
                  <a:srgbClr val="FF0000"/>
                </a:solidFill>
                <a:latin typeface="Roboto Condensed" panose="020B0604020202020204" charset="0"/>
                <a:ea typeface="Roboto Condensed" panose="020B0604020202020204" charset="0"/>
              </a:rPr>
              <a:t> цены реализации автомобильного бензина и дизельного топлива на роттердамском рынке)</a:t>
            </a:r>
            <a:r>
              <a:rPr lang="ru-RU" sz="1600" dirty="0" smtClean="0">
                <a:solidFill>
                  <a:srgbClr val="FF0000"/>
                </a:solidFill>
                <a:latin typeface="Roboto Condensed" panose="020B0604020202020204" charset="0"/>
                <a:ea typeface="Roboto Condensed" panose="020B0604020202020204" charset="0"/>
              </a:rPr>
              <a:t>; при этом снизились поступления по акцизам на природный газ на 12,8 млрд рублей (изменение цены реализации</a:t>
            </a:r>
            <a:r>
              <a:rPr lang="ru-RU" sz="1600" baseline="0" dirty="0" smtClean="0">
                <a:solidFill>
                  <a:srgbClr val="FF0000"/>
                </a:solidFill>
                <a:latin typeface="Roboto Condensed" panose="020B0604020202020204" charset="0"/>
                <a:ea typeface="Roboto Condensed" panose="020B0604020202020204" charset="0"/>
              </a:rPr>
              <a:t> </a:t>
            </a:r>
            <a:r>
              <a:rPr lang="ru-RU" sz="1600" dirty="0" smtClean="0">
                <a:solidFill>
                  <a:srgbClr val="FF0000"/>
                </a:solidFill>
                <a:latin typeface="Roboto Condensed" panose="020B0604020202020204" charset="0"/>
                <a:ea typeface="Roboto Condensed" panose="020B0604020202020204" charset="0"/>
              </a:rPr>
              <a:t>и курса доллара США).</a:t>
            </a:r>
          </a:p>
        </p:txBody>
      </p:sp>
      <p:sp>
        <p:nvSpPr>
          <p:cNvPr id="4" name="Номер слайда 3"/>
          <p:cNvSpPr>
            <a:spLocks noGrp="1"/>
          </p:cNvSpPr>
          <p:nvPr>
            <p:ph type="sldNum" sz="quarter" idx="5"/>
          </p:nvPr>
        </p:nvSpPr>
        <p:spPr/>
        <p:txBody>
          <a:bodyPr/>
          <a:lstStyle/>
          <a:p>
            <a:fld id="{97863621-2E60-B848-8968-B0341E26A312}" type="slidenum">
              <a:rPr lang="en-US" smtClean="0"/>
              <a:t>10</a:t>
            </a:fld>
            <a:endParaRPr lang="en-US" dirty="0"/>
          </a:p>
        </p:txBody>
      </p:sp>
    </p:spTree>
    <p:extLst>
      <p:ext uri="{BB962C8B-B14F-4D97-AF65-F5344CB8AC3E}">
        <p14:creationId xmlns:p14="http://schemas.microsoft.com/office/powerpoint/2010/main" val="232742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0" algn="just">
              <a:lnSpc>
                <a:spcPct val="100000"/>
              </a:lnSpc>
            </a:pPr>
            <a:r>
              <a:rPr lang="ru-RU" sz="1600" dirty="0">
                <a:solidFill>
                  <a:srgbClr val="C00000"/>
                </a:solidFill>
                <a:latin typeface="Roboto Condensed" panose="020B0604020202020204" charset="0"/>
                <a:ea typeface="Roboto Condensed" panose="020B0604020202020204" charset="0"/>
              </a:rPr>
              <a:t>НДПИ поступило </a:t>
            </a:r>
            <a:r>
              <a:rPr lang="ru-RU" sz="1600" dirty="0" smtClean="0">
                <a:solidFill>
                  <a:srgbClr val="C00000"/>
                </a:solidFill>
                <a:latin typeface="Roboto Condensed" panose="020B0604020202020204" charset="0"/>
                <a:ea typeface="Roboto Condensed" panose="020B0604020202020204" charset="0"/>
              </a:rPr>
              <a:t>в консолидированный бюджет Российской Федерации</a:t>
            </a:r>
            <a:r>
              <a:rPr lang="ru-RU" sz="1600" b="1" dirty="0" smtClean="0">
                <a:solidFill>
                  <a:srgbClr val="C00000"/>
                </a:solidFill>
                <a:latin typeface="Roboto Condensed" panose="020B0604020202020204" charset="0"/>
                <a:ea typeface="Roboto Condensed" panose="020B0604020202020204" charset="0"/>
              </a:rPr>
              <a:t> </a:t>
            </a:r>
            <a:r>
              <a:rPr lang="ru-RU" sz="1600" dirty="0" smtClean="0">
                <a:solidFill>
                  <a:srgbClr val="C00000"/>
                </a:solidFill>
                <a:latin typeface="Roboto Condensed" panose="020B0604020202020204" charset="0"/>
                <a:ea typeface="Roboto Condensed" panose="020B0604020202020204" charset="0"/>
              </a:rPr>
              <a:t>в  январе-сентябре 2020 года 2 954,5 млрд </a:t>
            </a:r>
            <a:r>
              <a:rPr lang="ru-RU" sz="1600" dirty="0">
                <a:solidFill>
                  <a:srgbClr val="C00000"/>
                </a:solidFill>
                <a:latin typeface="Roboto Condensed" panose="020B0604020202020204" charset="0"/>
                <a:ea typeface="Roboto Condensed" panose="020B0604020202020204" charset="0"/>
              </a:rPr>
              <a:t>рублей, что на </a:t>
            </a:r>
            <a:r>
              <a:rPr lang="ru-RU" sz="1600" dirty="0" smtClean="0">
                <a:solidFill>
                  <a:srgbClr val="C00000"/>
                </a:solidFill>
                <a:latin typeface="Roboto Condensed" panose="020B0604020202020204" charset="0"/>
                <a:ea typeface="Roboto Condensed" panose="020B0604020202020204" charset="0"/>
              </a:rPr>
              <a:t>1 694,3 </a:t>
            </a:r>
            <a:r>
              <a:rPr lang="ru-RU" sz="1600" dirty="0">
                <a:solidFill>
                  <a:srgbClr val="C00000"/>
                </a:solidFill>
                <a:latin typeface="Roboto Condensed" panose="020B0604020202020204" charset="0"/>
                <a:ea typeface="Roboto Condensed" panose="020B0604020202020204" charset="0"/>
              </a:rPr>
              <a:t>млрд рублей, или на </a:t>
            </a:r>
            <a:r>
              <a:rPr lang="ru-RU" sz="1600" dirty="0" smtClean="0">
                <a:solidFill>
                  <a:srgbClr val="C00000"/>
                </a:solidFill>
                <a:latin typeface="Roboto Condensed" panose="020B0604020202020204" charset="0"/>
                <a:ea typeface="Roboto Condensed" panose="020B0604020202020204" charset="0"/>
              </a:rPr>
              <a:t>36,4% </a:t>
            </a:r>
            <a:r>
              <a:rPr lang="ru-RU" sz="1600" dirty="0">
                <a:solidFill>
                  <a:srgbClr val="C00000"/>
                </a:solidFill>
                <a:latin typeface="Roboto Condensed" panose="020B0604020202020204" charset="0"/>
                <a:ea typeface="Roboto Condensed" panose="020B0604020202020204" charset="0"/>
              </a:rPr>
              <a:t>меньше аналогичного периода 2019 года.</a:t>
            </a:r>
          </a:p>
          <a:p>
            <a:pPr indent="0" algn="just">
              <a:lnSpc>
                <a:spcPct val="100000"/>
              </a:lnSpc>
            </a:pPr>
            <a:r>
              <a:rPr lang="ru-RU" sz="1600" dirty="0" smtClean="0">
                <a:solidFill>
                  <a:srgbClr val="C00000"/>
                </a:solidFill>
                <a:latin typeface="Roboto Condensed" panose="020B0604020202020204" charset="0"/>
                <a:ea typeface="Roboto Condensed" panose="020B0604020202020204" charset="0"/>
              </a:rPr>
              <a:t>Снижение </a:t>
            </a:r>
            <a:r>
              <a:rPr lang="ru-RU" sz="1600" dirty="0">
                <a:solidFill>
                  <a:srgbClr val="C00000"/>
                </a:solidFill>
                <a:latin typeface="Roboto Condensed" panose="020B0604020202020204" charset="0"/>
                <a:ea typeface="Roboto Condensed" panose="020B0604020202020204" charset="0"/>
              </a:rPr>
              <a:t>поступлений по НДПИ обусловлено влиянием следующих факторов.</a:t>
            </a:r>
          </a:p>
          <a:p>
            <a:pPr indent="0" algn="just">
              <a:lnSpc>
                <a:spcPct val="100000"/>
              </a:lnSpc>
            </a:pPr>
            <a:r>
              <a:rPr lang="ru-RU" sz="1600" dirty="0" smtClean="0">
                <a:solidFill>
                  <a:srgbClr val="C00000"/>
                </a:solidFill>
                <a:latin typeface="Roboto Condensed" panose="020B0604020202020204" charset="0"/>
                <a:ea typeface="Roboto Condensed" panose="020B0604020202020204" charset="0"/>
              </a:rPr>
              <a:t>По </a:t>
            </a:r>
            <a:r>
              <a:rPr lang="ru-RU" sz="1600" dirty="0">
                <a:solidFill>
                  <a:srgbClr val="C00000"/>
                </a:solidFill>
                <a:latin typeface="Roboto Condensed" panose="020B0604020202020204" charset="0"/>
                <a:ea typeface="Roboto Condensed" panose="020B0604020202020204" charset="0"/>
              </a:rPr>
              <a:t>НДПИ на добычу нефти </a:t>
            </a:r>
            <a:r>
              <a:rPr lang="ru-RU" sz="1600" dirty="0" smtClean="0">
                <a:solidFill>
                  <a:srgbClr val="C00000"/>
                </a:solidFill>
                <a:latin typeface="Roboto Condensed" panose="020B0604020202020204" charset="0"/>
                <a:ea typeface="Roboto Condensed" panose="020B0604020202020204" charset="0"/>
              </a:rPr>
              <a:t>установлено снижение </a:t>
            </a:r>
            <a:r>
              <a:rPr lang="ru-RU" sz="1600" dirty="0">
                <a:solidFill>
                  <a:srgbClr val="C00000"/>
                </a:solidFill>
                <a:latin typeface="Roboto Condensed" panose="020B0604020202020204" charset="0"/>
                <a:ea typeface="Roboto Condensed" panose="020B0604020202020204" charset="0"/>
              </a:rPr>
              <a:t>поступлений на </a:t>
            </a:r>
            <a:r>
              <a:rPr lang="ru-RU" sz="1600" dirty="0" smtClean="0">
                <a:solidFill>
                  <a:srgbClr val="C00000"/>
                </a:solidFill>
                <a:latin typeface="Roboto Condensed" panose="020B0604020202020204" charset="0"/>
                <a:ea typeface="Roboto Condensed" panose="020B0604020202020204" charset="0"/>
              </a:rPr>
              <a:t>1 539,8 </a:t>
            </a:r>
            <a:r>
              <a:rPr lang="ru-RU" sz="1600" dirty="0">
                <a:solidFill>
                  <a:srgbClr val="C00000"/>
                </a:solidFill>
                <a:latin typeface="Roboto Condensed" panose="020B0604020202020204" charset="0"/>
                <a:ea typeface="Roboto Condensed" panose="020B0604020202020204" charset="0"/>
              </a:rPr>
              <a:t>млрд рублей, что связано с:</a:t>
            </a:r>
          </a:p>
          <a:p>
            <a:pPr marL="285750" indent="-285750" algn="just">
              <a:lnSpc>
                <a:spcPct val="100000"/>
              </a:lnSpc>
              <a:buFontTx/>
              <a:buChar char="-"/>
            </a:pPr>
            <a:r>
              <a:rPr lang="ru-RU" sz="1600" dirty="0" smtClean="0">
                <a:solidFill>
                  <a:srgbClr val="C00000"/>
                </a:solidFill>
                <a:latin typeface="Roboto Condensed" panose="020B0604020202020204" charset="0"/>
                <a:ea typeface="Roboto Condensed" panose="020B0604020202020204" charset="0"/>
              </a:rPr>
              <a:t>изменением законодательства в соответствии с Федеральным законом от 03 августа 2018 года № 301-ФЗ «О внесении изменений в отдельные законодательные акты Российской Федерации» в части порядка расчета коэффициентов Кман, и Кабдт, увеличивающих ставку НДПИ в виде нефти в среднем на 777 рублей за 1 тыс. тонн </a:t>
            </a:r>
            <a:r>
              <a:rPr lang="ru-RU" sz="1600" i="1" dirty="0" smtClean="0">
                <a:solidFill>
                  <a:srgbClr val="C00000"/>
                </a:solidFill>
                <a:latin typeface="Roboto Condensed" panose="020B0604020202020204" charset="0"/>
                <a:ea typeface="Roboto Condensed" panose="020B0604020202020204" charset="0"/>
              </a:rPr>
              <a:t>[дополнительно поступит – 266,9 млрд. рублей]</a:t>
            </a:r>
            <a:r>
              <a:rPr lang="ru-RU" sz="1600" dirty="0" smtClean="0">
                <a:solidFill>
                  <a:srgbClr val="C00000"/>
                </a:solidFill>
                <a:latin typeface="Roboto Condensed" panose="020B0604020202020204" charset="0"/>
                <a:ea typeface="Roboto Condensed" panose="020B0604020202020204" charset="0"/>
              </a:rPr>
              <a:t>;</a:t>
            </a:r>
          </a:p>
          <a:p>
            <a:pPr marL="285750" indent="-285750" algn="just">
              <a:lnSpc>
                <a:spcPct val="100000"/>
              </a:lnSpc>
              <a:buFontTx/>
              <a:buChar char="-"/>
            </a:pPr>
            <a:r>
              <a:rPr lang="ru-RU" sz="1600" kern="1200" dirty="0" smtClean="0">
                <a:solidFill>
                  <a:srgbClr val="C00000"/>
                </a:solidFill>
                <a:effectLst/>
                <a:latin typeface="Roboto Condensed" panose="020B0604020202020204" charset="0"/>
                <a:ea typeface="Roboto Condensed" panose="020B0604020202020204" charset="0"/>
                <a:cs typeface="+mn-cs"/>
              </a:rPr>
              <a:t>снижением цены на нефть марки «Urals» на 32,4% (с 63,89 до 43,18 долл./за барр.) при росте курса доллара США на 6,1% (с 65,34 до 69,34 рублей за долл. США)</a:t>
            </a:r>
            <a:r>
              <a:rPr lang="ru-RU" sz="1600" i="1" kern="1200" dirty="0" smtClean="0">
                <a:solidFill>
                  <a:srgbClr val="C00000"/>
                </a:solidFill>
                <a:effectLst/>
                <a:latin typeface="Roboto Condensed" panose="020B0604020202020204" charset="0"/>
                <a:ea typeface="Roboto Condensed" panose="020B0604020202020204" charset="0"/>
                <a:cs typeface="+mn-cs"/>
              </a:rPr>
              <a:t> [недопоступление составило – 1 492,3 млрд. рублей]</a:t>
            </a:r>
            <a:r>
              <a:rPr lang="ru-RU" sz="1600" kern="1200" dirty="0" smtClean="0">
                <a:solidFill>
                  <a:srgbClr val="C00000"/>
                </a:solidFill>
                <a:effectLst/>
                <a:latin typeface="Roboto Condensed" panose="020B0604020202020204" charset="0"/>
                <a:ea typeface="Roboto Condensed" panose="020B0604020202020204" charset="0"/>
                <a:cs typeface="+mn-cs"/>
              </a:rPr>
              <a:t>;</a:t>
            </a:r>
          </a:p>
          <a:p>
            <a:pPr marL="285750" indent="-285750" algn="just">
              <a:lnSpc>
                <a:spcPct val="100000"/>
              </a:lnSpc>
              <a:buFontTx/>
              <a:buChar char="-"/>
            </a:pPr>
            <a:r>
              <a:rPr lang="ru-RU" sz="1600" dirty="0" smtClean="0">
                <a:solidFill>
                  <a:srgbClr val="C00000"/>
                </a:solidFill>
                <a:latin typeface="Roboto Condensed" panose="020B0604020202020204" charset="0"/>
                <a:ea typeface="Roboto Condensed" panose="020B0604020202020204" charset="0"/>
              </a:rPr>
              <a:t>снижением объемов добычи нефти на 10% (</a:t>
            </a:r>
            <a:r>
              <a:rPr lang="ru-RU" sz="1200" kern="1200" dirty="0" smtClean="0">
                <a:solidFill>
                  <a:srgbClr val="C00000"/>
                </a:solidFill>
                <a:effectLst/>
                <a:latin typeface="Roboto Condensed" panose="020B0604020202020204" charset="0"/>
                <a:ea typeface="Roboto Condensed" panose="020B0604020202020204" charset="0"/>
                <a:cs typeface="+mn-cs"/>
              </a:rPr>
              <a:t>соглашение ОПЕК+ от 12 апреля 2020 года), а также </a:t>
            </a:r>
            <a:r>
              <a:rPr lang="ru-RU" sz="1600" dirty="0" smtClean="0">
                <a:solidFill>
                  <a:srgbClr val="C00000"/>
                </a:solidFill>
                <a:latin typeface="Roboto Condensed" panose="020B0604020202020204" charset="0"/>
                <a:ea typeface="Roboto Condensed" panose="020B0604020202020204" charset="0"/>
              </a:rPr>
              <a:t>перераспределением </a:t>
            </a:r>
            <a:r>
              <a:rPr lang="ru-RU" sz="1600" dirty="0">
                <a:solidFill>
                  <a:srgbClr val="C00000"/>
                </a:solidFill>
                <a:latin typeface="Roboto Condensed" panose="020B0604020202020204" charset="0"/>
                <a:ea typeface="Roboto Condensed" panose="020B0604020202020204" charset="0"/>
              </a:rPr>
              <a:t>объемов добычи в результате </a:t>
            </a:r>
            <a:r>
              <a:rPr lang="ru-RU" sz="1600" dirty="0" smtClean="0">
                <a:solidFill>
                  <a:srgbClr val="C00000"/>
                </a:solidFill>
                <a:latin typeface="Roboto Condensed" panose="020B0604020202020204" charset="0"/>
                <a:ea typeface="Roboto Condensed" panose="020B0604020202020204" charset="0"/>
              </a:rPr>
              <a:t>роста объема добычи </a:t>
            </a:r>
            <a:r>
              <a:rPr lang="ru-RU" sz="1600" dirty="0">
                <a:solidFill>
                  <a:srgbClr val="C00000"/>
                </a:solidFill>
                <a:latin typeface="Roboto Condensed" panose="020B0604020202020204" charset="0"/>
                <a:ea typeface="Roboto Condensed" panose="020B0604020202020204" charset="0"/>
              </a:rPr>
              <a:t>на участках недр, облагаемых налогом на дополнительный доход от добычи углеводородного сырья </a:t>
            </a:r>
            <a:r>
              <a:rPr lang="ru-RU" sz="1600" i="1" kern="1200" dirty="0" smtClean="0">
                <a:solidFill>
                  <a:srgbClr val="C00000"/>
                </a:solidFill>
                <a:effectLst/>
                <a:latin typeface="Roboto Condensed" panose="020B0604020202020204" charset="0"/>
                <a:ea typeface="Roboto Condensed" panose="020B0604020202020204" charset="0"/>
                <a:cs typeface="+mn-cs"/>
              </a:rPr>
              <a:t>[недопоступление составит – 267,3 млрд рублей]</a:t>
            </a:r>
            <a:r>
              <a:rPr lang="ru-RU" sz="1600" i="1" dirty="0" smtClean="0">
                <a:solidFill>
                  <a:srgbClr val="C00000"/>
                </a:solidFill>
                <a:latin typeface="Roboto Condensed" panose="020B0604020202020204" charset="0"/>
                <a:ea typeface="Roboto Condensed" panose="020B0604020202020204" charset="0"/>
              </a:rPr>
              <a:t>.</a:t>
            </a:r>
            <a:endParaRPr lang="ru-RU" sz="1600" i="1" dirty="0">
              <a:solidFill>
                <a:srgbClr val="C00000"/>
              </a:solidFill>
              <a:latin typeface="Roboto Condensed" panose="020B0604020202020204" charset="0"/>
              <a:ea typeface="Roboto Condensed" panose="020B0604020202020204" charset="0"/>
            </a:endParaRPr>
          </a:p>
          <a:p>
            <a:pPr indent="0" algn="just">
              <a:lnSpc>
                <a:spcPct val="100000"/>
              </a:lnSpc>
            </a:pPr>
            <a:r>
              <a:rPr lang="ru-RU" sz="1600" dirty="0" smtClean="0">
                <a:solidFill>
                  <a:prstClr val="black"/>
                </a:solidFill>
                <a:latin typeface="Roboto Condensed" panose="020B0604020202020204" charset="0"/>
                <a:ea typeface="Roboto Condensed" panose="020B0604020202020204" charset="0"/>
              </a:rPr>
              <a:t>По </a:t>
            </a:r>
            <a:r>
              <a:rPr lang="ru-RU" sz="1600" dirty="0">
                <a:solidFill>
                  <a:prstClr val="black"/>
                </a:solidFill>
                <a:latin typeface="Roboto Condensed" panose="020B0604020202020204" charset="0"/>
                <a:ea typeface="Roboto Condensed" panose="020B0604020202020204" charset="0"/>
              </a:rPr>
              <a:t>НДПИ на добычу газа горючего природного установлено снижение поступлений на </a:t>
            </a:r>
            <a:r>
              <a:rPr lang="ru-RU" sz="1600" dirty="0" smtClean="0">
                <a:solidFill>
                  <a:prstClr val="black"/>
                </a:solidFill>
                <a:latin typeface="Roboto Condensed" panose="020B0604020202020204" charset="0"/>
                <a:ea typeface="Roboto Condensed" panose="020B0604020202020204" charset="0"/>
              </a:rPr>
              <a:t>122,0 </a:t>
            </a:r>
            <a:r>
              <a:rPr lang="ru-RU" sz="1600" dirty="0">
                <a:solidFill>
                  <a:prstClr val="black"/>
                </a:solidFill>
                <a:latin typeface="Roboto Condensed" panose="020B0604020202020204" charset="0"/>
                <a:ea typeface="Roboto Condensed" panose="020B0604020202020204" charset="0"/>
              </a:rPr>
              <a:t>млрд рублей, что определено:</a:t>
            </a:r>
          </a:p>
          <a:p>
            <a:pPr indent="0" algn="just">
              <a:lnSpc>
                <a:spcPct val="100000"/>
              </a:lnSpc>
            </a:pPr>
            <a:r>
              <a:rPr lang="ru-RU" sz="1600" dirty="0">
                <a:solidFill>
                  <a:prstClr val="black"/>
                </a:solidFill>
                <a:latin typeface="Roboto Condensed" panose="020B0604020202020204" charset="0"/>
                <a:ea typeface="Roboto Condensed" panose="020B0604020202020204" charset="0"/>
              </a:rPr>
              <a:t>- снижением коэффициента (Кгп), характеризующего экспортную доходность единицы условного топлива Кгп на 30% с 2,055 в январе 2019 до 1,444 в январе 2020 </a:t>
            </a:r>
            <a:r>
              <a:rPr lang="ru-RU" sz="1600" i="1" dirty="0">
                <a:solidFill>
                  <a:prstClr val="black"/>
                </a:solidFill>
                <a:latin typeface="Roboto Condensed" panose="020B0604020202020204" charset="0"/>
                <a:ea typeface="Roboto Condensed" panose="020B0604020202020204" charset="0"/>
              </a:rPr>
              <a:t>[недопоступление составило – </a:t>
            </a:r>
            <a:r>
              <a:rPr lang="ru-RU" sz="1600" i="1" dirty="0" smtClean="0">
                <a:solidFill>
                  <a:prstClr val="black"/>
                </a:solidFill>
                <a:latin typeface="Roboto Condensed" panose="020B0604020202020204" charset="0"/>
                <a:ea typeface="Roboto Condensed" panose="020B0604020202020204" charset="0"/>
              </a:rPr>
              <a:t>21,5 </a:t>
            </a:r>
            <a:r>
              <a:rPr lang="ru-RU" sz="1600" i="1" dirty="0">
                <a:solidFill>
                  <a:prstClr val="black"/>
                </a:solidFill>
                <a:latin typeface="Roboto Condensed" panose="020B0604020202020204" charset="0"/>
                <a:ea typeface="Roboto Condensed" panose="020B0604020202020204" charset="0"/>
              </a:rPr>
              <a:t>млрд рублей]</a:t>
            </a:r>
            <a:r>
              <a:rPr lang="ru-RU" sz="1600" dirty="0">
                <a:solidFill>
                  <a:prstClr val="black"/>
                </a:solidFill>
                <a:latin typeface="Roboto Condensed" panose="020B0604020202020204" charset="0"/>
                <a:ea typeface="Roboto Condensed" panose="020B0604020202020204" charset="0"/>
              </a:rPr>
              <a:t>;</a:t>
            </a:r>
          </a:p>
          <a:p>
            <a:pPr marL="285750" indent="-285750" algn="just">
              <a:lnSpc>
                <a:spcPct val="100000"/>
              </a:lnSpc>
              <a:buFontTx/>
              <a:buChar char="-"/>
            </a:pPr>
            <a:r>
              <a:rPr lang="ru-RU" sz="1600" dirty="0" smtClean="0">
                <a:solidFill>
                  <a:prstClr val="black"/>
                </a:solidFill>
                <a:latin typeface="Roboto Condensed" panose="020B0604020202020204" charset="0"/>
                <a:ea typeface="Roboto Condensed" panose="020B0604020202020204" charset="0"/>
              </a:rPr>
              <a:t>снижением </a:t>
            </a:r>
            <a:r>
              <a:rPr lang="ru-RU" sz="1600" dirty="0">
                <a:solidFill>
                  <a:prstClr val="black"/>
                </a:solidFill>
                <a:latin typeface="Roboto Condensed" panose="020B0604020202020204" charset="0"/>
                <a:ea typeface="Roboto Condensed" panose="020B0604020202020204" charset="0"/>
              </a:rPr>
              <a:t>цены реализации газа за пределы СНГ на </a:t>
            </a:r>
            <a:r>
              <a:rPr lang="ru-RU" sz="1600" dirty="0" smtClean="0">
                <a:solidFill>
                  <a:prstClr val="black"/>
                </a:solidFill>
                <a:latin typeface="Roboto Condensed" panose="020B0604020202020204" charset="0"/>
                <a:ea typeface="Roboto Condensed" panose="020B0604020202020204" charset="0"/>
              </a:rPr>
              <a:t>12,2% </a:t>
            </a:r>
            <a:r>
              <a:rPr lang="ru-RU" sz="1600" dirty="0">
                <a:solidFill>
                  <a:prstClr val="black"/>
                </a:solidFill>
                <a:latin typeface="Roboto Condensed" panose="020B0604020202020204" charset="0"/>
                <a:ea typeface="Roboto Condensed" panose="020B0604020202020204" charset="0"/>
              </a:rPr>
              <a:t>(с </a:t>
            </a:r>
            <a:r>
              <a:rPr lang="ru-RU" sz="1600" dirty="0" smtClean="0">
                <a:solidFill>
                  <a:prstClr val="black"/>
                </a:solidFill>
                <a:latin typeface="Roboto Condensed" panose="020B0604020202020204" charset="0"/>
                <a:ea typeface="Roboto Condensed" panose="020B0604020202020204" charset="0"/>
              </a:rPr>
              <a:t>16 314 до 14 331 рублей/тыс</a:t>
            </a:r>
            <a:r>
              <a:rPr lang="ru-RU" sz="1600" dirty="0">
                <a:solidFill>
                  <a:prstClr val="black"/>
                </a:solidFill>
                <a:latin typeface="Roboto Condensed" panose="020B0604020202020204" charset="0"/>
                <a:ea typeface="Roboto Condensed" panose="020B0604020202020204" charset="0"/>
              </a:rPr>
              <a:t>. куб. м.) [</a:t>
            </a:r>
            <a:r>
              <a:rPr lang="ru-RU" sz="1600" i="1" dirty="0">
                <a:solidFill>
                  <a:prstClr val="black"/>
                </a:solidFill>
                <a:latin typeface="Roboto Condensed" panose="020B0604020202020204" charset="0"/>
                <a:ea typeface="Roboto Condensed" panose="020B0604020202020204" charset="0"/>
              </a:rPr>
              <a:t>недопоступление составило </a:t>
            </a:r>
            <a:r>
              <a:rPr lang="ru-RU" sz="1600" dirty="0">
                <a:solidFill>
                  <a:prstClr val="black"/>
                </a:solidFill>
                <a:latin typeface="Roboto Condensed" panose="020B0604020202020204" charset="0"/>
                <a:ea typeface="Roboto Condensed" panose="020B0604020202020204" charset="0"/>
              </a:rPr>
              <a:t>– </a:t>
            </a:r>
            <a:r>
              <a:rPr lang="ru-RU" sz="1600" dirty="0" smtClean="0">
                <a:solidFill>
                  <a:prstClr val="black"/>
                </a:solidFill>
                <a:latin typeface="Roboto Condensed" panose="020B0604020202020204" charset="0"/>
                <a:ea typeface="Roboto Condensed" panose="020B0604020202020204" charset="0"/>
              </a:rPr>
              <a:t>28,9 </a:t>
            </a:r>
            <a:r>
              <a:rPr lang="ru-RU" sz="1600" dirty="0">
                <a:solidFill>
                  <a:prstClr val="black"/>
                </a:solidFill>
                <a:latin typeface="Roboto Condensed" panose="020B0604020202020204" charset="0"/>
                <a:ea typeface="Roboto Condensed" panose="020B0604020202020204" charset="0"/>
              </a:rPr>
              <a:t>млрд рублей</a:t>
            </a:r>
            <a:r>
              <a:rPr lang="ru-RU" sz="1600" dirty="0" smtClean="0">
                <a:solidFill>
                  <a:prstClr val="black"/>
                </a:solidFill>
                <a:latin typeface="Roboto Condensed" panose="020B0604020202020204" charset="0"/>
                <a:ea typeface="Roboto Condensed" panose="020B0604020202020204"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ru-RU" sz="1600" kern="1200" dirty="0" smtClean="0">
                <a:solidFill>
                  <a:srgbClr val="C00000"/>
                </a:solidFill>
                <a:effectLst/>
                <a:latin typeface="Roboto Condensed" panose="020B0604020202020204" charset="0"/>
                <a:ea typeface="Roboto Condensed" panose="020B0604020202020204" charset="0"/>
                <a:cs typeface="+mn-cs"/>
              </a:rPr>
              <a:t>снижением цены на нефть марки «Urals» на 32,4% (с 63,89 до 43,18 долл./за барр.) при росте курса доллара США на 6,1% (с 65,34 до 69,34 рублей за долл. США)</a:t>
            </a:r>
            <a:r>
              <a:rPr lang="ru-RU" sz="1600" i="1" kern="1200" dirty="0" smtClean="0">
                <a:solidFill>
                  <a:srgbClr val="C00000"/>
                </a:solidFill>
                <a:effectLst/>
                <a:latin typeface="Roboto Condensed" panose="020B0604020202020204" charset="0"/>
                <a:ea typeface="Roboto Condensed" panose="020B0604020202020204" charset="0"/>
                <a:cs typeface="+mn-cs"/>
              </a:rPr>
              <a:t> </a:t>
            </a:r>
            <a:r>
              <a:rPr lang="ru-RU" sz="1600" dirty="0" smtClean="0">
                <a:solidFill>
                  <a:prstClr val="black"/>
                </a:solidFill>
                <a:latin typeface="Roboto Condensed" panose="020B0604020202020204" charset="0"/>
                <a:ea typeface="Roboto Condensed" panose="020B0604020202020204" charset="0"/>
              </a:rPr>
              <a:t> </a:t>
            </a:r>
            <a:r>
              <a:rPr lang="ru-RU" sz="1600" i="1" dirty="0" smtClean="0">
                <a:solidFill>
                  <a:prstClr val="black"/>
                </a:solidFill>
                <a:latin typeface="Roboto Condensed" panose="020B0604020202020204" charset="0"/>
                <a:ea typeface="Roboto Condensed" panose="020B0604020202020204" charset="0"/>
              </a:rPr>
              <a:t>[недопоступление составило – 39,4 млрд рублей]</a:t>
            </a:r>
          </a:p>
        </p:txBody>
      </p:sp>
      <p:sp>
        <p:nvSpPr>
          <p:cNvPr id="4" name="Номер слайда 3"/>
          <p:cNvSpPr>
            <a:spLocks noGrp="1"/>
          </p:cNvSpPr>
          <p:nvPr>
            <p:ph type="sldNum" sz="quarter" idx="5"/>
          </p:nvPr>
        </p:nvSpPr>
        <p:spPr/>
        <p:txBody>
          <a:bodyPr/>
          <a:lstStyle/>
          <a:p>
            <a:fld id="{97863621-2E60-B848-8968-B0341E26A31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49491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ru-RU" sz="1600" b="0" dirty="0">
                <a:solidFill>
                  <a:prstClr val="black"/>
                </a:solidFill>
                <a:latin typeface="Roboto Condensed" panose="020B0604020202020204" charset="0"/>
                <a:ea typeface="Roboto Condensed" panose="020B0604020202020204" charset="0"/>
              </a:rPr>
              <a:t>Поступления имущественных налогов в консолидированный бюджет Российской Федерации в  </a:t>
            </a:r>
            <a:r>
              <a:rPr lang="ru-RU" sz="1600" b="0" dirty="0" smtClean="0">
                <a:solidFill>
                  <a:prstClr val="black"/>
                </a:solidFill>
                <a:latin typeface="Roboto Condensed" panose="020B0604020202020204" charset="0"/>
                <a:ea typeface="Roboto Condensed" panose="020B0604020202020204" charset="0"/>
              </a:rPr>
              <a:t>январе-сентябре </a:t>
            </a:r>
            <a:r>
              <a:rPr lang="ru-RU" sz="1600" b="0" dirty="0">
                <a:solidFill>
                  <a:prstClr val="black"/>
                </a:solidFill>
                <a:latin typeface="Roboto Condensed" panose="020B0604020202020204" charset="0"/>
                <a:ea typeface="Roboto Condensed" panose="020B0604020202020204" charset="0"/>
              </a:rPr>
              <a:t>2020 года составили </a:t>
            </a:r>
            <a:r>
              <a:rPr lang="ru-RU" sz="1600" b="0" dirty="0" smtClean="0">
                <a:solidFill>
                  <a:prstClr val="black"/>
                </a:solidFill>
                <a:latin typeface="Roboto Condensed" panose="020B0604020202020204" charset="0"/>
                <a:ea typeface="Roboto Condensed" panose="020B0604020202020204" charset="0"/>
              </a:rPr>
              <a:t>845,5 млрд </a:t>
            </a:r>
            <a:r>
              <a:rPr lang="ru-RU" sz="1600" b="0" dirty="0">
                <a:solidFill>
                  <a:prstClr val="black"/>
                </a:solidFill>
                <a:latin typeface="Roboto Condensed" panose="020B0604020202020204" charset="0"/>
                <a:ea typeface="Roboto Condensed" panose="020B0604020202020204" charset="0"/>
              </a:rPr>
              <a:t>рублей, что на </a:t>
            </a:r>
            <a:r>
              <a:rPr lang="ru-RU" sz="1600" b="0" dirty="0" smtClean="0">
                <a:solidFill>
                  <a:prstClr val="black"/>
                </a:solidFill>
                <a:latin typeface="Roboto Condensed" panose="020B0604020202020204" charset="0"/>
                <a:ea typeface="Roboto Condensed" panose="020B0604020202020204" charset="0"/>
              </a:rPr>
              <a:t>49,3 </a:t>
            </a:r>
            <a:r>
              <a:rPr lang="ru-RU" sz="1600" b="0" dirty="0">
                <a:solidFill>
                  <a:prstClr val="black"/>
                </a:solidFill>
                <a:latin typeface="Roboto Condensed" panose="020B0604020202020204" charset="0"/>
                <a:ea typeface="Roboto Condensed" panose="020B0604020202020204" charset="0"/>
              </a:rPr>
              <a:t>млрд рублей, или на </a:t>
            </a:r>
            <a:r>
              <a:rPr lang="ru-RU" sz="1600" b="0" dirty="0" smtClean="0">
                <a:solidFill>
                  <a:prstClr val="black"/>
                </a:solidFill>
                <a:latin typeface="Roboto Condensed" panose="020B0604020202020204" charset="0"/>
                <a:ea typeface="Roboto Condensed" panose="020B0604020202020204" charset="0"/>
              </a:rPr>
              <a:t>5,5% меньше, </a:t>
            </a:r>
            <a:r>
              <a:rPr lang="ru-RU" sz="1600" b="0" dirty="0">
                <a:solidFill>
                  <a:prstClr val="black"/>
                </a:solidFill>
                <a:latin typeface="Roboto Condensed" panose="020B0604020202020204" charset="0"/>
                <a:ea typeface="Roboto Condensed" panose="020B0604020202020204" charset="0"/>
              </a:rPr>
              <a:t>чем в </a:t>
            </a:r>
            <a:r>
              <a:rPr lang="ru-RU" sz="1600" b="0" dirty="0" smtClean="0">
                <a:solidFill>
                  <a:prstClr val="black"/>
                </a:solidFill>
                <a:latin typeface="Roboto Condensed" panose="020B0604020202020204" charset="0"/>
                <a:ea typeface="Roboto Condensed" panose="020B0604020202020204" charset="0"/>
              </a:rPr>
              <a:t>январе-сентябре 2020 </a:t>
            </a:r>
            <a:r>
              <a:rPr lang="ru-RU" sz="1600" b="0" dirty="0">
                <a:solidFill>
                  <a:prstClr val="black"/>
                </a:solidFill>
                <a:latin typeface="Roboto Condensed" panose="020B0604020202020204" charset="0"/>
                <a:ea typeface="Roboto Condensed" panose="020B0604020202020204" charset="0"/>
              </a:rPr>
              <a:t>года.</a:t>
            </a:r>
          </a:p>
          <a:p>
            <a:pPr algn="just" defTabSz="265113"/>
            <a:r>
              <a:rPr lang="ru-RU" sz="1600" b="0" dirty="0" smtClean="0">
                <a:solidFill>
                  <a:prstClr val="black"/>
                </a:solidFill>
                <a:latin typeface="Roboto Condensed" panose="020B0604020202020204" charset="0"/>
                <a:ea typeface="Roboto Condensed" panose="020B0604020202020204" charset="0"/>
              </a:rPr>
              <a:t>Снижение поступлений связано с принятыми мерами поддержки</a:t>
            </a:r>
            <a:r>
              <a:rPr lang="ru-RU" sz="1600" b="0" baseline="0" dirty="0" smtClean="0">
                <a:solidFill>
                  <a:prstClr val="black"/>
                </a:solidFill>
                <a:latin typeface="Roboto Condensed" panose="020B0604020202020204" charset="0"/>
                <a:ea typeface="Roboto Condensed" panose="020B0604020202020204" charset="0"/>
              </a:rPr>
              <a:t> субъектов хозяйственной деятельности, пострадавших в условиях ухудшения ситуации в результате распространения новой коронавирусной инфекции  (перенос сроков уплаты авансовых платежей, установление поэтапной уплата авансовых платежей, освобождение от уплаты имущественных налогов за </a:t>
            </a:r>
            <a:r>
              <a:rPr lang="en-US" sz="1600" b="0" baseline="0" dirty="0" smtClean="0">
                <a:solidFill>
                  <a:prstClr val="black"/>
                </a:solidFill>
                <a:latin typeface="Roboto Condensed" panose="020B0604020202020204" charset="0"/>
                <a:ea typeface="Roboto Condensed" panose="020B0604020202020204" charset="0"/>
              </a:rPr>
              <a:t>I</a:t>
            </a:r>
            <a:r>
              <a:rPr lang="ru-RU" sz="1600" b="0" baseline="0" dirty="0" smtClean="0">
                <a:solidFill>
                  <a:prstClr val="black"/>
                </a:solidFill>
                <a:latin typeface="Roboto Condensed" panose="020B0604020202020204" charset="0"/>
                <a:ea typeface="Roboto Condensed" panose="020B0604020202020204" charset="0"/>
              </a:rPr>
              <a:t> - II кварталы 2020 года отдельных категорий налогоплательщиков).</a:t>
            </a:r>
          </a:p>
          <a:p>
            <a:pPr algn="just" defTabSz="265113"/>
            <a:endParaRPr lang="ru-RU" sz="1600" b="0" baseline="0" dirty="0" smtClean="0">
              <a:solidFill>
                <a:prstClr val="black"/>
              </a:solidFill>
              <a:latin typeface="Roboto Condensed" panose="020B0604020202020204" charset="0"/>
              <a:ea typeface="Roboto Condensed" panose="020B0604020202020204" charset="0"/>
            </a:endParaRPr>
          </a:p>
          <a:p>
            <a:pPr algn="just" defTabSz="265113"/>
            <a:endParaRPr lang="ru-RU" sz="1600" b="0" dirty="0">
              <a:solidFill>
                <a:prstClr val="black"/>
              </a:solidFill>
              <a:latin typeface="+mn-lt"/>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12</a:t>
            </a:fld>
            <a:endParaRPr lang="en-US" dirty="0"/>
          </a:p>
        </p:txBody>
      </p:sp>
    </p:spTree>
    <p:extLst>
      <p:ext uri="{BB962C8B-B14F-4D97-AF65-F5344CB8AC3E}">
        <p14:creationId xmlns:p14="http://schemas.microsoft.com/office/powerpoint/2010/main" val="277611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latin typeface="Roboto Condensed" panose="020B0604020202020204" charset="0"/>
                <a:ea typeface="Roboto Condensed" panose="020B0604020202020204" charset="0"/>
              </a:rPr>
              <a:t>Снижение поступлений утилизационного сбора в </a:t>
            </a:r>
            <a:r>
              <a:rPr lang="ru-RU" dirty="0" smtClean="0">
                <a:latin typeface="Roboto Condensed" panose="020B0604020202020204" charset="0"/>
                <a:ea typeface="Roboto Condensed" panose="020B0604020202020204" charset="0"/>
              </a:rPr>
              <a:t>январе-сентябре </a:t>
            </a:r>
            <a:r>
              <a:rPr lang="ru-RU" dirty="0">
                <a:latin typeface="Roboto Condensed" panose="020B0604020202020204" charset="0"/>
                <a:ea typeface="Roboto Condensed" panose="020B0604020202020204" charset="0"/>
              </a:rPr>
              <a:t>2020 года на </a:t>
            </a:r>
            <a:r>
              <a:rPr lang="ru-RU" dirty="0" smtClean="0">
                <a:latin typeface="Roboto Condensed" panose="020B0604020202020204" charset="0"/>
                <a:ea typeface="Roboto Condensed" panose="020B0604020202020204" charset="0"/>
              </a:rPr>
              <a:t>93,8 </a:t>
            </a:r>
            <a:r>
              <a:rPr lang="ru-RU" dirty="0">
                <a:latin typeface="Roboto Condensed" panose="020B0604020202020204" charset="0"/>
                <a:ea typeface="Roboto Condensed" panose="020B0604020202020204" charset="0"/>
              </a:rPr>
              <a:t>млрд рублей обусловлено </a:t>
            </a:r>
            <a:r>
              <a:rPr lang="ru-RU" dirty="0" smtClean="0">
                <a:latin typeface="Roboto Condensed" panose="020B0604020202020204" charset="0"/>
                <a:ea typeface="Roboto Condensed" panose="020B0604020202020204" charset="0"/>
              </a:rPr>
              <a:t>переносом</a:t>
            </a:r>
            <a:r>
              <a:rPr lang="ru-RU" baseline="0" dirty="0" smtClean="0">
                <a:latin typeface="Roboto Condensed" panose="020B0604020202020204" charset="0"/>
                <a:ea typeface="Roboto Condensed" panose="020B0604020202020204" charset="0"/>
              </a:rPr>
              <a:t> сроков уплаты утилизационного сбора, уплачиваемого в отношении колесных транспортных средств за 1-2 кварталы 2020 года на 1 декабря 2020 года, в соответствии с постановлением Правительства Российской Федерации от 12.05.2020 № 659. </a:t>
            </a:r>
            <a:endParaRPr lang="ru-RU" dirty="0">
              <a:latin typeface="Roboto Condensed" panose="020B0604020202020204" charset="0"/>
              <a:ea typeface="Roboto Condensed" panose="020B0604020202020204" charset="0"/>
            </a:endParaRPr>
          </a:p>
          <a:p>
            <a:endParaRPr lang="ru-RU" dirty="0">
              <a:latin typeface="Roboto Condensed" panose="020B0604020202020204" charset="0"/>
              <a:ea typeface="Roboto Condensed" panose="020B0604020202020204" charset="0"/>
            </a:endParaRPr>
          </a:p>
          <a:p>
            <a:r>
              <a:rPr lang="ru-RU" dirty="0">
                <a:latin typeface="Roboto Condensed" panose="020B0604020202020204" charset="0"/>
                <a:ea typeface="Roboto Condensed" panose="020B0604020202020204" charset="0"/>
              </a:rPr>
              <a:t>Одновременно с этим, на снижение поступлений повлияла досрочная уплата сбора крупнейшими производителями колесных транспортных средств и самоходных машин в декабре 2019 года на общую сумму 6,7 млрд рублей, срок уплаты которых приходился на I квартал 2020 года</a:t>
            </a:r>
            <a:r>
              <a:rPr lang="ru-RU" dirty="0" smtClean="0">
                <a:latin typeface="Roboto Condensed" panose="020B0604020202020204" charset="0"/>
                <a:ea typeface="Roboto Condensed" panose="020B0604020202020204" charset="0"/>
              </a:rPr>
              <a:t>.</a:t>
            </a:r>
          </a:p>
          <a:p>
            <a:endParaRPr lang="ru-RU" dirty="0" smtClean="0">
              <a:latin typeface="Roboto Condensed" panose="020B0604020202020204" charset="0"/>
              <a:ea typeface="Roboto Condensed" panose="020B0604020202020204" charset="0"/>
            </a:endParaRPr>
          </a:p>
          <a:p>
            <a:r>
              <a:rPr lang="ru-RU" dirty="0" smtClean="0">
                <a:latin typeface="Roboto Condensed" panose="020B0604020202020204" charset="0"/>
                <a:ea typeface="Roboto Condensed" panose="020B0604020202020204" charset="0"/>
              </a:rPr>
              <a:t>Следует</a:t>
            </a:r>
            <a:r>
              <a:rPr lang="ru-RU" baseline="0" dirty="0" smtClean="0">
                <a:latin typeface="Roboto Condensed" panose="020B0604020202020204" charset="0"/>
                <a:ea typeface="Roboto Condensed" panose="020B0604020202020204" charset="0"/>
              </a:rPr>
              <a:t> также учесть негативные последствия пандемии коронавирусной инфекции. По итогам 9 месяцев 2020 года объем производства колесных транспортных средств снизился на 24,3% относительно аналогичного периода прошлого года.</a:t>
            </a:r>
            <a:endParaRPr lang="ru-RU" dirty="0">
              <a:latin typeface="Roboto Condensed" panose="020B0604020202020204" charset="0"/>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13</a:t>
            </a:fld>
            <a:endParaRPr lang="en-US" dirty="0"/>
          </a:p>
        </p:txBody>
      </p:sp>
    </p:spTree>
    <p:extLst>
      <p:ext uri="{BB962C8B-B14F-4D97-AF65-F5344CB8AC3E}">
        <p14:creationId xmlns:p14="http://schemas.microsoft.com/office/powerpoint/2010/main" val="891614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latin typeface="Roboto Condensed" panose="020B0604020202020204" charset="0"/>
                <a:ea typeface="Roboto Condensed" panose="020B0604020202020204" charset="0"/>
              </a:rPr>
              <a:t>Поступления налогов, уплачиваемых в связи с применением специальных налоговых режимов, в консолидированные бюджеты субъектов Российской Федерации за </a:t>
            </a:r>
            <a:r>
              <a:rPr lang="ru-RU" dirty="0" smtClean="0">
                <a:latin typeface="Roboto Condensed" panose="020B0604020202020204" charset="0"/>
                <a:ea typeface="Roboto Condensed" panose="020B0604020202020204" charset="0"/>
              </a:rPr>
              <a:t>январь-сентябрь 2020 </a:t>
            </a:r>
            <a:r>
              <a:rPr lang="ru-RU" dirty="0">
                <a:latin typeface="Roboto Condensed" panose="020B0604020202020204" charset="0"/>
                <a:ea typeface="Roboto Condensed" panose="020B0604020202020204" charset="0"/>
              </a:rPr>
              <a:t>года составили </a:t>
            </a:r>
            <a:r>
              <a:rPr lang="ru-RU" dirty="0" smtClean="0">
                <a:latin typeface="Roboto Condensed" panose="020B0604020202020204" charset="0"/>
                <a:ea typeface="Roboto Condensed" panose="020B0604020202020204" charset="0"/>
              </a:rPr>
              <a:t>413,7 </a:t>
            </a:r>
            <a:r>
              <a:rPr lang="ru-RU" dirty="0">
                <a:latin typeface="Roboto Condensed" panose="020B0604020202020204" charset="0"/>
                <a:ea typeface="Roboto Condensed" panose="020B0604020202020204" charset="0"/>
              </a:rPr>
              <a:t>млрд рублей, что на </a:t>
            </a:r>
            <a:r>
              <a:rPr lang="ru-RU" dirty="0" smtClean="0">
                <a:latin typeface="Roboto Condensed" panose="020B0604020202020204" charset="0"/>
                <a:ea typeface="Roboto Condensed" panose="020B0604020202020204" charset="0"/>
              </a:rPr>
              <a:t>6,0%, </a:t>
            </a:r>
            <a:r>
              <a:rPr lang="ru-RU" dirty="0">
                <a:latin typeface="Roboto Condensed" panose="020B0604020202020204" charset="0"/>
                <a:ea typeface="Roboto Condensed" panose="020B0604020202020204" charset="0"/>
              </a:rPr>
              <a:t>или на </a:t>
            </a:r>
            <a:r>
              <a:rPr lang="ru-RU" dirty="0" smtClean="0">
                <a:latin typeface="Roboto Condensed" panose="020B0604020202020204" charset="0"/>
                <a:ea typeface="Roboto Condensed" panose="020B0604020202020204" charset="0"/>
              </a:rPr>
              <a:t>26,6 млрд </a:t>
            </a:r>
            <a:r>
              <a:rPr lang="ru-RU" dirty="0">
                <a:latin typeface="Roboto Condensed" panose="020B0604020202020204" charset="0"/>
                <a:ea typeface="Roboto Condensed" panose="020B0604020202020204" charset="0"/>
              </a:rPr>
              <a:t>рублей </a:t>
            </a:r>
            <a:r>
              <a:rPr lang="ru-RU" dirty="0" smtClean="0">
                <a:latin typeface="Roboto Condensed" panose="020B0604020202020204" charset="0"/>
                <a:ea typeface="Roboto Condensed" panose="020B0604020202020204" charset="0"/>
              </a:rPr>
              <a:t>меньше</a:t>
            </a:r>
            <a:r>
              <a:rPr lang="ru-RU" dirty="0">
                <a:latin typeface="Roboto Condensed" panose="020B0604020202020204" charset="0"/>
                <a:ea typeface="Roboto Condensed" panose="020B0604020202020204" charset="0"/>
              </a:rPr>
              <a:t>, чем в </a:t>
            </a:r>
            <a:r>
              <a:rPr lang="ru-RU" dirty="0" smtClean="0">
                <a:latin typeface="Roboto Condensed" panose="020B0604020202020204" charset="0"/>
                <a:ea typeface="Roboto Condensed" panose="020B0604020202020204" charset="0"/>
              </a:rPr>
              <a:t>январе-сентябре 2019 </a:t>
            </a:r>
            <a:r>
              <a:rPr lang="ru-RU" dirty="0">
                <a:latin typeface="Roboto Condensed" panose="020B0604020202020204" charset="0"/>
                <a:ea typeface="Roboto Condensed" panose="020B0604020202020204" charset="0"/>
              </a:rPr>
              <a:t>года. </a:t>
            </a:r>
            <a:r>
              <a:rPr lang="ru-RU" dirty="0" smtClean="0">
                <a:latin typeface="Roboto Condensed" panose="020B0604020202020204" charset="0"/>
                <a:ea typeface="Roboto Condensed" panose="020B0604020202020204" charset="0"/>
              </a:rPr>
              <a:t>При этом в местные бюджеты поступило 129,4</a:t>
            </a:r>
            <a:r>
              <a:rPr lang="ru-RU" baseline="0" dirty="0" smtClean="0">
                <a:latin typeface="Roboto Condensed" panose="020B0604020202020204" charset="0"/>
                <a:ea typeface="Roboto Condensed" panose="020B0604020202020204" charset="0"/>
              </a:rPr>
              <a:t> </a:t>
            </a:r>
            <a:r>
              <a:rPr lang="ru-RU" dirty="0" smtClean="0">
                <a:latin typeface="Roboto Condensed" panose="020B0604020202020204" charset="0"/>
                <a:ea typeface="Roboto Condensed" panose="020B0604020202020204" charset="0"/>
              </a:rPr>
              <a:t>млрд рублей, что на 8,0</a:t>
            </a:r>
            <a:r>
              <a:rPr lang="ru-RU" baseline="0" dirty="0" smtClean="0">
                <a:latin typeface="Roboto Condensed" panose="020B0604020202020204" charset="0"/>
                <a:ea typeface="Roboto Condensed" panose="020B0604020202020204" charset="0"/>
              </a:rPr>
              <a:t>% или на 11,3 млрд рублей меньше аналогичного периода 2019 года.</a:t>
            </a:r>
          </a:p>
          <a:p>
            <a:endParaRPr lang="ru-RU" baseline="0" dirty="0" smtClean="0"/>
          </a:p>
          <a:p>
            <a:endParaRPr lang="ru-RU" baseline="0" dirty="0" smtClean="0"/>
          </a:p>
        </p:txBody>
      </p:sp>
      <p:sp>
        <p:nvSpPr>
          <p:cNvPr id="4" name="Номер слайда 3"/>
          <p:cNvSpPr>
            <a:spLocks noGrp="1"/>
          </p:cNvSpPr>
          <p:nvPr>
            <p:ph type="sldNum" sz="quarter" idx="5"/>
          </p:nvPr>
        </p:nvSpPr>
        <p:spPr/>
        <p:txBody>
          <a:bodyPr/>
          <a:lstStyle/>
          <a:p>
            <a:fld id="{97863621-2E60-B848-8968-B0341E26A312}" type="slidenum">
              <a:rPr lang="en-US" smtClean="0"/>
              <a:t>14</a:t>
            </a:fld>
            <a:endParaRPr lang="en-US" dirty="0"/>
          </a:p>
        </p:txBody>
      </p:sp>
    </p:spTree>
    <p:extLst>
      <p:ext uri="{BB962C8B-B14F-4D97-AF65-F5344CB8AC3E}">
        <p14:creationId xmlns:p14="http://schemas.microsoft.com/office/powerpoint/2010/main" val="3685844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600" kern="1200" dirty="0" smtClean="0">
                <a:solidFill>
                  <a:schemeClr val="tx1"/>
                </a:solidFill>
                <a:effectLst/>
                <a:latin typeface="Roboto Condensed" panose="020B0604020202020204" charset="0"/>
                <a:ea typeface="Roboto Condensed" panose="020B0604020202020204" charset="0"/>
                <a:cs typeface="+mn-cs"/>
              </a:rPr>
              <a:t>С 1 января 2019 года в соответствии с Федеральным законом от 27.11.2018 № 422-ФЗ начался эксперимент по введению специального налогового режима «Налог на профессиональный доход», который стартовал в 4 регионах: в Москве, в Московской и Калужской областях, а также в Республике Татарстан.</a:t>
            </a:r>
          </a:p>
          <a:p>
            <a:r>
              <a:rPr lang="ru-RU" sz="1600" kern="1200" dirty="0" smtClean="0">
                <a:solidFill>
                  <a:schemeClr val="tx1"/>
                </a:solidFill>
                <a:effectLst/>
                <a:latin typeface="Roboto Condensed" panose="020B0604020202020204" charset="0"/>
                <a:ea typeface="Roboto Condensed" panose="020B0604020202020204" charset="0"/>
                <a:cs typeface="+mn-cs"/>
              </a:rPr>
              <a:t>С 1 января 2020 года к эксперименту по установлению специального налогового режима «Налог на профессиональный доход» присоединились 19 субъектов Российской Федерации. Изменения предусмотрены Федеральным законом от 15.12.2019 № 428-ФЗ.</a:t>
            </a:r>
          </a:p>
          <a:p>
            <a:r>
              <a:rPr lang="ru-RU" sz="1600" kern="1200" dirty="0" smtClean="0">
                <a:solidFill>
                  <a:schemeClr val="tx1"/>
                </a:solidFill>
                <a:effectLst/>
                <a:latin typeface="Roboto Condensed" panose="020B0604020202020204" charset="0"/>
                <a:ea typeface="Roboto Condensed" panose="020B0604020202020204" charset="0"/>
                <a:cs typeface="+mn-cs"/>
              </a:rPr>
              <a:t>С 1 июля 2020 года субъектам Российской Федерации, не включенным в эксперимент по установлению специального налогового режима НПД, предоставлено право его введения на территории субъекта Российской Федерации посредством издания соответствующего закона (изменения предусмотрены Федеральным законом от 01.04.2020 № 101-ФЗ).</a:t>
            </a:r>
          </a:p>
          <a:p>
            <a:r>
              <a:rPr lang="ru-RU" sz="1600" kern="1200" dirty="0" smtClean="0">
                <a:solidFill>
                  <a:schemeClr val="tx1"/>
                </a:solidFill>
                <a:effectLst/>
                <a:latin typeface="Roboto Condensed" panose="020B0604020202020204" charset="0"/>
                <a:ea typeface="Roboto Condensed" panose="020B0604020202020204" charset="0"/>
                <a:cs typeface="+mn-cs"/>
              </a:rPr>
              <a:t>Исходя из этого, с 1 июля 2020 года к эксперименту по установлению специального налогового режима НПД присоединились еще 49 субъектов Российской Федерации: Амурская, Архангельская, Астраханская, Белгородская, Брянская, Владимирская, Ивановская, Иркутская, Калининградская, Кемеровская, Кировская, Костромская, Курганская, Курская, Липецкая, Мурманская, Новгородская, Оренбургская, Орловская, Пензенская, Псковская, Рязанская, Саратовская, Смоленская, Тверская, Томская, Тульская и Ярославская области, Алтайский, Камчатский, Краснодарский, Ставропольский, Приморский Хабаровский края, республики Алтай, Бурятия, Дагестан, Коми, Крым, Мордовия, Саха (Якутия), Хакасия, Карелия, Удмуртская, Кабардино-Балкарская и Чувашская Республики, город Севастополь, Чукотский автономный округ и Еврейская автономная область, с 03.07.2020 - 1 субъект Российской Федерации: Республика Адыгея, с 09.07.2020 - 2 субъекта Российской Федерации: Республика Тыва, Ульяновская область, с 24.07.2020 - 1 субъект Российской Федерации: Республика Северная Осетия-Алания; с 01.08.2020 - 3 субъекта Российской Федерации: Вологодская область, Республика Калмыкия, Магаданская область. С 01.09.2020 присоединились еще 3 субъекта Российской Федерации: Карачаево-Черкесская Республика, Чеченская Республика, Забайкальский край. С 05.09.2020 присоединился 1 субъект РФ: Тамбовская область. </a:t>
            </a:r>
          </a:p>
          <a:p>
            <a:r>
              <a:rPr lang="ru-RU" sz="1600" kern="1200" dirty="0" smtClean="0">
                <a:solidFill>
                  <a:schemeClr val="tx1"/>
                </a:solidFill>
                <a:effectLst/>
                <a:latin typeface="Roboto Condensed" panose="020B0604020202020204" charset="0"/>
                <a:ea typeface="Roboto Condensed" panose="020B0604020202020204" charset="0"/>
                <a:cs typeface="+mn-cs"/>
              </a:rPr>
              <a:t>С 06.09.2020 присоединился 1 субъект Российской Федерации: Республика Марий Эл. С 19.10.2020 присоседился еще 1 субъект Российской Федерации: Республика Ингушетия.</a:t>
            </a:r>
          </a:p>
          <a:p>
            <a:endParaRPr lang="ru-RU" sz="1600" kern="1200" dirty="0" smtClean="0">
              <a:solidFill>
                <a:schemeClr val="tx1"/>
              </a:solidFill>
              <a:effectLst/>
              <a:latin typeface="Roboto Condensed" panose="020B0604020202020204" charset="0"/>
              <a:ea typeface="Roboto Condensed" panose="020B0604020202020204" charset="0"/>
              <a:cs typeface="+mn-cs"/>
            </a:endParaRPr>
          </a:p>
          <a:p>
            <a:r>
              <a:rPr lang="ru-RU" sz="1600" kern="1200" dirty="0" smtClean="0">
                <a:solidFill>
                  <a:schemeClr val="tx1"/>
                </a:solidFill>
                <a:effectLst/>
                <a:latin typeface="Roboto Condensed" panose="020B0604020202020204" charset="0"/>
                <a:ea typeface="Roboto Condensed" panose="020B0604020202020204" charset="0"/>
                <a:cs typeface="+mn-cs"/>
              </a:rPr>
              <a:t>По состоянию на 01.10.2020 в качестве налогоплательщиков налога на профессиональный доход зарегистрировались более 1 143 тыс. человек. Количество сформированных чеков составляет более 149 миллионов. Суммарный доход, полученный самозанятыми гражданами, составляет более 157 млрд рублей.</a:t>
            </a:r>
          </a:p>
          <a:p>
            <a:endParaRPr lang="ru-RU" dirty="0">
              <a:latin typeface="Roboto Condensed" panose="020B0604020202020204" charset="0"/>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185458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latin typeface="Roboto Condensed" panose="020B0604020202020204" charset="0"/>
                <a:ea typeface="Roboto Condensed" panose="020B0604020202020204" charset="0"/>
              </a:rPr>
              <a:t>Поступления страховых взносов на обязательное социальное страхование (ОСС), администрируемых ФНС России, в </a:t>
            </a:r>
            <a:r>
              <a:rPr lang="ru-RU" dirty="0" smtClean="0">
                <a:latin typeface="Roboto Condensed" panose="020B0604020202020204" charset="0"/>
                <a:ea typeface="Roboto Condensed" panose="020B0604020202020204" charset="0"/>
              </a:rPr>
              <a:t>январе-сентябре </a:t>
            </a:r>
            <a:r>
              <a:rPr lang="ru-RU" dirty="0">
                <a:latin typeface="Roboto Condensed" panose="020B0604020202020204" charset="0"/>
                <a:ea typeface="Roboto Condensed" panose="020B0604020202020204" charset="0"/>
              </a:rPr>
              <a:t>2020 года составили </a:t>
            </a:r>
            <a:r>
              <a:rPr lang="ru-RU" dirty="0" smtClean="0">
                <a:latin typeface="Roboto Condensed" panose="020B0604020202020204" charset="0"/>
                <a:ea typeface="Roboto Condensed" panose="020B0604020202020204" charset="0"/>
              </a:rPr>
              <a:t>5 133,9 млрд </a:t>
            </a:r>
            <a:r>
              <a:rPr lang="ru-RU" dirty="0">
                <a:latin typeface="Roboto Condensed" panose="020B0604020202020204" charset="0"/>
                <a:ea typeface="Roboto Condensed" panose="020B0604020202020204" charset="0"/>
              </a:rPr>
              <a:t>рублей, что на </a:t>
            </a:r>
            <a:r>
              <a:rPr lang="ru-RU" dirty="0" smtClean="0">
                <a:latin typeface="Roboto Condensed" panose="020B0604020202020204" charset="0"/>
                <a:ea typeface="Roboto Condensed" panose="020B0604020202020204" charset="0"/>
              </a:rPr>
              <a:t>1,6%, </a:t>
            </a:r>
            <a:r>
              <a:rPr lang="ru-RU" dirty="0">
                <a:latin typeface="Roboto Condensed" panose="020B0604020202020204" charset="0"/>
                <a:ea typeface="Roboto Condensed" panose="020B0604020202020204" charset="0"/>
              </a:rPr>
              <a:t>или на </a:t>
            </a:r>
            <a:r>
              <a:rPr lang="ru-RU" dirty="0" smtClean="0">
                <a:latin typeface="Roboto Condensed" panose="020B0604020202020204" charset="0"/>
                <a:ea typeface="Roboto Condensed" panose="020B0604020202020204" charset="0"/>
              </a:rPr>
              <a:t>82,9 </a:t>
            </a:r>
            <a:r>
              <a:rPr lang="ru-RU" dirty="0">
                <a:latin typeface="Roboto Condensed" panose="020B0604020202020204" charset="0"/>
                <a:ea typeface="Roboto Condensed" panose="020B0604020202020204" charset="0"/>
              </a:rPr>
              <a:t>млрд рублей больше аналогичного периода 2019 года.</a:t>
            </a:r>
          </a:p>
          <a:p>
            <a:r>
              <a:rPr lang="ru-RU" dirty="0" smtClean="0">
                <a:latin typeface="Roboto Condensed" panose="020B0604020202020204" charset="0"/>
                <a:ea typeface="Roboto Condensed" panose="020B0604020202020204" charset="0"/>
              </a:rPr>
              <a:t>Темпы </a:t>
            </a:r>
            <a:r>
              <a:rPr lang="ru-RU" dirty="0">
                <a:latin typeface="Roboto Condensed" panose="020B0604020202020204" charset="0"/>
                <a:ea typeface="Roboto Condensed" panose="020B0604020202020204" charset="0"/>
              </a:rPr>
              <a:t>роста поступлений страховых взносов, администрируемых ФНС России, в государственные внебюджетные фонды Российской Федерации в </a:t>
            </a:r>
            <a:r>
              <a:rPr lang="ru-RU" dirty="0" smtClean="0">
                <a:latin typeface="Roboto Condensed" panose="020B0604020202020204" charset="0"/>
                <a:ea typeface="Roboto Condensed" panose="020B0604020202020204" charset="0"/>
              </a:rPr>
              <a:t>январе-сентябре </a:t>
            </a:r>
            <a:r>
              <a:rPr lang="ru-RU" dirty="0">
                <a:latin typeface="Roboto Condensed" panose="020B0604020202020204" charset="0"/>
                <a:ea typeface="Roboto Condensed" panose="020B0604020202020204" charset="0"/>
              </a:rPr>
              <a:t>2020 года </a:t>
            </a:r>
            <a:r>
              <a:rPr lang="ru-RU" dirty="0" smtClean="0">
                <a:latin typeface="Roboto Condensed" panose="020B0604020202020204" charset="0"/>
                <a:ea typeface="Roboto Condensed" panose="020B0604020202020204" charset="0"/>
              </a:rPr>
              <a:t>ниже темпов </a:t>
            </a:r>
            <a:r>
              <a:rPr lang="ru-RU" dirty="0">
                <a:latin typeface="Roboto Condensed" panose="020B0604020202020204" charset="0"/>
                <a:ea typeface="Roboto Condensed" panose="020B0604020202020204" charset="0"/>
              </a:rPr>
              <a:t>роста заработной платы (</a:t>
            </a:r>
            <a:r>
              <a:rPr lang="ru-RU" dirty="0" smtClean="0">
                <a:latin typeface="Roboto Condensed" panose="020B0604020202020204" charset="0"/>
                <a:ea typeface="Roboto Condensed" panose="020B0604020202020204" charset="0"/>
              </a:rPr>
              <a:t>105,6% </a:t>
            </a:r>
            <a:r>
              <a:rPr lang="ru-RU" dirty="0">
                <a:latin typeface="Roboto Condensed" panose="020B0604020202020204" charset="0"/>
                <a:ea typeface="Roboto Condensed" panose="020B0604020202020204" charset="0"/>
              </a:rPr>
              <a:t>в </a:t>
            </a:r>
            <a:r>
              <a:rPr lang="ru-RU" dirty="0" smtClean="0">
                <a:latin typeface="Roboto Condensed" panose="020B0604020202020204" charset="0"/>
                <a:ea typeface="Roboto Condensed" panose="020B0604020202020204" charset="0"/>
              </a:rPr>
              <a:t>январе-августе </a:t>
            </a:r>
            <a:r>
              <a:rPr lang="ru-RU" dirty="0">
                <a:latin typeface="Roboto Condensed" panose="020B0604020202020204" charset="0"/>
                <a:ea typeface="Roboto Condensed" panose="020B0604020202020204" charset="0"/>
              </a:rPr>
              <a:t>2020 года) на </a:t>
            </a:r>
            <a:r>
              <a:rPr lang="ru-RU" dirty="0" smtClean="0">
                <a:latin typeface="Roboto Condensed" panose="020B0604020202020204" charset="0"/>
                <a:ea typeface="Roboto Condensed" panose="020B0604020202020204" charset="0"/>
              </a:rPr>
              <a:t>4,0 </a:t>
            </a:r>
            <a:r>
              <a:rPr lang="ru-RU" dirty="0">
                <a:latin typeface="Roboto Condensed" panose="020B0604020202020204" charset="0"/>
                <a:ea typeface="Roboto Condensed" panose="020B0604020202020204" charset="0"/>
              </a:rPr>
              <a:t>п.п., в том числе темпы роста поступлений в ПФР – на </a:t>
            </a:r>
            <a:r>
              <a:rPr lang="ru-RU" dirty="0" smtClean="0">
                <a:latin typeface="Roboto Condensed" panose="020B0604020202020204" charset="0"/>
                <a:ea typeface="Roboto Condensed" panose="020B0604020202020204" charset="0"/>
              </a:rPr>
              <a:t>5,2 </a:t>
            </a:r>
            <a:r>
              <a:rPr lang="ru-RU" dirty="0">
                <a:latin typeface="Roboto Condensed" panose="020B0604020202020204" charset="0"/>
                <a:ea typeface="Roboto Condensed" panose="020B0604020202020204" charset="0"/>
              </a:rPr>
              <a:t>п.п.</a:t>
            </a:r>
          </a:p>
          <a:p>
            <a:r>
              <a:rPr lang="ru-RU" dirty="0" smtClean="0">
                <a:latin typeface="Roboto Condensed" panose="020B0604020202020204" charset="0"/>
                <a:ea typeface="Roboto Condensed" panose="020B0604020202020204" charset="0"/>
              </a:rPr>
              <a:t>Снижение сложившейся динамики поступлений в январе-сентябре 2020 года обусловлено:</a:t>
            </a:r>
          </a:p>
          <a:p>
            <a:r>
              <a:rPr lang="ru-RU" dirty="0" smtClean="0">
                <a:latin typeface="Roboto Condensed" panose="020B0604020202020204" charset="0"/>
                <a:ea typeface="Roboto Condensed" panose="020B0604020202020204" charset="0"/>
              </a:rPr>
              <a:t>- снижением ставки с 30 до 15% по всем субъектам МСП (в части выплат, превышающих МРОТ);</a:t>
            </a:r>
          </a:p>
          <a:p>
            <a:r>
              <a:rPr lang="ru-RU" dirty="0" smtClean="0">
                <a:latin typeface="Roboto Condensed" panose="020B0604020202020204" charset="0"/>
                <a:ea typeface="Roboto Condensed" panose="020B0604020202020204" charset="0"/>
              </a:rPr>
              <a:t>- освобождением от уплаты и переносом сроков уплаты во II-</a:t>
            </a:r>
            <a:r>
              <a:rPr lang="en-US" dirty="0" smtClean="0">
                <a:latin typeface="Roboto Condensed" panose="020B0604020202020204" charset="0"/>
                <a:ea typeface="Roboto Condensed" panose="020B0604020202020204" charset="0"/>
              </a:rPr>
              <a:t>III</a:t>
            </a:r>
            <a:r>
              <a:rPr lang="ru-RU" dirty="0" smtClean="0">
                <a:latin typeface="Roboto Condensed" panose="020B0604020202020204" charset="0"/>
                <a:ea typeface="Roboto Condensed" panose="020B0604020202020204" charset="0"/>
              </a:rPr>
              <a:t> кварталах для МСП,</a:t>
            </a:r>
            <a:r>
              <a:rPr lang="ru-RU" baseline="0" dirty="0" smtClean="0">
                <a:latin typeface="Roboto Condensed" panose="020B0604020202020204" charset="0"/>
                <a:ea typeface="Roboto Condensed" panose="020B0604020202020204" charset="0"/>
              </a:rPr>
              <a:t> </a:t>
            </a:r>
            <a:r>
              <a:rPr lang="ru-RU" dirty="0" smtClean="0">
                <a:latin typeface="Roboto Condensed" panose="020B0604020202020204" charset="0"/>
                <a:ea typeface="Roboto Condensed" panose="020B0604020202020204" charset="0"/>
              </a:rPr>
              <a:t>ИП и СОНКО в пострадавших отраслях.</a:t>
            </a:r>
            <a:endParaRPr lang="ru-RU" dirty="0">
              <a:latin typeface="Roboto Condensed" panose="020B0604020202020204" charset="0"/>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16</a:t>
            </a:fld>
            <a:endParaRPr lang="en-US" dirty="0"/>
          </a:p>
        </p:txBody>
      </p:sp>
    </p:spTree>
    <p:extLst>
      <p:ext uri="{BB962C8B-B14F-4D97-AF65-F5344CB8AC3E}">
        <p14:creationId xmlns:p14="http://schemas.microsoft.com/office/powerpoint/2010/main" val="107634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latin typeface="Roboto Condensed" panose="020B0604020202020204" charset="0"/>
                <a:ea typeface="Roboto Condensed" panose="020B0604020202020204" charset="0"/>
              </a:rPr>
              <a:t>Развитие и совершенствование механизмов налогового контроля направлено на повышение качества и эффективности выявления сокрытой налоговой базы и недостоверной информации при расчете налогов, сборов и страховых взносов при неукоснительном соблюдении законных прав и интересов налогоплательщиков и плательщиков страховых взносов.</a:t>
            </a:r>
          </a:p>
          <a:p>
            <a:endParaRPr lang="ru-RU" dirty="0">
              <a:latin typeface="Roboto Condensed" panose="020B0604020202020204" charset="0"/>
              <a:ea typeface="Roboto Condensed" panose="020B0604020202020204" charset="0"/>
            </a:endParaRPr>
          </a:p>
          <a:p>
            <a:r>
              <a:rPr lang="ru-RU" dirty="0">
                <a:latin typeface="Roboto Condensed" panose="020B0604020202020204" charset="0"/>
                <a:ea typeface="Roboto Condensed" panose="020B0604020202020204" charset="0"/>
              </a:rPr>
              <a:t>Последовательная реализация стратегии приоритетного применения аналитической составляющей контрольной </a:t>
            </a:r>
            <a:r>
              <a:rPr lang="ru-RU" dirty="0" smtClean="0">
                <a:latin typeface="Roboto Condensed" panose="020B0604020202020204" charset="0"/>
                <a:ea typeface="Roboto Condensed" panose="020B0604020202020204" charset="0"/>
              </a:rPr>
              <a:t>работы </a:t>
            </a:r>
            <a:r>
              <a:rPr lang="ru-RU" dirty="0">
                <a:latin typeface="Roboto Condensed" panose="020B0604020202020204" charset="0"/>
                <a:ea typeface="Roboto Condensed" panose="020B0604020202020204" charset="0"/>
              </a:rPr>
              <a:t>посредством использования современных автоматизированных аналитических </a:t>
            </a:r>
            <a:r>
              <a:rPr lang="ru-RU" dirty="0" smtClean="0">
                <a:latin typeface="Roboto Condensed" panose="020B0604020202020204" charset="0"/>
                <a:ea typeface="Roboto Condensed" panose="020B0604020202020204" charset="0"/>
              </a:rPr>
              <a:t>инструментов приносит </a:t>
            </a:r>
            <a:r>
              <a:rPr lang="ru-RU" dirty="0">
                <a:latin typeface="Roboto Condensed" panose="020B0604020202020204" charset="0"/>
                <a:ea typeface="Roboto Condensed" panose="020B0604020202020204" charset="0"/>
              </a:rPr>
              <a:t>ощутимые </a:t>
            </a:r>
            <a:r>
              <a:rPr lang="ru-RU" dirty="0" smtClean="0">
                <a:latin typeface="Roboto Condensed" panose="020B0604020202020204" charset="0"/>
                <a:ea typeface="Roboto Condensed" panose="020B0604020202020204" charset="0"/>
              </a:rPr>
              <a:t>результаты.</a:t>
            </a:r>
          </a:p>
          <a:p>
            <a:r>
              <a:rPr lang="ru-RU" dirty="0" smtClean="0">
                <a:latin typeface="Roboto Condensed" panose="020B0604020202020204" charset="0"/>
                <a:ea typeface="Roboto Condensed" panose="020B0604020202020204" charset="0"/>
              </a:rPr>
              <a:t>Общая</a:t>
            </a:r>
            <a:r>
              <a:rPr lang="ru-RU" baseline="0" dirty="0" smtClean="0">
                <a:latin typeface="Roboto Condensed" panose="020B0604020202020204" charset="0"/>
                <a:ea typeface="Roboto Condensed" panose="020B0604020202020204" charset="0"/>
              </a:rPr>
              <a:t> сумма поступлений по контрольно-аналитической работе </a:t>
            </a:r>
            <a:r>
              <a:rPr lang="ru-RU" dirty="0" smtClean="0">
                <a:latin typeface="Roboto Condensed" panose="020B0604020202020204" charset="0"/>
                <a:ea typeface="Roboto Condensed" panose="020B0604020202020204" charset="0"/>
              </a:rPr>
              <a:t>за </a:t>
            </a:r>
            <a:r>
              <a:rPr lang="ru-RU" smtClean="0">
                <a:latin typeface="Roboto Condensed" panose="020B0604020202020204" charset="0"/>
                <a:ea typeface="Roboto Condensed" panose="020B0604020202020204" charset="0"/>
              </a:rPr>
              <a:t>9 месяцев </a:t>
            </a:r>
            <a:r>
              <a:rPr lang="ru-RU" dirty="0" smtClean="0">
                <a:latin typeface="Roboto Condensed" panose="020B0604020202020204" charset="0"/>
                <a:ea typeface="Roboto Condensed" panose="020B0604020202020204" charset="0"/>
              </a:rPr>
              <a:t>2020 </a:t>
            </a:r>
            <a:r>
              <a:rPr lang="ru-RU" dirty="0">
                <a:latin typeface="Roboto Condensed" panose="020B0604020202020204" charset="0"/>
                <a:ea typeface="Roboto Condensed" panose="020B0604020202020204" charset="0"/>
              </a:rPr>
              <a:t>года составила </a:t>
            </a:r>
            <a:r>
              <a:rPr lang="ru-RU" dirty="0" smtClean="0">
                <a:latin typeface="Roboto Condensed" panose="020B0604020202020204" charset="0"/>
                <a:ea typeface="Roboto Condensed" panose="020B0604020202020204" charset="0"/>
              </a:rPr>
              <a:t>208 </a:t>
            </a:r>
            <a:r>
              <a:rPr lang="ru-RU" dirty="0">
                <a:latin typeface="Roboto Condensed" panose="020B0604020202020204" charset="0"/>
                <a:ea typeface="Roboto Condensed" panose="020B0604020202020204" charset="0"/>
              </a:rPr>
              <a:t>млрд </a:t>
            </a:r>
            <a:r>
              <a:rPr lang="ru-RU" dirty="0" smtClean="0">
                <a:latin typeface="Roboto Condensed" panose="020B0604020202020204" charset="0"/>
                <a:ea typeface="Roboto Condensed" panose="020B0604020202020204" charset="0"/>
              </a:rPr>
              <a:t>рублей.</a:t>
            </a:r>
            <a:r>
              <a:rPr lang="ru-RU" baseline="0" dirty="0" smtClean="0">
                <a:latin typeface="Roboto Condensed" panose="020B0604020202020204" charset="0"/>
                <a:ea typeface="Roboto Condensed" panose="020B0604020202020204" charset="0"/>
              </a:rPr>
              <a:t> Снижение общей суммы поступлений по контрольно-аналитической работе на 18% обусловлено, в первую очередь, мерами по поддержке экономики в период распространения новой коронавирусной инфекции, введением моратория на проведение налоговых проверок (с марта по июль было приостановлено назначение и проведение выездных налоговых проверок в соответствии с Постановлением Правительства Российской Федерации от 02.04.2020 №409). </a:t>
            </a:r>
            <a:endParaRPr lang="ru-RU" dirty="0">
              <a:latin typeface="Roboto Condensed" panose="020B0604020202020204" charset="0"/>
              <a:ea typeface="Roboto Condensed" panose="020B0604020202020204" charset="0"/>
            </a:endParaRPr>
          </a:p>
          <a:p>
            <a:endParaRPr lang="ru-RU" dirty="0">
              <a:latin typeface="Roboto Condensed" panose="020B0604020202020204" charset="0"/>
              <a:ea typeface="Roboto Condensed" panose="020B0604020202020204" charset="0"/>
            </a:endParaRPr>
          </a:p>
          <a:p>
            <a:r>
              <a:rPr lang="ru-RU" dirty="0" smtClean="0">
                <a:latin typeface="Roboto Condensed" panose="020B0604020202020204" charset="0"/>
                <a:ea typeface="Roboto Condensed" panose="020B0604020202020204" charset="0"/>
              </a:rPr>
              <a:t>В то же время,</a:t>
            </a:r>
            <a:r>
              <a:rPr lang="ru-RU" baseline="0" dirty="0" smtClean="0">
                <a:latin typeface="Roboto Condensed" panose="020B0604020202020204" charset="0"/>
                <a:ea typeface="Roboto Condensed" panose="020B0604020202020204" charset="0"/>
              </a:rPr>
              <a:t> п</a:t>
            </a:r>
            <a:r>
              <a:rPr lang="ru-RU" dirty="0" smtClean="0">
                <a:latin typeface="Roboto Condensed" panose="020B0604020202020204" charset="0"/>
                <a:ea typeface="Roboto Condensed" panose="020B0604020202020204" charset="0"/>
              </a:rPr>
              <a:t>о </a:t>
            </a:r>
            <a:r>
              <a:rPr lang="ru-RU" dirty="0">
                <a:latin typeface="Roboto Condensed" panose="020B0604020202020204" charset="0"/>
                <a:ea typeface="Roboto Condensed" panose="020B0604020202020204" charset="0"/>
              </a:rPr>
              <a:t>результатам аналитической </a:t>
            </a:r>
            <a:r>
              <a:rPr lang="ru-RU" dirty="0" smtClean="0">
                <a:latin typeface="Roboto Condensed" panose="020B0604020202020204" charset="0"/>
                <a:ea typeface="Roboto Condensed" panose="020B0604020202020204" charset="0"/>
              </a:rPr>
              <a:t>работы, не требующей непосредственного контакта</a:t>
            </a:r>
            <a:r>
              <a:rPr lang="ru-RU" baseline="0" dirty="0" smtClean="0">
                <a:latin typeface="Roboto Condensed" panose="020B0604020202020204" charset="0"/>
                <a:ea typeface="Roboto Condensed" panose="020B0604020202020204" charset="0"/>
              </a:rPr>
              <a:t> с налогоплательщиком,</a:t>
            </a:r>
            <a:r>
              <a:rPr lang="ru-RU" dirty="0" smtClean="0">
                <a:latin typeface="Roboto Condensed" panose="020B0604020202020204" charset="0"/>
                <a:ea typeface="Roboto Condensed" panose="020B0604020202020204" charset="0"/>
              </a:rPr>
              <a:t> </a:t>
            </a:r>
            <a:r>
              <a:rPr lang="ru-RU" dirty="0">
                <a:latin typeface="Roboto Condensed" panose="020B0604020202020204" charset="0"/>
                <a:ea typeface="Roboto Condensed" panose="020B0604020202020204" charset="0"/>
              </a:rPr>
              <a:t>посредством добровольной уплаты дополнительно поступило </a:t>
            </a:r>
            <a:r>
              <a:rPr lang="ru-RU" dirty="0" smtClean="0">
                <a:latin typeface="Roboto Condensed" panose="020B0604020202020204" charset="0"/>
                <a:ea typeface="Roboto Condensed" panose="020B0604020202020204" charset="0"/>
              </a:rPr>
              <a:t>104 </a:t>
            </a:r>
            <a:r>
              <a:rPr lang="ru-RU" dirty="0">
                <a:latin typeface="Roboto Condensed" panose="020B0604020202020204" charset="0"/>
                <a:ea typeface="Roboto Condensed" panose="020B0604020202020204" charset="0"/>
              </a:rPr>
              <a:t>млрд рублей, что составляет </a:t>
            </a:r>
            <a:r>
              <a:rPr lang="ru-RU" dirty="0" smtClean="0">
                <a:latin typeface="Roboto Condensed" panose="020B0604020202020204" charset="0"/>
                <a:ea typeface="Roboto Condensed" panose="020B0604020202020204" charset="0"/>
              </a:rPr>
              <a:t>50% </a:t>
            </a:r>
            <a:r>
              <a:rPr lang="ru-RU" dirty="0">
                <a:latin typeface="Roboto Condensed" panose="020B0604020202020204" charset="0"/>
                <a:ea typeface="Roboto Condensed" panose="020B0604020202020204" charset="0"/>
              </a:rPr>
              <a:t>в общем объеме поступлений в бюджет по результатам контрольно-аналитической работы.</a:t>
            </a:r>
          </a:p>
          <a:p>
            <a:endParaRPr lang="ru-RU" dirty="0">
              <a:latin typeface="Roboto Condensed" panose="020B0604020202020204" charset="0"/>
              <a:ea typeface="Roboto Condensed" panose="020B0604020202020204" charset="0"/>
            </a:endParaRPr>
          </a:p>
          <a:p>
            <a:r>
              <a:rPr lang="ru-RU" dirty="0">
                <a:latin typeface="Roboto Condensed" panose="020B0604020202020204" charset="0"/>
                <a:ea typeface="Roboto Condensed" panose="020B0604020202020204" charset="0"/>
              </a:rPr>
              <a:t>Имеющиеся информационные ресурсы позволяют Службе в online-режиме выявлять максимальные риски и оперативно на них реагировать. Так, </a:t>
            </a:r>
            <a:r>
              <a:rPr lang="ru-RU" dirty="0" smtClean="0">
                <a:latin typeface="Roboto Condensed" panose="020B0604020202020204" charset="0"/>
                <a:ea typeface="Roboto Condensed" panose="020B0604020202020204" charset="0"/>
              </a:rPr>
              <a:t>за</a:t>
            </a:r>
            <a:r>
              <a:rPr lang="ru-RU" baseline="0" dirty="0" smtClean="0">
                <a:latin typeface="Roboto Condensed" panose="020B0604020202020204" charset="0"/>
                <a:ea typeface="Roboto Condensed" panose="020B0604020202020204" charset="0"/>
              </a:rPr>
              <a:t> 9 мес. </a:t>
            </a:r>
            <a:r>
              <a:rPr lang="ru-RU" dirty="0" smtClean="0">
                <a:latin typeface="Roboto Condensed" panose="020B0604020202020204" charset="0"/>
                <a:ea typeface="Roboto Condensed" panose="020B0604020202020204" charset="0"/>
              </a:rPr>
              <a:t>2020 </a:t>
            </a:r>
            <a:r>
              <a:rPr lang="ru-RU" dirty="0">
                <a:latin typeface="Roboto Condensed" panose="020B0604020202020204" charset="0"/>
                <a:ea typeface="Roboto Condensed" panose="020B0604020202020204" charset="0"/>
              </a:rPr>
              <a:t>года сумма схемных расхождений, сформированных по результатам анализа деклараций по НДС, сократилась на </a:t>
            </a:r>
            <a:r>
              <a:rPr lang="ru-RU" dirty="0" smtClean="0">
                <a:latin typeface="Roboto Condensed" panose="020B0604020202020204" charset="0"/>
                <a:ea typeface="Roboto Condensed" panose="020B0604020202020204" charset="0"/>
              </a:rPr>
              <a:t>32% </a:t>
            </a:r>
            <a:r>
              <a:rPr lang="ru-RU" dirty="0">
                <a:latin typeface="Roboto Condensed" panose="020B0604020202020204" charset="0"/>
                <a:ea typeface="Roboto Condensed" panose="020B0604020202020204" charset="0"/>
              </a:rPr>
              <a:t>и составила </a:t>
            </a:r>
            <a:r>
              <a:rPr lang="ru-RU" dirty="0" smtClean="0">
                <a:latin typeface="Roboto Condensed" panose="020B0604020202020204" charset="0"/>
                <a:ea typeface="Roboto Condensed" panose="020B0604020202020204" charset="0"/>
              </a:rPr>
              <a:t>169 </a:t>
            </a:r>
            <a:r>
              <a:rPr lang="ru-RU" dirty="0">
                <a:latin typeface="Roboto Condensed" panose="020B0604020202020204" charset="0"/>
                <a:ea typeface="Roboto Condensed" panose="020B0604020202020204" charset="0"/>
              </a:rPr>
              <a:t>млрд рублей по сравнению с аналогичным периодом прошлого года. </a:t>
            </a:r>
          </a:p>
        </p:txBody>
      </p:sp>
      <p:sp>
        <p:nvSpPr>
          <p:cNvPr id="4" name="Номер слайда 3"/>
          <p:cNvSpPr>
            <a:spLocks noGrp="1"/>
          </p:cNvSpPr>
          <p:nvPr>
            <p:ph type="sldNum" sz="quarter" idx="5"/>
          </p:nvPr>
        </p:nvSpPr>
        <p:spPr/>
        <p:txBody>
          <a:bodyPr/>
          <a:lstStyle/>
          <a:p>
            <a:fld id="{97863621-2E60-B848-8968-B0341E26A31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56004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Roboto Condensed" panose="020B0604020202020204" charset="0"/>
                <a:ea typeface="Roboto Condensed" panose="020B0604020202020204" charset="0"/>
              </a:rPr>
              <a:t>С 2015 года ФНС России внедрена в эксплуатацию новая система (АСК НДС-2), позволившая изменить саму архитектуру налогового контроля, заменить ручную работу на автоматизированные бизнес-процессы и свести к минимуму влияние субъективного человеческого фактора при проведении проверок.</a:t>
            </a:r>
          </a:p>
          <a:p>
            <a:endParaRPr lang="ru-RU" dirty="0" smtClean="0">
              <a:latin typeface="Roboto Condensed" panose="020B0604020202020204" charset="0"/>
              <a:ea typeface="Roboto Condensed" panose="020B0604020202020204" charset="0"/>
            </a:endParaRPr>
          </a:p>
          <a:p>
            <a:r>
              <a:rPr lang="ru-RU" dirty="0" smtClean="0">
                <a:latin typeface="Roboto Condensed" panose="020B0604020202020204" charset="0"/>
                <a:ea typeface="Roboto Condensed" panose="020B0604020202020204" charset="0"/>
              </a:rPr>
              <a:t>Сейчас ФНС России имеет возможность с использованием результатов обработки больших данных АСК НДС-2 определить размер не исчисленной суммы НДС.</a:t>
            </a:r>
          </a:p>
          <a:p>
            <a:endParaRPr lang="ru-RU" dirty="0" smtClean="0">
              <a:latin typeface="Roboto Condensed" panose="020B0604020202020204" charset="0"/>
              <a:ea typeface="Roboto Condensed" panose="020B0604020202020204" charset="0"/>
            </a:endParaRPr>
          </a:p>
          <a:p>
            <a:r>
              <a:rPr lang="ru-RU" dirty="0" smtClean="0">
                <a:latin typeface="Roboto Condensed" panose="020B0604020202020204" charset="0"/>
                <a:ea typeface="Roboto Condensed" panose="020B0604020202020204" charset="0"/>
              </a:rPr>
              <a:t>Если в первом квартале 2016 года среднероссийский показатель расчета налогового разрыва по НДС составлял 8% от всего НДС-оборота, то к настоящему времени на фоне роста НДС-оборота удалось добиться его снижения до 0,43% (в аналогичном периоде прошлого года – 0,63%).</a:t>
            </a:r>
          </a:p>
          <a:p>
            <a:endParaRPr lang="ru-RU" dirty="0" smtClean="0">
              <a:latin typeface="Roboto Condensed" panose="020B0604020202020204" charset="0"/>
              <a:ea typeface="Roboto Condensed" panose="020B0604020202020204" charset="0"/>
            </a:endParaRPr>
          </a:p>
          <a:p>
            <a:r>
              <a:rPr lang="ru-RU" dirty="0" smtClean="0">
                <a:latin typeface="Roboto Condensed" panose="020B0604020202020204" charset="0"/>
                <a:ea typeface="Roboto Condensed" panose="020B0604020202020204" charset="0"/>
              </a:rPr>
              <a:t>Конечной целью стратегии Службы является неотвратимость наказания для тех, кто не соблюдает налоговое законодательство, и создание стабильной налоговой среды для добросовестных, «прозрачных» налогоплательщиков, с предоставлением им комфортных условий налогового администрирования и исполнения налоговых обязательств. </a:t>
            </a:r>
          </a:p>
          <a:p>
            <a:endParaRPr lang="ru-RU" dirty="0" smtClean="0">
              <a:latin typeface="Roboto Condensed" panose="020B0604020202020204" charset="0"/>
              <a:ea typeface="Roboto Condensed" panose="020B0604020202020204" charset="0"/>
            </a:endParaRPr>
          </a:p>
          <a:p>
            <a:r>
              <a:rPr lang="ru-RU" dirty="0" smtClean="0">
                <a:latin typeface="Roboto Condensed" panose="020B0604020202020204" charset="0"/>
                <a:ea typeface="Roboto Condensed" panose="020B0604020202020204" charset="0"/>
              </a:rPr>
              <a:t>Таким образом, ФНС России создает условия, когда налогоплательщику выгоднее платить, быть добросовестным, выстраивая деятельность для приобретения репутации, позволяющей иметь связи с такими же добросовестными контрагентами, взаимодействовать с государством.</a:t>
            </a:r>
            <a:endParaRPr lang="ru-RU" dirty="0">
              <a:latin typeface="Roboto Condensed" panose="020B0604020202020204" charset="0"/>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18</a:t>
            </a:fld>
            <a:endParaRPr lang="en-US" dirty="0"/>
          </a:p>
        </p:txBody>
      </p:sp>
    </p:spTree>
    <p:extLst>
      <p:ext uri="{BB962C8B-B14F-4D97-AF65-F5344CB8AC3E}">
        <p14:creationId xmlns:p14="http://schemas.microsoft.com/office/powerpoint/2010/main" val="2487157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Roboto Condensed" panose="020B0604020202020204" charset="0"/>
                <a:ea typeface="Roboto Condensed" panose="020B0604020202020204" charset="0"/>
              </a:rPr>
              <a:t>По состоянию на 01.10.2020:</a:t>
            </a:r>
          </a:p>
          <a:p>
            <a:r>
              <a:rPr lang="ru-RU" dirty="0" smtClean="0">
                <a:latin typeface="Roboto Condensed" panose="020B0604020202020204" charset="0"/>
                <a:ea typeface="Roboto Condensed" panose="020B0604020202020204" charset="0"/>
              </a:rPr>
              <a:t>- уменьшены убытки на сумму 2,8 млрд рублей, что привело к увеличению суммы налога на прибыль к уплате в бюджет на 0,56 млрд рублей в налоговых периодах использования убытков в уменьшение налоговой базы;</a:t>
            </a:r>
          </a:p>
          <a:p>
            <a:r>
              <a:rPr lang="ru-RU" dirty="0" smtClean="0">
                <a:latin typeface="Roboto Condensed" panose="020B0604020202020204" charset="0"/>
                <a:ea typeface="Roboto Condensed" panose="020B0604020202020204" charset="0"/>
              </a:rPr>
              <a:t>В стадии проведения и оформления результатов находится 8 проверок.</a:t>
            </a:r>
          </a:p>
          <a:p>
            <a:r>
              <a:rPr lang="ru-RU" dirty="0" smtClean="0">
                <a:latin typeface="Roboto Condensed" panose="020B0604020202020204" charset="0"/>
                <a:ea typeface="Roboto Condensed" panose="020B0604020202020204" charset="0"/>
              </a:rPr>
              <a:t>По состоянию на 01.10.2020 ФНС России рассматриваются 20 заявлений о заключении соглашений о ценообразовании для целей налогообложения, 11 из которых в отношении внешнеторговых сделок с участием уполномоченного органа исполнительной власти иностранного государства. </a:t>
            </a:r>
            <a:endParaRPr lang="ru-RU" dirty="0">
              <a:latin typeface="Roboto Condensed" panose="020B0604020202020204" charset="0"/>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19</a:t>
            </a:fld>
            <a:endParaRPr lang="en-US" dirty="0"/>
          </a:p>
        </p:txBody>
      </p:sp>
    </p:spTree>
    <p:extLst>
      <p:ext uri="{BB962C8B-B14F-4D97-AF65-F5344CB8AC3E}">
        <p14:creationId xmlns:p14="http://schemas.microsoft.com/office/powerpoint/2010/main" val="107986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2</a:t>
            </a:fld>
            <a:endParaRPr lang="en-US" dirty="0"/>
          </a:p>
        </p:txBody>
      </p:sp>
    </p:spTree>
    <p:extLst>
      <p:ext uri="{BB962C8B-B14F-4D97-AF65-F5344CB8AC3E}">
        <p14:creationId xmlns:p14="http://schemas.microsoft.com/office/powerpoint/2010/main" val="2025982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ru-RU" altLang="ru-RU" dirty="0" smtClean="0">
                <a:latin typeface="Roboto Condensed" panose="020B0604020202020204" charset="0"/>
                <a:ea typeface="Roboto Condensed" panose="020B0604020202020204" charset="0"/>
              </a:rPr>
              <a:t>     Снижение числа проведённых проверок и количества дел, возбужденных за нарушения валютного законодательства, за 9 месяцев 2020 года по сравнению с аналогичным периодом прошлого года обусловлено введенным мораторием на проведение проверок во втором квартале, а также переходом налоговых органов от выявления формальных нарушений, связанных с нарушением порядка и сроков представления документов и информации по валютным операциям, к выявлению нарушений, имеющих большую общественную опасность, и связанных с осуществлением незаконных валютных операций и нерепатриацией денежных средств (ч. 1, 4, и 5 ст. 15.25 КоАП РФ). </a:t>
            </a:r>
          </a:p>
          <a:p>
            <a:pPr algn="just" eaLnBrk="1" hangingPunct="1">
              <a:spcBef>
                <a:spcPct val="0"/>
              </a:spcBef>
            </a:pPr>
            <a:r>
              <a:rPr lang="ru-RU" altLang="ru-RU" dirty="0" smtClean="0">
                <a:latin typeface="Roboto Condensed" panose="020B0604020202020204" charset="0"/>
                <a:ea typeface="Roboto Condensed" panose="020B0604020202020204" charset="0"/>
              </a:rPr>
              <a:t>     Доля дел, возбуждённых за осуществление незаконных валютных операций и нерепатриацию денежных средств (ч. 1, 4, и 5 ст. 15.25. КоАП РФ), составила 49%  от общего количества возбуждённых дел за нарушения валютного законодательства, в то время как за 9 месяцев 2019 года данный показатель составлял 19%, а доля взысканных штрафов за такие нарушения за 9 месяцев 2020 года составила 79% в общей сумме взысканных штрафов за нарушения валютного законодательства, в то время как за 9 месяцев 2019 года она составляла 56%.</a:t>
            </a:r>
          </a:p>
          <a:p>
            <a:pPr algn="just" eaLnBrk="1" hangingPunct="1">
              <a:spcBef>
                <a:spcPct val="0"/>
              </a:spcBef>
            </a:pPr>
            <a:r>
              <a:rPr lang="ru-RU" altLang="ru-RU" dirty="0" smtClean="0">
                <a:latin typeface="Roboto Condensed" panose="020B0604020202020204" charset="0"/>
                <a:ea typeface="Roboto Condensed" panose="020B0604020202020204" charset="0"/>
              </a:rPr>
              <a:t>     В целом по результатам рассмотрения административных дел за нарушения валютного законодательства за 9 месяцев 2020 года предъявлено штрафных санкций по вступившим в законную силу постановлениям о назначении административного наказания на сумму 749,75 млн. рублей. Взыскано штрафов на сумму 725,54 млн. рублей. </a:t>
            </a:r>
          </a:p>
          <a:p>
            <a:pPr algn="just" eaLnBrk="1" hangingPunct="1">
              <a:spcBef>
                <a:spcPct val="0"/>
              </a:spcBef>
            </a:pPr>
            <a:r>
              <a:rPr lang="ru-RU" altLang="ru-RU" dirty="0" smtClean="0">
                <a:latin typeface="Roboto Condensed" panose="020B0604020202020204" charset="0"/>
                <a:ea typeface="Roboto Condensed" panose="020B0604020202020204" charset="0"/>
              </a:rPr>
              <a:t>     За 9 месяцев 2020 года показатель результативности проведенных проверок составил 99% против 98% за 9 месяцев 2019 года, а эффективности взыскания штрафных санкций - 97% против 80% за 9 месяцев 2019 года.</a:t>
            </a:r>
          </a:p>
          <a:p>
            <a:pPr algn="just" eaLnBrk="1" hangingPunct="1">
              <a:spcBef>
                <a:spcPct val="0"/>
              </a:spcBef>
            </a:pPr>
            <a:r>
              <a:rPr lang="ru-RU" altLang="ru-RU" dirty="0" smtClean="0">
                <a:latin typeface="Roboto Condensed" panose="020B0604020202020204" charset="0"/>
                <a:ea typeface="Roboto Condensed" panose="020B0604020202020204" charset="0"/>
              </a:rPr>
              <a:t>     Кроме того, за 9 месяцев 2020 года налоговыми органами вынесено 5 566 представлений об устранении причин и условий, способствовавших совершению административного правонарушения, а также 1 633 предписания об устранении нарушений валютного законодательства.</a:t>
            </a:r>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fld id="{D58C168F-422A-452A-9CB9-5DDFAE3B2F24}" type="slidenum">
              <a:rPr lang="en-US" altLang="ru-RU" sz="1200">
                <a:latin typeface="Calibri" pitchFamily="34" charset="0"/>
              </a:rPr>
              <a:pPr/>
              <a:t>20</a:t>
            </a:fld>
            <a:endParaRPr lang="en-US" altLang="ru-RU" sz="1200" dirty="0">
              <a:latin typeface="Calibri" pitchFamily="34" charset="0"/>
            </a:endParaRPr>
          </a:p>
        </p:txBody>
      </p:sp>
    </p:spTree>
    <p:extLst>
      <p:ext uri="{BB962C8B-B14F-4D97-AF65-F5344CB8AC3E}">
        <p14:creationId xmlns:p14="http://schemas.microsoft.com/office/powerpoint/2010/main" val="586691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21</a:t>
            </a:fld>
            <a:endParaRPr lang="en-US" dirty="0"/>
          </a:p>
        </p:txBody>
      </p:sp>
    </p:spTree>
    <p:extLst>
      <p:ext uri="{BB962C8B-B14F-4D97-AF65-F5344CB8AC3E}">
        <p14:creationId xmlns:p14="http://schemas.microsoft.com/office/powerpoint/2010/main" val="2641887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dirty="0">
                <a:latin typeface="Roboto Condensed" panose="020B0604020202020204" charset="0"/>
                <a:ea typeface="Roboto Condensed" panose="020B0604020202020204" charset="0"/>
              </a:rPr>
              <a:t>Совокупная задолженность по налогам, сборам и страховым взносам по состоянию на </a:t>
            </a:r>
            <a:r>
              <a:rPr lang="ru-RU" b="0" dirty="0" smtClean="0">
                <a:latin typeface="Roboto Condensed" panose="020B0604020202020204" charset="0"/>
                <a:ea typeface="Roboto Condensed" panose="020B0604020202020204" charset="0"/>
              </a:rPr>
              <a:t>01.10.2020 </a:t>
            </a:r>
            <a:r>
              <a:rPr lang="ru-RU" b="0" dirty="0">
                <a:latin typeface="Roboto Condensed" panose="020B0604020202020204" charset="0"/>
                <a:ea typeface="Roboto Condensed" panose="020B0604020202020204" charset="0"/>
              </a:rPr>
              <a:t>составила </a:t>
            </a:r>
            <a:r>
              <a:rPr lang="ru-RU" b="0" dirty="0" smtClean="0">
                <a:latin typeface="Roboto Condensed" panose="020B0604020202020204" charset="0"/>
                <a:ea typeface="Roboto Condensed" panose="020B0604020202020204" charset="0"/>
              </a:rPr>
              <a:t>1 888,8 </a:t>
            </a:r>
            <a:r>
              <a:rPr lang="ru-RU" b="0" dirty="0">
                <a:latin typeface="Roboto Condensed" panose="020B0604020202020204" charset="0"/>
                <a:ea typeface="Roboto Condensed" panose="020B0604020202020204" charset="0"/>
              </a:rPr>
              <a:t>млрд рублей и </a:t>
            </a:r>
            <a:r>
              <a:rPr lang="ru-RU" b="0" dirty="0" smtClean="0">
                <a:latin typeface="Roboto Condensed" panose="020B0604020202020204" charset="0"/>
                <a:ea typeface="Roboto Condensed" panose="020B0604020202020204" charset="0"/>
              </a:rPr>
              <a:t>выросла </a:t>
            </a:r>
            <a:r>
              <a:rPr lang="ru-RU" b="0" dirty="0">
                <a:latin typeface="Roboto Condensed" panose="020B0604020202020204" charset="0"/>
                <a:ea typeface="Roboto Condensed" panose="020B0604020202020204" charset="0"/>
              </a:rPr>
              <a:t>по сравнению с </a:t>
            </a:r>
            <a:r>
              <a:rPr lang="ru-RU" b="0" dirty="0" smtClean="0">
                <a:latin typeface="Roboto Condensed" panose="020B0604020202020204" charset="0"/>
                <a:ea typeface="Roboto Condensed" panose="020B0604020202020204" charset="0"/>
              </a:rPr>
              <a:t>01.10.2019 </a:t>
            </a:r>
            <a:r>
              <a:rPr lang="ru-RU" b="0" dirty="0">
                <a:latin typeface="Roboto Condensed" panose="020B0604020202020204" charset="0"/>
                <a:ea typeface="Roboto Condensed" panose="020B0604020202020204" charset="0"/>
              </a:rPr>
              <a:t>на </a:t>
            </a:r>
            <a:r>
              <a:rPr lang="ru-RU" b="0" dirty="0" smtClean="0">
                <a:latin typeface="Roboto Condensed" panose="020B0604020202020204" charset="0"/>
                <a:ea typeface="Roboto Condensed" panose="020B0604020202020204" charset="0"/>
              </a:rPr>
              <a:t>7,7 </a:t>
            </a:r>
            <a:r>
              <a:rPr lang="ru-RU" b="0" dirty="0">
                <a:latin typeface="Roboto Condensed" panose="020B0604020202020204" charset="0"/>
                <a:ea typeface="Roboto Condensed" panose="020B0604020202020204" charset="0"/>
              </a:rPr>
              <a:t>млрд рублей, или на </a:t>
            </a:r>
            <a:r>
              <a:rPr lang="ru-RU" b="0" dirty="0" smtClean="0">
                <a:latin typeface="Roboto Condensed" panose="020B0604020202020204" charset="0"/>
                <a:ea typeface="Roboto Condensed" panose="020B0604020202020204" charset="0"/>
              </a:rPr>
              <a:t>0,4%.</a:t>
            </a:r>
            <a:endParaRPr lang="ru-RU" b="0" dirty="0">
              <a:latin typeface="Roboto Condensed" panose="020B0604020202020204" charset="0"/>
              <a:ea typeface="Roboto Condensed" panose="020B0604020202020204" charset="0"/>
            </a:endParaRPr>
          </a:p>
          <a:p>
            <a:endParaRPr lang="ru-RU" b="0" dirty="0">
              <a:latin typeface="Roboto Condensed" panose="020B0604020202020204" charset="0"/>
              <a:ea typeface="Roboto Condensed" panose="020B060402020202020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ru-RU" sz="1600" b="0" i="1" dirty="0">
                <a:solidFill>
                  <a:schemeClr val="tx1"/>
                </a:solidFill>
                <a:latin typeface="Roboto Condensed" panose="020B0604020202020204" charset="0"/>
                <a:ea typeface="Roboto Condensed" panose="020B0604020202020204" charset="0"/>
                <a:cs typeface="Times New Roman" panose="02020603050405020304" pitchFamily="18" charset="0"/>
              </a:rPr>
              <a:t>Показатель DTI - международный показатель, который отражает зрелость и эффективность системы по управлению долгом </a:t>
            </a:r>
            <a:r>
              <a:rPr lang="ru-RU" sz="1600" b="0" dirty="0">
                <a:solidFill>
                  <a:schemeClr val="tx1"/>
                </a:solidFill>
                <a:latin typeface="Roboto Condensed" panose="020B0604020202020204" charset="0"/>
                <a:ea typeface="Roboto Condensed" panose="020B0604020202020204" charset="0"/>
                <a:cs typeface="Times New Roman" panose="02020603050405020304" pitchFamily="18" charset="0"/>
              </a:rPr>
              <a:t>(debt-to-income ratio – отношение долга к поступлениям)</a:t>
            </a:r>
            <a:r>
              <a:rPr lang="ru-RU" sz="1600" b="0" i="1" dirty="0">
                <a:solidFill>
                  <a:schemeClr val="tx1"/>
                </a:solidFill>
                <a:latin typeface="Roboto Condensed" panose="020B0604020202020204" charset="0"/>
                <a:ea typeface="Roboto Condensed" panose="020B0604020202020204" charset="0"/>
                <a:cs typeface="Times New Roman" panose="02020603050405020304" pitchFamily="18" charset="0"/>
              </a:rPr>
              <a:t>.</a:t>
            </a:r>
            <a:r>
              <a:rPr lang="ru-RU" sz="1600" b="0" dirty="0">
                <a:solidFill>
                  <a:schemeClr val="tx1"/>
                </a:solidFill>
                <a:latin typeface="Roboto Condensed" panose="020B0604020202020204" charset="0"/>
                <a:ea typeface="Roboto Condensed" panose="020B0604020202020204" charset="0"/>
                <a:cs typeface="Times New Roman" panose="02020603050405020304" pitchFamily="18" charset="0"/>
              </a:rPr>
              <a:t> По состоянию на </a:t>
            </a:r>
            <a:r>
              <a:rPr lang="ru-RU" sz="1600" b="0" dirty="0" smtClean="0">
                <a:solidFill>
                  <a:schemeClr val="tx1"/>
                </a:solidFill>
                <a:latin typeface="Roboto Condensed" panose="020B0604020202020204" charset="0"/>
                <a:ea typeface="Roboto Condensed" panose="020B0604020202020204" charset="0"/>
                <a:cs typeface="Times New Roman" panose="02020603050405020304" pitchFamily="18" charset="0"/>
              </a:rPr>
              <a:t>01.10.2020 </a:t>
            </a:r>
            <a:r>
              <a:rPr lang="ru-RU" sz="1600" b="0" dirty="0">
                <a:solidFill>
                  <a:schemeClr val="tx1"/>
                </a:solidFill>
                <a:latin typeface="Roboto Condensed" panose="020B0604020202020204" charset="0"/>
                <a:ea typeface="Roboto Condensed" panose="020B0604020202020204" charset="0"/>
                <a:cs typeface="Times New Roman" panose="02020603050405020304" pitchFamily="18" charset="0"/>
              </a:rPr>
              <a:t>составил </a:t>
            </a:r>
            <a:r>
              <a:rPr lang="ru-RU" sz="1600" b="0" dirty="0" smtClean="0">
                <a:solidFill>
                  <a:schemeClr val="tx1"/>
                </a:solidFill>
                <a:latin typeface="Roboto Condensed" panose="020B0604020202020204" charset="0"/>
                <a:ea typeface="Roboto Condensed" panose="020B0604020202020204" charset="0"/>
                <a:cs typeface="Times New Roman" panose="02020603050405020304" pitchFamily="18" charset="0"/>
              </a:rPr>
              <a:t>6,8%. </a:t>
            </a:r>
            <a:r>
              <a:rPr lang="en-US" sz="1600" b="0" dirty="0" smtClean="0">
                <a:solidFill>
                  <a:schemeClr val="tx1"/>
                </a:solidFill>
                <a:latin typeface="Roboto Condensed" panose="020B0604020202020204" charset="0"/>
                <a:ea typeface="Roboto Condensed" panose="020B0604020202020204" charset="0"/>
                <a:cs typeface="Times New Roman" panose="02020603050405020304" pitchFamily="18" charset="0"/>
              </a:rPr>
              <a:t> </a:t>
            </a:r>
            <a:r>
              <a:rPr lang="ru-RU" sz="1600" b="0" dirty="0" smtClean="0">
                <a:solidFill>
                  <a:schemeClr val="tx1"/>
                </a:solidFill>
                <a:latin typeface="Roboto Condensed" panose="020B0604020202020204" charset="0"/>
                <a:ea typeface="Roboto Condensed" panose="020B0604020202020204" charset="0"/>
                <a:cs typeface="Times New Roman" panose="02020603050405020304" pitchFamily="18" charset="0"/>
              </a:rPr>
              <a:t>Впервые</a:t>
            </a:r>
            <a:r>
              <a:rPr lang="ru-RU" sz="1600" b="0" baseline="0" dirty="0" smtClean="0">
                <a:solidFill>
                  <a:schemeClr val="tx1"/>
                </a:solidFill>
                <a:latin typeface="Roboto Condensed" panose="020B0604020202020204" charset="0"/>
                <a:ea typeface="Roboto Condensed" panose="020B0604020202020204" charset="0"/>
                <a:cs typeface="Times New Roman" panose="02020603050405020304" pitchFamily="18" charset="0"/>
              </a:rPr>
              <a:t> с 01 января 2018 наблюдается тенденция к росту </a:t>
            </a:r>
            <a:r>
              <a:rPr lang="en-US" sz="1600" b="0" baseline="0" dirty="0" smtClean="0">
                <a:solidFill>
                  <a:schemeClr val="tx1"/>
                </a:solidFill>
                <a:latin typeface="Roboto Condensed" panose="020B0604020202020204" charset="0"/>
                <a:ea typeface="Roboto Condensed" panose="020B0604020202020204" charset="0"/>
                <a:cs typeface="Times New Roman" panose="02020603050405020304" pitchFamily="18" charset="0"/>
              </a:rPr>
              <a:t>DTI (debt-to-inCome)</a:t>
            </a:r>
            <a:r>
              <a:rPr lang="ru-RU" sz="1600" b="0" baseline="0" dirty="0" smtClean="0">
                <a:solidFill>
                  <a:schemeClr val="tx1"/>
                </a:solidFill>
                <a:latin typeface="Roboto Condensed" panose="020B0604020202020204" charset="0"/>
                <a:ea typeface="Roboto Condensed" panose="020B0604020202020204" charset="0"/>
                <a:cs typeface="Times New Roman" panose="02020603050405020304" pitchFamily="18" charset="0"/>
              </a:rPr>
              <a:t>.</a:t>
            </a:r>
            <a:endParaRPr lang="ru-RU" sz="1600" b="0" dirty="0">
              <a:solidFill>
                <a:schemeClr val="tx1"/>
              </a:solidFill>
              <a:latin typeface="Roboto Condensed" panose="020B0604020202020204" charset="0"/>
              <a:ea typeface="Roboto Condensed" panose="020B060402020202020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22</a:t>
            </a:fld>
            <a:endParaRPr lang="en-US" dirty="0"/>
          </a:p>
        </p:txBody>
      </p:sp>
    </p:spTree>
    <p:extLst>
      <p:ext uri="{BB962C8B-B14F-4D97-AF65-F5344CB8AC3E}">
        <p14:creationId xmlns:p14="http://schemas.microsoft.com/office/powerpoint/2010/main" val="1511945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600" kern="1200" dirty="0" smtClean="0">
                <a:solidFill>
                  <a:schemeClr val="tx1"/>
                </a:solidFill>
                <a:effectLst/>
                <a:latin typeface="Roboto Condensed" panose="020B0604020202020204" charset="0"/>
                <a:ea typeface="Roboto Condensed" panose="020B0604020202020204" charset="0"/>
                <a:cs typeface="+mn-cs"/>
              </a:rPr>
              <a:t>В бюджетную систему Российской Федерации за 9 месяцев 2020 года должниками, находящимися в процедурах банкротства, а также после принятия уполномоченным органом решения о подаче заявления в арбитражный суд о признании должника банкротом, перечислено 88 415,0 млн рублей. </a:t>
            </a:r>
          </a:p>
          <a:p>
            <a:r>
              <a:rPr lang="ru-RU" sz="1600" kern="1200" dirty="0" smtClean="0">
                <a:solidFill>
                  <a:schemeClr val="tx1"/>
                </a:solidFill>
                <a:effectLst/>
                <a:latin typeface="Roboto Condensed" panose="020B0604020202020204" charset="0"/>
                <a:ea typeface="Roboto Condensed" panose="020B0604020202020204" charset="0"/>
                <a:cs typeface="+mn-cs"/>
              </a:rPr>
              <a:t>Погашено задолженности, включенной в реестр требований кредиторов должника, в размере 9 155,8 млн рублей.</a:t>
            </a:r>
          </a:p>
          <a:p>
            <a:r>
              <a:rPr lang="ru-RU" sz="1600" kern="1200" dirty="0" smtClean="0">
                <a:solidFill>
                  <a:schemeClr val="tx1"/>
                </a:solidFill>
                <a:effectLst/>
                <a:latin typeface="Roboto Condensed" panose="020B0604020202020204" charset="0"/>
                <a:ea typeface="Roboto Condensed" panose="020B0604020202020204" charset="0"/>
                <a:cs typeface="+mn-cs"/>
              </a:rPr>
              <a:t>Поступления в рамках заключенных мировых соглашений составили 6 188,4 млн рублей, после принятия решения о подаче заявления о признании должника банкротом добровольно перечислено 16 023,1 млн рублей.</a:t>
            </a:r>
          </a:p>
        </p:txBody>
      </p:sp>
      <p:sp>
        <p:nvSpPr>
          <p:cNvPr id="4" name="Номер слайда 3"/>
          <p:cNvSpPr>
            <a:spLocks noGrp="1"/>
          </p:cNvSpPr>
          <p:nvPr>
            <p:ph type="sldNum" sz="quarter" idx="5"/>
          </p:nvPr>
        </p:nvSpPr>
        <p:spPr/>
        <p:txBody>
          <a:bodyPr/>
          <a:lstStyle/>
          <a:p>
            <a:fld id="{97863621-2E60-B848-8968-B0341E26A312}" type="slidenum">
              <a:rPr lang="en-US" smtClean="0"/>
              <a:t>23</a:t>
            </a:fld>
            <a:endParaRPr lang="en-US" dirty="0"/>
          </a:p>
        </p:txBody>
      </p:sp>
    </p:spTree>
    <p:extLst>
      <p:ext uri="{BB962C8B-B14F-4D97-AF65-F5344CB8AC3E}">
        <p14:creationId xmlns:p14="http://schemas.microsoft.com/office/powerpoint/2010/main" val="3457367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ru-RU" sz="1600" dirty="0">
                <a:latin typeface="Roboto Condensed" panose="020B0604020202020204" charset="0"/>
                <a:ea typeface="Roboto Condensed" panose="020B0604020202020204" charset="0"/>
              </a:rPr>
              <a:t>За </a:t>
            </a:r>
            <a:r>
              <a:rPr lang="ru-RU" sz="1600" dirty="0" smtClean="0">
                <a:latin typeface="Roboto Condensed" panose="020B0604020202020204" charset="0"/>
                <a:ea typeface="Roboto Condensed" panose="020B0604020202020204" charset="0"/>
              </a:rPr>
              <a:t>9 месяцев </a:t>
            </a:r>
            <a:r>
              <a:rPr lang="ru-RU" sz="1600" dirty="0">
                <a:latin typeface="Roboto Condensed" panose="020B0604020202020204" charset="0"/>
                <a:ea typeface="Roboto Condensed" panose="020B0604020202020204" charset="0"/>
              </a:rPr>
              <a:t>2020 года по </a:t>
            </a:r>
            <a:r>
              <a:rPr lang="ru-RU" sz="1600" dirty="0" smtClean="0">
                <a:latin typeface="Roboto Condensed" panose="020B0604020202020204" charset="0"/>
                <a:ea typeface="Roboto Condensed" panose="020B0604020202020204" charset="0"/>
              </a:rPr>
              <a:t>сравнению </a:t>
            </a:r>
            <a:r>
              <a:rPr lang="ru-RU" sz="1600" dirty="0">
                <a:latin typeface="Roboto Condensed" panose="020B0604020202020204" charset="0"/>
                <a:ea typeface="Roboto Condensed" panose="020B0604020202020204" charset="0"/>
              </a:rPr>
              <a:t>с </a:t>
            </a:r>
            <a:r>
              <a:rPr lang="ru-RU" sz="1600" dirty="0" smtClean="0">
                <a:latin typeface="Roboto Condensed" panose="020B0604020202020204" charset="0"/>
                <a:ea typeface="Roboto Condensed" panose="020B0604020202020204" charset="0"/>
              </a:rPr>
              <a:t>9 месяцами </a:t>
            </a:r>
            <a:r>
              <a:rPr lang="ru-RU" sz="1600" dirty="0">
                <a:latin typeface="Roboto Condensed" panose="020B0604020202020204" charset="0"/>
                <a:ea typeface="Roboto Condensed" panose="020B0604020202020204" charset="0"/>
              </a:rPr>
              <a:t>2019 года количество поступивших жалоб </a:t>
            </a:r>
            <a:r>
              <a:rPr lang="ru-RU" sz="1600" dirty="0" smtClean="0">
                <a:latin typeface="Roboto Condensed" panose="020B0604020202020204" charset="0"/>
                <a:ea typeface="Roboto Condensed" panose="020B0604020202020204" charset="0"/>
              </a:rPr>
              <a:t>снизилось </a:t>
            </a:r>
            <a:r>
              <a:rPr lang="ru-RU" sz="1600" dirty="0">
                <a:latin typeface="Roboto Condensed" panose="020B0604020202020204" charset="0"/>
                <a:ea typeface="Roboto Condensed" panose="020B0604020202020204" charset="0"/>
              </a:rPr>
              <a:t>на </a:t>
            </a:r>
            <a:r>
              <a:rPr lang="ru-RU" sz="1600" dirty="0" smtClean="0">
                <a:latin typeface="Roboto Condensed" panose="020B0604020202020204" charset="0"/>
                <a:ea typeface="Roboto Condensed" panose="020B0604020202020204" charset="0"/>
              </a:rPr>
              <a:t>25,5%, </a:t>
            </a:r>
            <a:r>
              <a:rPr lang="ru-RU" sz="1600" dirty="0">
                <a:latin typeface="Roboto Condensed" panose="020B0604020202020204" charset="0"/>
                <a:ea typeface="Roboto Condensed" panose="020B0604020202020204" charset="0"/>
              </a:rPr>
              <a:t>а </a:t>
            </a:r>
            <a:r>
              <a:rPr lang="ru-RU" sz="1600" dirty="0" smtClean="0">
                <a:latin typeface="Roboto Condensed" panose="020B0604020202020204" charset="0"/>
                <a:ea typeface="Roboto Condensed" panose="020B0604020202020204" charset="0"/>
              </a:rPr>
              <a:t>общее количество </a:t>
            </a:r>
            <a:r>
              <a:rPr lang="ru-RU" sz="1600" dirty="0">
                <a:latin typeface="Roboto Condensed" panose="020B0604020202020204" charset="0"/>
                <a:ea typeface="Roboto Condensed" panose="020B0604020202020204" charset="0"/>
              </a:rPr>
              <a:t>рассмотренных </a:t>
            </a:r>
            <a:r>
              <a:rPr lang="ru-RU" sz="1600" dirty="0" smtClean="0">
                <a:latin typeface="Roboto Condensed" panose="020B0604020202020204" charset="0"/>
                <a:ea typeface="Roboto Condensed" panose="020B0604020202020204" charset="0"/>
              </a:rPr>
              <a:t>жалоб </a:t>
            </a:r>
            <a:r>
              <a:rPr lang="ru-RU" sz="1600" dirty="0">
                <a:latin typeface="Roboto Condensed" panose="020B0604020202020204" charset="0"/>
                <a:ea typeface="Roboto Condensed" panose="020B0604020202020204" charset="0"/>
              </a:rPr>
              <a:t>снизилось на </a:t>
            </a:r>
            <a:r>
              <a:rPr lang="ru-RU" sz="1600" dirty="0" smtClean="0">
                <a:latin typeface="Roboto Condensed" panose="020B0604020202020204" charset="0"/>
                <a:ea typeface="Roboto Condensed" panose="020B0604020202020204" charset="0"/>
              </a:rPr>
              <a:t>23,3%. При этом количество рассмотренных жалоб по результатам ВНП и КНП по сравнению с 9 месяцами 2019 года снизилось на 31% и на действия/бездействие должностных лиц налоговых органов – на 17,7%.</a:t>
            </a:r>
            <a:r>
              <a:rPr lang="ru-RU" sz="1600" baseline="0" dirty="0" smtClean="0">
                <a:latin typeface="Roboto Condensed" panose="020B0604020202020204" charset="0"/>
                <a:ea typeface="Roboto Condensed" panose="020B0604020202020204" charset="0"/>
              </a:rPr>
              <a:t> </a:t>
            </a:r>
          </a:p>
          <a:p>
            <a:pPr marL="0" marR="0" lvl="0" indent="0" algn="l" defTabSz="609585" rtl="0" eaLnBrk="1" fontAlgn="auto" latinLnBrk="0" hangingPunct="1">
              <a:lnSpc>
                <a:spcPct val="100000"/>
              </a:lnSpc>
              <a:spcBef>
                <a:spcPts val="0"/>
              </a:spcBef>
              <a:spcAft>
                <a:spcPts val="0"/>
              </a:spcAft>
              <a:buClrTx/>
              <a:buSzTx/>
              <a:buFontTx/>
              <a:buNone/>
              <a:tabLst/>
              <a:defRPr/>
            </a:pPr>
            <a:r>
              <a:rPr lang="ru-RU" sz="1600" dirty="0" smtClean="0">
                <a:latin typeface="Roboto Condensed" panose="020B0604020202020204" charset="0"/>
                <a:ea typeface="Roboto Condensed" panose="020B0604020202020204" charset="0"/>
              </a:rPr>
              <a:t>На 3,4 процентного </a:t>
            </a:r>
            <a:r>
              <a:rPr lang="ru-RU" sz="1600" dirty="0">
                <a:latin typeface="Roboto Condensed" panose="020B0604020202020204" charset="0"/>
                <a:ea typeface="Roboto Condensed" panose="020B0604020202020204" charset="0"/>
              </a:rPr>
              <a:t>пункта снизилась доля удовлетворенных жалоб из числа </a:t>
            </a:r>
            <a:r>
              <a:rPr lang="ru-RU" sz="1600" dirty="0" smtClean="0">
                <a:latin typeface="Roboto Condensed" panose="020B0604020202020204" charset="0"/>
                <a:ea typeface="Roboto Condensed" panose="020B0604020202020204" charset="0"/>
              </a:rPr>
              <a:t>рассмотренных </a:t>
            </a:r>
            <a:r>
              <a:rPr lang="ru-RU" sz="1600" dirty="0">
                <a:latin typeface="Roboto Condensed" panose="020B0604020202020204" charset="0"/>
                <a:ea typeface="Roboto Condensed" panose="020B0604020202020204" charset="0"/>
              </a:rPr>
              <a:t>(за </a:t>
            </a:r>
            <a:r>
              <a:rPr lang="ru-RU" sz="1600" dirty="0" smtClean="0">
                <a:latin typeface="Roboto Condensed" panose="020B0604020202020204" charset="0"/>
                <a:ea typeface="Roboto Condensed" panose="020B0604020202020204" charset="0"/>
              </a:rPr>
              <a:t>9 месяцев 2019 </a:t>
            </a:r>
            <a:r>
              <a:rPr lang="ru-RU" sz="1600" dirty="0">
                <a:latin typeface="Roboto Condensed" panose="020B0604020202020204" charset="0"/>
                <a:ea typeface="Roboto Condensed" panose="020B0604020202020204" charset="0"/>
              </a:rPr>
              <a:t>года данный показатель составил </a:t>
            </a:r>
            <a:r>
              <a:rPr lang="ru-RU" sz="1600" dirty="0" smtClean="0">
                <a:latin typeface="Roboto Condensed" panose="020B0604020202020204" charset="0"/>
                <a:ea typeface="Roboto Condensed" panose="020B0604020202020204" charset="0"/>
              </a:rPr>
              <a:t>29,8%, </a:t>
            </a:r>
            <a:r>
              <a:rPr lang="ru-RU" sz="1600" dirty="0">
                <a:latin typeface="Roboto Condensed" panose="020B0604020202020204" charset="0"/>
                <a:ea typeface="Roboto Condensed" panose="020B0604020202020204" charset="0"/>
              </a:rPr>
              <a:t>за </a:t>
            </a:r>
            <a:r>
              <a:rPr lang="ru-RU" sz="1600" dirty="0" smtClean="0">
                <a:latin typeface="Roboto Condensed" panose="020B0604020202020204" charset="0"/>
                <a:ea typeface="Roboto Condensed" panose="020B0604020202020204" charset="0"/>
              </a:rPr>
              <a:t>9 месяцев 2020 </a:t>
            </a:r>
            <a:r>
              <a:rPr lang="ru-RU" sz="1600" dirty="0">
                <a:latin typeface="Roboto Condensed" panose="020B0604020202020204" charset="0"/>
                <a:ea typeface="Roboto Condensed" panose="020B0604020202020204" charset="0"/>
              </a:rPr>
              <a:t>года – </a:t>
            </a:r>
            <a:r>
              <a:rPr lang="ru-RU" sz="1600" dirty="0" smtClean="0">
                <a:latin typeface="Roboto Condensed" panose="020B0604020202020204" charset="0"/>
                <a:ea typeface="Roboto Condensed" panose="020B0604020202020204" charset="0"/>
              </a:rPr>
              <a:t>26,4%). </a:t>
            </a:r>
            <a:endParaRPr lang="ru-RU" sz="1600" dirty="0">
              <a:latin typeface="Roboto Condensed" panose="020B0604020202020204" charset="0"/>
              <a:ea typeface="Roboto Condensed" panose="020B0604020202020204" charset="0"/>
            </a:endParaRPr>
          </a:p>
          <a:p>
            <a:pPr indent="0" algn="l">
              <a:lnSpc>
                <a:spcPct val="100000"/>
              </a:lnSpc>
              <a:spcBef>
                <a:spcPts val="0"/>
              </a:spcBef>
              <a:spcAft>
                <a:spcPts val="0"/>
              </a:spcAft>
            </a:pPr>
            <a:r>
              <a:rPr lang="ru-RU" sz="1600" dirty="0" smtClean="0">
                <a:latin typeface="Roboto Condensed" panose="020B0604020202020204" charset="0"/>
                <a:ea typeface="Roboto Condensed" panose="020B0604020202020204" charset="0"/>
              </a:rPr>
              <a:t>Одновременно </a:t>
            </a:r>
            <a:r>
              <a:rPr lang="ru-RU" sz="1600" dirty="0">
                <a:latin typeface="Roboto Condensed" panose="020B0604020202020204" charset="0"/>
                <a:ea typeface="Roboto Condensed" panose="020B0604020202020204" charset="0"/>
              </a:rPr>
              <a:t>ввиду повышения качества досудебного урегулирования споров снизилось количество обращений заявителей в суды после их досудебного рассмотрения в вышестоящих налоговых органах. Так, </a:t>
            </a:r>
            <a:r>
              <a:rPr lang="ru-RU" sz="1600" dirty="0" smtClean="0">
                <a:latin typeface="Roboto Condensed" panose="020B0604020202020204" charset="0"/>
                <a:ea typeface="Roboto Condensed" panose="020B0604020202020204" charset="0"/>
              </a:rPr>
              <a:t>за 9 месяцев </a:t>
            </a:r>
            <a:r>
              <a:rPr lang="ru-RU" sz="1600" dirty="0">
                <a:latin typeface="Roboto Condensed" panose="020B0604020202020204" charset="0"/>
                <a:ea typeface="Roboto Condensed" panose="020B0604020202020204" charset="0"/>
              </a:rPr>
              <a:t>2020 года количество вынесенных судами 1 инстанции решений по заявлениям (искам) налогоплательщиков по налоговым спорам, прошедшим досудебное урегулирование, уменьшилось на </a:t>
            </a:r>
            <a:r>
              <a:rPr lang="ru-RU" sz="1600" dirty="0" smtClean="0">
                <a:latin typeface="Roboto Condensed" panose="020B0604020202020204" charset="0"/>
                <a:ea typeface="Roboto Condensed" panose="020B0604020202020204" charset="0"/>
              </a:rPr>
              <a:t>32,6% по сравнению </a:t>
            </a:r>
            <a:r>
              <a:rPr lang="ru-RU" sz="1600" dirty="0">
                <a:latin typeface="Roboto Condensed" panose="020B0604020202020204" charset="0"/>
                <a:ea typeface="Roboto Condensed" panose="020B0604020202020204" charset="0"/>
              </a:rPr>
              <a:t>с </a:t>
            </a:r>
            <a:r>
              <a:rPr lang="ru-RU" sz="1600" dirty="0" smtClean="0">
                <a:latin typeface="Roboto Condensed" panose="020B0604020202020204" charset="0"/>
                <a:ea typeface="Roboto Condensed" panose="020B0604020202020204" charset="0"/>
              </a:rPr>
              <a:t>9 месяцами 2019 года.</a:t>
            </a:r>
          </a:p>
          <a:p>
            <a:pPr indent="0" algn="just"/>
            <a:r>
              <a:rPr lang="ru-RU" sz="1600" dirty="0" smtClean="0">
                <a:latin typeface="Roboto Condensed" panose="020B0604020202020204" charset="0"/>
                <a:ea typeface="Roboto Condensed" panose="020B0604020202020204" charset="0"/>
              </a:rPr>
              <a:t>Сохранение </a:t>
            </a:r>
            <a:r>
              <a:rPr lang="ru-RU" sz="1600" dirty="0">
                <a:latin typeface="Roboto Condensed" panose="020B0604020202020204" charset="0"/>
                <a:ea typeface="Roboto Condensed" panose="020B0604020202020204" charset="0"/>
              </a:rPr>
              <a:t>положительной тенденции сокращения числа споров </a:t>
            </a:r>
            <a:r>
              <a:rPr lang="ru-RU" sz="1600" dirty="0" smtClean="0">
                <a:latin typeface="Roboto Condensed" panose="020B0604020202020204" charset="0"/>
                <a:ea typeface="Roboto Condensed" panose="020B0604020202020204" charset="0"/>
              </a:rPr>
              <a:t>за 9 месяцев </a:t>
            </a:r>
            <a:r>
              <a:rPr lang="ru-RU" sz="1600" dirty="0">
                <a:latin typeface="Roboto Condensed" panose="020B0604020202020204" charset="0"/>
                <a:ea typeface="Roboto Condensed" panose="020B0604020202020204" charset="0"/>
              </a:rPr>
              <a:t>2020 года стало возможным благодаря выработке налоговыми органами единых правоприменительных подходов</a:t>
            </a:r>
            <a:r>
              <a:rPr lang="ru-RU" sz="1600" dirty="0" smtClean="0">
                <a:latin typeface="Roboto Condensed" panose="020B0604020202020204" charset="0"/>
                <a:ea typeface="Roboto Condensed" panose="020B0604020202020204" charset="0"/>
              </a:rPr>
              <a:t>, </a:t>
            </a:r>
            <a:r>
              <a:rPr lang="ru-RU" sz="1600" dirty="0">
                <a:latin typeface="Roboto Condensed" panose="020B0604020202020204" charset="0"/>
                <a:ea typeface="Roboto Condensed" panose="020B0604020202020204" charset="0"/>
              </a:rPr>
              <a:t>учету судебной практики при проведении мероприятий налогового контроля, а также доведению правовых позиций при рассмотрении жалоб до налогоплательщиков через размещенные на сайте ФНС России </a:t>
            </a:r>
            <a:r>
              <a:rPr lang="en-US" sz="1600" dirty="0">
                <a:latin typeface="Roboto Condensed" panose="020B0604020202020204" charset="0"/>
                <a:ea typeface="Roboto Condensed" panose="020B0604020202020204" charset="0"/>
              </a:rPr>
              <a:t>on-line</a:t>
            </a:r>
            <a:r>
              <a:rPr lang="ru-RU" sz="1600" dirty="0">
                <a:latin typeface="Roboto Condensed" panose="020B0604020202020204" charset="0"/>
                <a:ea typeface="Roboto Condensed" panose="020B0604020202020204" charset="0"/>
              </a:rPr>
              <a:t> сервисы и средства массовой информации.</a:t>
            </a:r>
          </a:p>
          <a:p>
            <a:pPr indent="0" algn="just"/>
            <a:r>
              <a:rPr lang="ru-RU" sz="1600" dirty="0">
                <a:latin typeface="Roboto Condensed" panose="020B0604020202020204" charset="0"/>
                <a:ea typeface="Roboto Condensed" panose="020B0604020202020204" charset="0"/>
              </a:rPr>
              <a:t>Служба на постоянной основе осуществляет наполнение контента размещенного на сайте ФНС России интернет-сервиса «Решения по жалобам», предоставляющего возможность просмотра в свободном доступе наиболее значимых решений, вынесенных по результатам рассмотрения налоговыми органами жалоб (обращений) налогоплательщиков на акты налоговых органов ненормативного характера, действия или бездействие их должностных лиц.</a:t>
            </a:r>
          </a:p>
        </p:txBody>
      </p:sp>
      <p:sp>
        <p:nvSpPr>
          <p:cNvPr id="4" name="Номер слайда 3"/>
          <p:cNvSpPr>
            <a:spLocks noGrp="1"/>
          </p:cNvSpPr>
          <p:nvPr>
            <p:ph type="sldNum" sz="quarter" idx="5"/>
          </p:nvPr>
        </p:nvSpPr>
        <p:spPr/>
        <p:txBody>
          <a:bodyPr/>
          <a:lstStyle/>
          <a:p>
            <a:fld id="{97863621-2E60-B848-8968-B0341E26A312}" type="slidenum">
              <a:rPr lang="en-US" smtClean="0"/>
              <a:t>24</a:t>
            </a:fld>
            <a:endParaRPr lang="en-US" dirty="0"/>
          </a:p>
        </p:txBody>
      </p:sp>
    </p:spTree>
    <p:extLst>
      <p:ext uri="{BB962C8B-B14F-4D97-AF65-F5344CB8AC3E}">
        <p14:creationId xmlns:p14="http://schemas.microsoft.com/office/powerpoint/2010/main" val="2849472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Roboto Condensed" panose="020B0604020202020204" charset="0"/>
                <a:ea typeface="Roboto Condensed" panose="020B0604020202020204" charset="0"/>
              </a:rPr>
              <a:t>Рост показателей судебной работы </a:t>
            </a:r>
            <a:r>
              <a:rPr lang="ru-RU" sz="1600" kern="1200" dirty="0" smtClean="0">
                <a:solidFill>
                  <a:schemeClr val="tx1"/>
                </a:solidFill>
                <a:effectLst/>
                <a:latin typeface="Roboto Condensed" panose="020B0604020202020204" charset="0"/>
                <a:ea typeface="Roboto Condensed" panose="020B0604020202020204" charset="0"/>
                <a:cs typeface="+mn-cs"/>
              </a:rPr>
              <a:t>девять месяцев 2020 года </a:t>
            </a:r>
            <a:r>
              <a:rPr lang="ru-RU" dirty="0" smtClean="0">
                <a:latin typeface="Roboto Condensed" panose="020B0604020202020204" charset="0"/>
                <a:ea typeface="Roboto Condensed" panose="020B0604020202020204" charset="0"/>
              </a:rPr>
              <a:t>связан с эффективным участием Правового управления ФНС России совместно с правовыми подразделениями Управлений ФНС России по субъектам Российской Федерации в рассмотрении материалов налоговых проверок, а также жалоб налогоплательщиков на стадии досудебного урегулирования судебных споров, осуществляемом в особом порядке, с целью выработки единообразного правового подхода по применению новых правовых концепций, введённых в налоговое законодательство Федеральным законом от 18.07.2017  № 163-ФЗ.</a:t>
            </a:r>
          </a:p>
          <a:p>
            <a:endParaRPr lang="ru-RU" dirty="0" smtClean="0">
              <a:latin typeface="Roboto Condensed" panose="020B0604020202020204" charset="0"/>
              <a:ea typeface="Roboto Condensed" panose="020B0604020202020204" charset="0"/>
            </a:endParaRPr>
          </a:p>
          <a:p>
            <a:r>
              <a:rPr lang="ru-RU" sz="1600" kern="1200" dirty="0" smtClean="0">
                <a:solidFill>
                  <a:schemeClr val="tx1"/>
                </a:solidFill>
                <a:effectLst/>
                <a:latin typeface="Roboto Condensed" panose="020B0604020202020204" charset="0"/>
                <a:ea typeface="Roboto Condensed" panose="020B0604020202020204" charset="0"/>
                <a:cs typeface="+mn-cs"/>
              </a:rPr>
              <a:t>За девять месяцев 2020 года количество рассмотренных судами споров с бизнесом составило 3 638 дел. Их число снизилось на 45% по сравнению с аналогичным периодом прошлого года. Также на 44% уменьшилось число споров, связанных с обжалованием результатов налоговых проверок.</a:t>
            </a:r>
          </a:p>
          <a:p>
            <a:endParaRPr lang="ru-RU" sz="1600" kern="1200" dirty="0" smtClean="0">
              <a:solidFill>
                <a:schemeClr val="tx1"/>
              </a:solidFill>
              <a:effectLst/>
              <a:latin typeface="Roboto Condensed" panose="020B0604020202020204" charset="0"/>
              <a:ea typeface="Roboto Condensed" panose="020B0604020202020204" charset="0"/>
              <a:cs typeface="+mn-cs"/>
            </a:endParaRPr>
          </a:p>
          <a:p>
            <a:r>
              <a:rPr lang="ru-RU" sz="1600" kern="1200" dirty="0" smtClean="0">
                <a:solidFill>
                  <a:schemeClr val="tx1"/>
                </a:solidFill>
                <a:effectLst/>
                <a:latin typeface="Roboto Condensed" panose="020B0604020202020204" charset="0"/>
                <a:ea typeface="Roboto Condensed" panose="020B0604020202020204" charset="0"/>
                <a:cs typeface="+mn-cs"/>
              </a:rPr>
              <a:t>Сумма рассмотренных судами требований по всем спорам с налогоплательщиками в пользу налоговых органов составила 65 млрд рублей, или 81 % от общей суммы требований, рассмотренных в судах.</a:t>
            </a:r>
            <a:endParaRPr lang="ru-RU" sz="1600" kern="1200" dirty="0">
              <a:solidFill>
                <a:schemeClr val="tx1"/>
              </a:solidFill>
              <a:effectLst/>
              <a:latin typeface="Roboto Condensed" panose="020B0604020202020204" charset="0"/>
              <a:ea typeface="Roboto Condensed" panose="020B0604020202020204" charset="0"/>
              <a:cs typeface="+mn-cs"/>
            </a:endParaRPr>
          </a:p>
        </p:txBody>
      </p:sp>
      <p:sp>
        <p:nvSpPr>
          <p:cNvPr id="4" name="Номер слайда 3"/>
          <p:cNvSpPr>
            <a:spLocks noGrp="1"/>
          </p:cNvSpPr>
          <p:nvPr>
            <p:ph type="sldNum" sz="quarter" idx="5"/>
          </p:nvPr>
        </p:nvSpPr>
        <p:spPr/>
        <p:txBody>
          <a:bodyPr/>
          <a:lstStyle/>
          <a:p>
            <a:fld id="{97863621-2E60-B848-8968-B0341E26A31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797681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b="0" dirty="0" smtClean="0">
                <a:latin typeface="Roboto Condensed" panose="020B0604020202020204" charset="0"/>
                <a:ea typeface="Roboto Condensed" panose="020B0604020202020204" charset="0"/>
              </a:rPr>
              <a:t>        В  2020 году Федеральная налоговая служба (далее - Служба) продолжает работу по совершенствованию системы управления рисками в деятельности налоговых органов.</a:t>
            </a:r>
          </a:p>
          <a:p>
            <a:pPr algn="just"/>
            <a:r>
              <a:rPr lang="ru-RU" b="0" dirty="0" smtClean="0">
                <a:latin typeface="Roboto Condensed" panose="020B0604020202020204" charset="0"/>
                <a:ea typeface="Roboto Condensed" panose="020B0604020202020204" charset="0"/>
              </a:rPr>
              <a:t>        В соответствии с  Порядком осуществления Федеральной налоговой службой внутреннего аудита (утвержден приказом ФНС России от 24.01.2020 №ЕД-7-16/44</a:t>
            </a:r>
            <a:r>
              <a:rPr lang="en-US" b="0" dirty="0" smtClean="0">
                <a:latin typeface="Roboto Condensed" panose="020B0604020202020204" charset="0"/>
                <a:ea typeface="Roboto Condensed" panose="020B0604020202020204" charset="0"/>
              </a:rPr>
              <a:t>@</a:t>
            </a:r>
            <a:r>
              <a:rPr lang="ru-RU" b="0" dirty="0" smtClean="0">
                <a:latin typeface="Roboto Condensed" panose="020B0604020202020204" charset="0"/>
                <a:ea typeface="Roboto Condensed" panose="020B0604020202020204" charset="0"/>
              </a:rPr>
              <a:t>)</a:t>
            </a:r>
            <a:r>
              <a:rPr lang="ru-RU" b="0" baseline="0" dirty="0" smtClean="0">
                <a:latin typeface="Roboto Condensed" panose="020B0604020202020204" charset="0"/>
                <a:ea typeface="Roboto Condensed" panose="020B0604020202020204" charset="0"/>
              </a:rPr>
              <a:t> за 9 месяцев 2020 года Службой проведено 116 аудиторских проверок.  </a:t>
            </a:r>
          </a:p>
          <a:p>
            <a:pPr marL="0" marR="0" lvl="0" indent="0" algn="just" defTabSz="609585"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Roboto Condensed" panose="020B0604020202020204" charset="0"/>
                <a:ea typeface="Roboto Condensed" panose="020B0604020202020204" charset="0"/>
                <a:cs typeface="+mn-cs"/>
              </a:rPr>
              <a:t>         С 2020 года аудиторские проверки  проводятся с использованием</a:t>
            </a:r>
            <a:r>
              <a:rPr lang="ru-RU" sz="1600" b="0" kern="1200" baseline="0" dirty="0" smtClean="0">
                <a:solidFill>
                  <a:schemeClr val="tx1"/>
                </a:solidFill>
                <a:effectLst/>
                <a:latin typeface="Roboto Condensed" panose="020B0604020202020204" charset="0"/>
                <a:ea typeface="Roboto Condensed" panose="020B0604020202020204" charset="0"/>
                <a:cs typeface="+mn-cs"/>
              </a:rPr>
              <a:t> </a:t>
            </a:r>
            <a:r>
              <a:rPr lang="ru-RU" sz="1600" b="0" kern="1200" dirty="0" smtClean="0">
                <a:solidFill>
                  <a:schemeClr val="tx1"/>
                </a:solidFill>
                <a:effectLst/>
                <a:latin typeface="Roboto Condensed" panose="020B0604020202020204" charset="0"/>
                <a:ea typeface="Roboto Condensed" panose="020B0604020202020204" charset="0"/>
                <a:cs typeface="+mn-cs"/>
              </a:rPr>
              <a:t> ПП «Внутренний аудит налоговых органов» (приказ</a:t>
            </a:r>
            <a:r>
              <a:rPr lang="ru-RU" sz="1600" b="0" kern="1200" baseline="0" dirty="0" smtClean="0">
                <a:solidFill>
                  <a:schemeClr val="tx1"/>
                </a:solidFill>
                <a:effectLst/>
                <a:latin typeface="Roboto Condensed" panose="020B0604020202020204" charset="0"/>
                <a:ea typeface="Roboto Condensed" panose="020B0604020202020204" charset="0"/>
                <a:cs typeface="+mn-cs"/>
              </a:rPr>
              <a:t> ФНС России от 25.05.2020 №ЕД-7-16/340</a:t>
            </a:r>
            <a:r>
              <a:rPr lang="en-US" sz="1600" b="0" kern="1200" baseline="0" dirty="0" smtClean="0">
                <a:solidFill>
                  <a:schemeClr val="tx1"/>
                </a:solidFill>
                <a:effectLst/>
                <a:latin typeface="Roboto Condensed" panose="020B0604020202020204" charset="0"/>
                <a:ea typeface="Roboto Condensed" panose="020B0604020202020204" charset="0"/>
                <a:cs typeface="+mn-cs"/>
              </a:rPr>
              <a:t>@</a:t>
            </a:r>
            <a:r>
              <a:rPr lang="ru-RU" sz="1600" b="0" kern="1200" baseline="0" dirty="0" smtClean="0">
                <a:solidFill>
                  <a:schemeClr val="tx1"/>
                </a:solidFill>
                <a:effectLst/>
                <a:latin typeface="Roboto Condensed" panose="020B0604020202020204" charset="0"/>
                <a:ea typeface="Roboto Condensed" panose="020B0604020202020204" charset="0"/>
                <a:cs typeface="+mn-cs"/>
              </a:rPr>
              <a:t>).</a:t>
            </a:r>
          </a:p>
          <a:p>
            <a:pPr marL="0" marR="0" lvl="0" indent="0" algn="just" defTabSz="609585" rtl="0" eaLnBrk="1" fontAlgn="auto" latinLnBrk="0" hangingPunct="1">
              <a:lnSpc>
                <a:spcPct val="100000"/>
              </a:lnSpc>
              <a:spcBef>
                <a:spcPts val="0"/>
              </a:spcBef>
              <a:spcAft>
                <a:spcPts val="0"/>
              </a:spcAft>
              <a:buClrTx/>
              <a:buSzTx/>
              <a:buFontTx/>
              <a:buNone/>
              <a:tabLst/>
              <a:defRPr/>
            </a:pPr>
            <a:r>
              <a:rPr lang="ru-RU" sz="1600" b="0" kern="1200" baseline="0" dirty="0" smtClean="0">
                <a:solidFill>
                  <a:schemeClr val="tx1"/>
                </a:solidFill>
                <a:effectLst/>
                <a:latin typeface="Roboto Condensed" panose="020B0604020202020204" charset="0"/>
                <a:ea typeface="Roboto Condensed" panose="020B0604020202020204" charset="0"/>
                <a:cs typeface="+mn-cs"/>
              </a:rPr>
              <a:t>          </a:t>
            </a:r>
            <a:r>
              <a:rPr lang="ru-RU" sz="1600" b="0" i="0" u="none" strike="noStrike" kern="1200" baseline="0" dirty="0" smtClean="0">
                <a:solidFill>
                  <a:schemeClr val="tx1"/>
                </a:solidFill>
                <a:latin typeface="Roboto Condensed" panose="020B0604020202020204" charset="0"/>
                <a:ea typeface="Roboto Condensed" panose="020B0604020202020204" charset="0"/>
                <a:cs typeface="+mn-cs"/>
              </a:rPr>
              <a:t>За 9 месяцев 2020 года проведено проверок ведомственного контроля в сфере закупок для обеспечения федеральных нужд (в отношении УФНС) 33 проверки, закупочной деятельности (бюджетные учреждения) 1 проверка, а также 2 проверки в рамках контроля учредителя (бюджетные учреждения).</a:t>
            </a:r>
            <a:endParaRPr lang="ru-RU" sz="1600" b="0" kern="1200" baseline="0" dirty="0" smtClean="0">
              <a:solidFill>
                <a:schemeClr val="tx1"/>
              </a:solidFill>
              <a:effectLst/>
              <a:latin typeface="Roboto Condensed" panose="020B0604020202020204" charset="0"/>
              <a:ea typeface="Roboto Condensed" panose="020B0604020202020204" charset="0"/>
              <a:cs typeface="+mn-cs"/>
            </a:endParaRPr>
          </a:p>
          <a:p>
            <a:pPr marL="0" marR="0" lvl="0" indent="0" algn="just" defTabSz="609585" rtl="0" eaLnBrk="1" fontAlgn="auto" latinLnBrk="0" hangingPunct="1">
              <a:lnSpc>
                <a:spcPct val="100000"/>
              </a:lnSpc>
              <a:spcBef>
                <a:spcPts val="0"/>
              </a:spcBef>
              <a:spcAft>
                <a:spcPts val="0"/>
              </a:spcAft>
              <a:buClrTx/>
              <a:buSzTx/>
              <a:buFontTx/>
              <a:buNone/>
              <a:tabLst/>
              <a:defRPr/>
            </a:pPr>
            <a:r>
              <a:rPr lang="ru-RU" sz="1600" b="0" kern="1200" baseline="0" dirty="0" smtClean="0">
                <a:solidFill>
                  <a:schemeClr val="tx1"/>
                </a:solidFill>
                <a:effectLst/>
                <a:latin typeface="Roboto Condensed" panose="020B0604020202020204" charset="0"/>
                <a:ea typeface="Roboto Condensed" panose="020B0604020202020204" charset="0"/>
                <a:cs typeface="+mn-cs"/>
              </a:rPr>
              <a:t>        Мероприятиями внутреннего аудита обеспечены дополнительные поступления в бюджетную систему в размере 9,1 млрд рублей.      </a:t>
            </a:r>
          </a:p>
          <a:p>
            <a:pPr marL="0" marR="0" lvl="0" indent="0" algn="l" defTabSz="609585" rtl="0" eaLnBrk="1" fontAlgn="auto" latinLnBrk="0" hangingPunct="1">
              <a:lnSpc>
                <a:spcPct val="100000"/>
              </a:lnSpc>
              <a:spcBef>
                <a:spcPts val="0"/>
              </a:spcBef>
              <a:spcAft>
                <a:spcPts val="0"/>
              </a:spcAft>
              <a:buClrTx/>
              <a:buSzTx/>
              <a:buFontTx/>
              <a:buNone/>
              <a:tabLst/>
              <a:defRPr/>
            </a:pPr>
            <a:endParaRPr lang="ru-RU" sz="1600" b="0" kern="1200" baseline="0" dirty="0" smtClean="0">
              <a:solidFill>
                <a:schemeClr val="tx1"/>
              </a:solidFill>
              <a:effectLst/>
              <a:latin typeface="Roboto Condensed" panose="020B0604020202020204" charset="0"/>
              <a:ea typeface="Roboto Condensed" panose="020B0604020202020204" charset="0"/>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lang="ru-RU" dirty="0" smtClean="0">
              <a:latin typeface="Roboto Condensed" panose="020B0604020202020204" charset="0"/>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26</a:t>
            </a:fld>
            <a:endParaRPr lang="en-US" dirty="0"/>
          </a:p>
        </p:txBody>
      </p:sp>
    </p:spTree>
    <p:extLst>
      <p:ext uri="{BB962C8B-B14F-4D97-AF65-F5344CB8AC3E}">
        <p14:creationId xmlns:p14="http://schemas.microsoft.com/office/powerpoint/2010/main" val="2547190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latin typeface="Roboto Condensed" panose="020B0604020202020204" charset="0"/>
                <a:ea typeface="Roboto Condensed" panose="020B0604020202020204" charset="0"/>
              </a:rPr>
              <a:t>Продолжается формирование рынка профессиональных участников реформы контрольно-кассовой техники. Так, по состоянию на </a:t>
            </a:r>
            <a:r>
              <a:rPr lang="ru-RU" dirty="0" smtClean="0">
                <a:latin typeface="Roboto Condensed" panose="020B0604020202020204" charset="0"/>
                <a:ea typeface="Roboto Condensed" panose="020B0604020202020204" charset="0"/>
              </a:rPr>
              <a:t>01.10.2020</a:t>
            </a:r>
            <a:r>
              <a:rPr lang="ru-RU" dirty="0">
                <a:latin typeface="Roboto Condensed" panose="020B0604020202020204" charset="0"/>
                <a:ea typeface="Roboto Condensed" panose="020B0604020202020204" charset="0"/>
              </a:rPr>
              <a:t>:</a:t>
            </a:r>
          </a:p>
          <a:p>
            <a:r>
              <a:rPr lang="ru-RU" dirty="0">
                <a:latin typeface="Roboto Condensed" panose="020B0604020202020204" charset="0"/>
                <a:ea typeface="Roboto Condensed" panose="020B0604020202020204" charset="0"/>
              </a:rPr>
              <a:t>- в реестр экспертных организаций включены сведения о </a:t>
            </a:r>
            <a:r>
              <a:rPr lang="ru-RU" dirty="0" smtClean="0">
                <a:latin typeface="Roboto Condensed" panose="020B0604020202020204" charset="0"/>
                <a:ea typeface="Roboto Condensed" panose="020B0604020202020204" charset="0"/>
              </a:rPr>
              <a:t>8 </a:t>
            </a:r>
            <a:r>
              <a:rPr lang="ru-RU" dirty="0">
                <a:latin typeface="Roboto Condensed" panose="020B0604020202020204" charset="0"/>
                <a:ea typeface="Roboto Condensed" panose="020B0604020202020204" charset="0"/>
              </a:rPr>
              <a:t>экспертных организациях; </a:t>
            </a:r>
          </a:p>
          <a:p>
            <a:r>
              <a:rPr lang="ru-RU" dirty="0">
                <a:latin typeface="Roboto Condensed" panose="020B0604020202020204" charset="0"/>
                <a:ea typeface="Roboto Condensed" panose="020B0604020202020204" charset="0"/>
              </a:rPr>
              <a:t>- выданы разрешения на обработку фискальных данных </a:t>
            </a:r>
            <a:r>
              <a:rPr lang="ru-RU" dirty="0" smtClean="0">
                <a:latin typeface="Roboto Condensed" panose="020B0604020202020204" charset="0"/>
                <a:ea typeface="Roboto Condensed" panose="020B0604020202020204" charset="0"/>
              </a:rPr>
              <a:t>20 </a:t>
            </a:r>
            <a:r>
              <a:rPr lang="ru-RU" dirty="0">
                <a:latin typeface="Roboto Condensed" panose="020B0604020202020204" charset="0"/>
                <a:ea typeface="Roboto Condensed" panose="020B0604020202020204" charset="0"/>
              </a:rPr>
              <a:t>организациям; </a:t>
            </a:r>
          </a:p>
          <a:p>
            <a:r>
              <a:rPr lang="ru-RU" dirty="0">
                <a:latin typeface="Roboto Condensed" panose="020B0604020202020204" charset="0"/>
                <a:ea typeface="Roboto Condensed" panose="020B0604020202020204" charset="0"/>
              </a:rPr>
              <a:t>- в реестре контрольно-кассовой техники содержатся сведения о </a:t>
            </a:r>
            <a:r>
              <a:rPr lang="ru-RU" dirty="0" smtClean="0">
                <a:latin typeface="Roboto Condensed" panose="020B0604020202020204" charset="0"/>
                <a:ea typeface="Roboto Condensed" panose="020B0604020202020204" charset="0"/>
              </a:rPr>
              <a:t>185 моделях </a:t>
            </a:r>
            <a:r>
              <a:rPr lang="ru-RU" dirty="0">
                <a:latin typeface="Roboto Condensed" panose="020B0604020202020204" charset="0"/>
                <a:ea typeface="Roboto Condensed" panose="020B0604020202020204" charset="0"/>
              </a:rPr>
              <a:t>контрольно-кассовой техники; </a:t>
            </a:r>
          </a:p>
          <a:p>
            <a:r>
              <a:rPr lang="ru-RU" dirty="0">
                <a:latin typeface="Roboto Condensed" panose="020B0604020202020204" charset="0"/>
                <a:ea typeface="Roboto Condensed" panose="020B0604020202020204" charset="0"/>
              </a:rPr>
              <a:t>- в реестр фискальных накопителей включены сведения о 18 моделях фискальных накопителей.</a:t>
            </a:r>
          </a:p>
          <a:p>
            <a:r>
              <a:rPr lang="ru-RU" dirty="0" smtClean="0">
                <a:latin typeface="Roboto Condensed" panose="020B0604020202020204" charset="0"/>
                <a:ea typeface="Roboto Condensed" panose="020B0604020202020204" charset="0"/>
              </a:rPr>
              <a:t>В </a:t>
            </a:r>
            <a:r>
              <a:rPr lang="ru-RU" dirty="0">
                <a:latin typeface="Roboto Condensed" panose="020B0604020202020204" charset="0"/>
                <a:ea typeface="Roboto Condensed" panose="020B0604020202020204" charset="0"/>
              </a:rPr>
              <a:t>ходе осуществления следующего этапа перехода на новый порядок применения ККТ до 01.07.2021 ФНС России ведется дальнейшая работа по обеспечению перехода отдельных категорий налогоплательщиков, которые в настоящее время не обязаны применять ККТ.</a:t>
            </a:r>
          </a:p>
        </p:txBody>
      </p:sp>
      <p:sp>
        <p:nvSpPr>
          <p:cNvPr id="4" name="Номер слайда 3"/>
          <p:cNvSpPr>
            <a:spLocks noGrp="1"/>
          </p:cNvSpPr>
          <p:nvPr>
            <p:ph type="sldNum" sz="quarter" idx="5"/>
          </p:nvPr>
        </p:nvSpPr>
        <p:spPr/>
        <p:txBody>
          <a:bodyPr/>
          <a:lstStyle/>
          <a:p>
            <a:fld id="{97863621-2E60-B848-8968-B0341E26A312}" type="slidenum">
              <a:rPr lang="en-US" smtClean="0"/>
              <a:t>27</a:t>
            </a:fld>
            <a:endParaRPr lang="en-US" dirty="0"/>
          </a:p>
        </p:txBody>
      </p:sp>
    </p:spTree>
    <p:extLst>
      <p:ext uri="{BB962C8B-B14F-4D97-AF65-F5344CB8AC3E}">
        <p14:creationId xmlns:p14="http://schemas.microsoft.com/office/powerpoint/2010/main" val="1830727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algn="just" rtl="0" eaLnBrk="1" fontAlgn="t" latinLnBrk="0" hangingPunct="1">
              <a:spcBef>
                <a:spcPts val="0"/>
              </a:spcBef>
              <a:spcAft>
                <a:spcPts val="0"/>
              </a:spcAft>
            </a:pP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По состоянию на 1 октября 2020 года в Едином государственном реестре юридических лиц (ЕГРЮЛ) содержатся сведения о 3 535,5 тыс. юридических лицах (кроме прекративших свою деятельность) и о 7 556,7 тыс. юридических лицах, прекративших свою деятельность.</a:t>
            </a:r>
          </a:p>
          <a:p>
            <a:pPr marL="0" algn="just" rtl="0" eaLnBrk="1" fontAlgn="t" latinLnBrk="0" hangingPunct="1">
              <a:spcBef>
                <a:spcPts val="0"/>
              </a:spcBef>
              <a:spcAft>
                <a:spcPts val="0"/>
              </a:spcAft>
            </a:pP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За 9 мес. 2020 года по сравнению с аналогичным периодом 2019 года сократилось на 26,2% количество созданных юридических лиц, количество прекративших деятельность юридических сократилось на 27,3%.</a:t>
            </a:r>
          </a:p>
          <a:p>
            <a:pPr marL="0" algn="just" rtl="0" eaLnBrk="1" fontAlgn="t" latinLnBrk="0" hangingPunct="1">
              <a:spcBef>
                <a:spcPts val="0"/>
              </a:spcBef>
              <a:spcAft>
                <a:spcPts val="0"/>
              </a:spcAft>
            </a:pPr>
            <a:endPar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endParaRPr>
          </a:p>
          <a:p>
            <a:pPr marL="0" algn="just" rtl="0" eaLnBrk="1" fontAlgn="t" latinLnBrk="0" hangingPunct="1">
              <a:spcBef>
                <a:spcPts val="0"/>
              </a:spcBef>
              <a:spcAft>
                <a:spcPts val="0"/>
              </a:spcAft>
            </a:pP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По состоянию на 1 октября 2020 года в Едином государственном реестре индивидуальных предпринимателей (ЕГРИП) содержатся сведения о 4 022,6 тыс.  индивидуальных предпринимателях и крестьянских (фермерских) хозяйств, кроме прекративших свою деятельность.</a:t>
            </a:r>
          </a:p>
          <a:p>
            <a:pPr marL="0" algn="just" rtl="0" eaLnBrk="1" fontAlgn="t" latinLnBrk="0" hangingPunct="1">
              <a:spcBef>
                <a:spcPts val="0"/>
              </a:spcBef>
              <a:spcAft>
                <a:spcPts val="0"/>
              </a:spcAft>
            </a:pP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За 9 мес. 2020 года по сравнению с аналогичным периодом 2019 года сократилось на 29,2% количество зарегистрированных индивидуальных предпринимателей, количество прекративших деятельность индивидуальных предпринимателей сократилось на 13,8%.</a:t>
            </a:r>
          </a:p>
          <a:p>
            <a:pPr marL="0" algn="just" rtl="0" eaLnBrk="1" fontAlgn="t" latinLnBrk="0" hangingPunct="1">
              <a:spcBef>
                <a:spcPts val="0"/>
              </a:spcBef>
              <a:spcAft>
                <a:spcPts val="0"/>
              </a:spcAft>
            </a:pPr>
            <a:endPar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endParaRPr>
          </a:p>
          <a:p>
            <a:pPr marL="0" algn="just" rtl="0" eaLnBrk="1" fontAlgn="t" latinLnBrk="0" hangingPunct="1">
              <a:spcBef>
                <a:spcPts val="0"/>
              </a:spcBef>
              <a:spcAft>
                <a:spcPts val="0"/>
              </a:spcAft>
            </a:pP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С использованием сервиса «Подача электронных документов на государственную регистрацию» за 9 мес. 2020 года направлено более 1967,3 тыс. пакетов электронных документов или на 62,6% больше по сравнению с аналогичным периодом прошлого года.</a:t>
            </a:r>
          </a:p>
          <a:p>
            <a:pPr marL="0" algn="just" rtl="0" eaLnBrk="1" fontAlgn="t" latinLnBrk="0" hangingPunct="1">
              <a:spcBef>
                <a:spcPts val="0"/>
              </a:spcBef>
              <a:spcAft>
                <a:spcPts val="0"/>
              </a:spcAft>
            </a:pPr>
            <a:endPar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endParaRPr>
          </a:p>
          <a:p>
            <a:pPr marL="0" algn="just" rtl="0" eaLnBrk="1" fontAlgn="t" latinLnBrk="0" hangingPunct="1">
              <a:spcBef>
                <a:spcPts val="0"/>
              </a:spcBef>
              <a:spcAft>
                <a:spcPts val="0"/>
              </a:spcAft>
            </a:pPr>
            <a:r>
              <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rPr>
              <a:t>С 1 августа 2016 года Служба осуществляет ведение Единого реестра субъектов малого и среднего предпринимательства.</a:t>
            </a:r>
            <a:endParaRPr lang="ru-RU" sz="1800" b="0" i="0" u="none" strike="noStrike" dirty="0">
              <a:effectLst/>
              <a:latin typeface="Roboto Condensed" panose="020B0604020202020204" charset="0"/>
              <a:ea typeface="Roboto Condensed" panose="020B0604020202020204" charset="0"/>
            </a:endParaRPr>
          </a:p>
          <a:p>
            <a:pPr marL="0" algn="just" rtl="0" eaLnBrk="1" fontAlgn="t" latinLnBrk="0" hangingPunct="1">
              <a:spcBef>
                <a:spcPts val="0"/>
              </a:spcBef>
              <a:spcAft>
                <a:spcPts val="0"/>
              </a:spcAft>
            </a:pPr>
            <a:endPar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endParaRPr>
          </a:p>
          <a:p>
            <a:pPr marL="0" algn="just" rtl="0" eaLnBrk="1" fontAlgn="t" latinLnBrk="0" hangingPunct="1">
              <a:spcBef>
                <a:spcPts val="0"/>
              </a:spcBef>
              <a:spcAft>
                <a:spcPts val="0"/>
              </a:spcAft>
            </a:pPr>
            <a:r>
              <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rPr>
              <a:t>По состоянию на 10 </a:t>
            </a: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октября</a:t>
            </a:r>
            <a:r>
              <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rPr>
              <a:t> 2020 года в реестре содержатся сведения о </a:t>
            </a: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5,6</a:t>
            </a:r>
            <a:r>
              <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rPr>
              <a:t> млн. субъектов малого и среднего предпринимательства, из них – </a:t>
            </a: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5,4</a:t>
            </a:r>
            <a:r>
              <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rPr>
              <a:t> млн. микропредприятий с доходами до 120 млн. рублей, </a:t>
            </a: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217</a:t>
            </a:r>
            <a:r>
              <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rPr>
              <a:t> тыс. малых предприятий и </a:t>
            </a: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17,5</a:t>
            </a:r>
            <a:r>
              <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rPr>
              <a:t> тыс. средних предприятий.</a:t>
            </a:r>
            <a:endParaRPr lang="ru-RU" sz="1800" b="0" i="0" u="none" strike="noStrike" dirty="0">
              <a:effectLst/>
              <a:latin typeface="Roboto Condensed" panose="020B0604020202020204" charset="0"/>
              <a:ea typeface="Roboto Condensed" panose="020B0604020202020204" charset="0"/>
            </a:endParaRPr>
          </a:p>
          <a:p>
            <a:pPr marL="0" algn="just" rtl="0" eaLnBrk="1" fontAlgn="t" latinLnBrk="0" hangingPunct="1">
              <a:spcBef>
                <a:spcPts val="0"/>
              </a:spcBef>
              <a:spcAft>
                <a:spcPts val="0"/>
              </a:spcAft>
            </a:pPr>
            <a:endPar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endParaRPr>
          </a:p>
          <a:p>
            <a:pPr marL="0" algn="just" rtl="0" eaLnBrk="1" fontAlgn="t" latinLnBrk="0" hangingPunct="1">
              <a:spcBef>
                <a:spcPts val="0"/>
              </a:spcBef>
              <a:spcAft>
                <a:spcPts val="0"/>
              </a:spcAft>
            </a:pPr>
            <a:r>
              <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rPr>
              <a:t>За </a:t>
            </a: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9 мес. </a:t>
            </a:r>
            <a:r>
              <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rPr>
              <a:t>2020 года пользователями выполнено более </a:t>
            </a: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51,8 </a:t>
            </a:r>
            <a:r>
              <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rPr>
              <a:t>млн. поисковых запросов, в том числе сформировано около </a:t>
            </a:r>
            <a:r>
              <a:rPr lang="ru-RU" sz="1800" b="0" i="0" u="none" strike="noStrike" kern="1200" spc="-1" dirty="0" smtClean="0">
                <a:solidFill>
                  <a:srgbClr val="000000"/>
                </a:solidFill>
                <a:effectLst/>
                <a:latin typeface="Roboto Condensed" panose="020B0604020202020204" charset="0"/>
                <a:ea typeface="Roboto Condensed" panose="020B0604020202020204" charset="0"/>
                <a:cs typeface="Times New Roman" panose="02020603050405020304" pitchFamily="18" charset="0"/>
              </a:rPr>
              <a:t>4,3 </a:t>
            </a:r>
            <a:r>
              <a:rPr lang="ru-RU" sz="1800" b="0" i="0" u="none" strike="noStrike" kern="1200" spc="-1" dirty="0">
                <a:solidFill>
                  <a:srgbClr val="000000"/>
                </a:solidFill>
                <a:effectLst/>
                <a:latin typeface="Roboto Condensed" panose="020B0604020202020204" charset="0"/>
                <a:ea typeface="Roboto Condensed" panose="020B0604020202020204" charset="0"/>
                <a:cs typeface="Times New Roman" panose="02020603050405020304" pitchFamily="18" charset="0"/>
              </a:rPr>
              <a:t>млн. выписок из Единого реестра субъектов малого и среднего предпринимательства.</a:t>
            </a:r>
            <a:endParaRPr lang="ru-RU" sz="1800" b="0" i="0" u="none" strike="noStrike" dirty="0">
              <a:effectLst/>
              <a:latin typeface="Roboto Condensed" panose="020B0604020202020204" charset="0"/>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28</a:t>
            </a:fld>
            <a:endParaRPr lang="en-US" dirty="0"/>
          </a:p>
        </p:txBody>
      </p:sp>
    </p:spTree>
    <p:extLst>
      <p:ext uri="{BB962C8B-B14F-4D97-AF65-F5344CB8AC3E}">
        <p14:creationId xmlns:p14="http://schemas.microsoft.com/office/powerpoint/2010/main" val="2417014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Tx/>
              <a:buNone/>
            </a:pPr>
            <a:r>
              <a:rPr lang="ru-RU" dirty="0" smtClean="0">
                <a:latin typeface="Roboto Condensed" panose="020B0604020202020204" charset="0"/>
                <a:ea typeface="Roboto Condensed" panose="020B0604020202020204" charset="0"/>
              </a:rPr>
              <a:t>1. С 01.10.2018</a:t>
            </a:r>
            <a:r>
              <a:rPr lang="ru-RU" baseline="0" dirty="0" smtClean="0">
                <a:latin typeface="Roboto Condensed" panose="020B0604020202020204" charset="0"/>
                <a:ea typeface="Roboto Condensed" panose="020B0604020202020204" charset="0"/>
              </a:rPr>
              <a:t> в промышленной эксплуатации находится Единый государственный реестр записей актов гражданского состояния (ЕГР ЗАГС). ФНС России является оператором системы, в которой ведется реестр. Система активно развивается.</a:t>
            </a:r>
          </a:p>
          <a:p>
            <a:pPr marL="0" indent="0">
              <a:buFontTx/>
              <a:buNone/>
            </a:pPr>
            <a:r>
              <a:rPr lang="ru-RU" baseline="0" dirty="0" smtClean="0">
                <a:latin typeface="Roboto Condensed" panose="020B0604020202020204" charset="0"/>
                <a:ea typeface="Roboto Condensed" panose="020B0604020202020204" charset="0"/>
              </a:rPr>
              <a:t>2. За </a:t>
            </a:r>
            <a:r>
              <a:rPr lang="en-US" baseline="0" dirty="0" smtClean="0">
                <a:latin typeface="Roboto Condensed" panose="020B0604020202020204" charset="0"/>
                <a:ea typeface="Roboto Condensed" panose="020B0604020202020204" charset="0"/>
              </a:rPr>
              <a:t>9</a:t>
            </a:r>
            <a:r>
              <a:rPr lang="ru-RU" baseline="0" dirty="0" smtClean="0">
                <a:latin typeface="Roboto Condensed" panose="020B0604020202020204" charset="0"/>
                <a:ea typeface="Roboto Condensed" panose="020B0604020202020204" charset="0"/>
              </a:rPr>
              <a:t> месяцев 2020 года зарегистрировано более 3</a:t>
            </a:r>
            <a:r>
              <a:rPr lang="en-US" baseline="0" dirty="0" smtClean="0">
                <a:latin typeface="Roboto Condensed" panose="020B0604020202020204" charset="0"/>
                <a:ea typeface="Roboto Condensed" panose="020B0604020202020204" charset="0"/>
              </a:rPr>
              <a:t>,5</a:t>
            </a:r>
            <a:r>
              <a:rPr lang="ru-RU" baseline="0" dirty="0" smtClean="0">
                <a:latin typeface="Roboto Condensed" panose="020B0604020202020204" charset="0"/>
                <a:ea typeface="Roboto Condensed" panose="020B0604020202020204" charset="0"/>
              </a:rPr>
              <a:t> млн записей актов гражданского состояния, всего с начала эксплуатации – 10,3 млн</a:t>
            </a:r>
            <a:r>
              <a:rPr lang="en-US" baseline="0" dirty="0" smtClean="0">
                <a:latin typeface="Roboto Condensed" panose="020B0604020202020204" charset="0"/>
                <a:ea typeface="Roboto Condensed" panose="020B0604020202020204" charset="0"/>
              </a:rPr>
              <a:t> </a:t>
            </a:r>
            <a:r>
              <a:rPr lang="ru-RU" baseline="0" dirty="0" smtClean="0">
                <a:latin typeface="Roboto Condensed" panose="020B0604020202020204" charset="0"/>
                <a:ea typeface="Roboto Condensed" panose="020B0604020202020204" charset="0"/>
              </a:rPr>
              <a:t>записей.</a:t>
            </a:r>
          </a:p>
          <a:p>
            <a:pPr marL="0" indent="0">
              <a:buFontTx/>
              <a:buNone/>
            </a:pPr>
            <a:r>
              <a:rPr lang="ru-RU" baseline="0" dirty="0" smtClean="0">
                <a:latin typeface="Roboto Condensed" panose="020B0604020202020204" charset="0"/>
                <a:ea typeface="Roboto Condensed" panose="020B0604020202020204" charset="0"/>
              </a:rPr>
              <a:t>3. Одной из основных задач 2020 года является оцифровка и конвертация в ЕГР ЗАГС записей актов с 1926 года. По состоянию на 30.09.2020 сконвертировано 465 896 689 записей, </a:t>
            </a:r>
            <a:r>
              <a:rPr lang="ru-RU" baseline="0" dirty="0" smtClean="0">
                <a:solidFill>
                  <a:srgbClr val="FF0000"/>
                </a:solidFill>
                <a:latin typeface="Roboto Condensed" panose="020B0604020202020204" charset="0"/>
                <a:ea typeface="Roboto Condensed" panose="020B0604020202020204" charset="0"/>
              </a:rPr>
              <a:t>что составляет 88% от общего числа актовых записей, зарегистрированных  с 01.01.1926 по 30.09.2018 и находящихся на хранении в органах ЗАГС субъектов Российской Федерации и подлежащих передаче во ФГИС «ЕГР ЗАГС».</a:t>
            </a:r>
          </a:p>
          <a:p>
            <a:endParaRPr lang="ru-RU" dirty="0"/>
          </a:p>
        </p:txBody>
      </p:sp>
      <p:sp>
        <p:nvSpPr>
          <p:cNvPr id="4" name="Номер слайда 3"/>
          <p:cNvSpPr>
            <a:spLocks noGrp="1"/>
          </p:cNvSpPr>
          <p:nvPr>
            <p:ph type="sldNum" sz="quarter" idx="5"/>
          </p:nvPr>
        </p:nvSpPr>
        <p:spPr/>
        <p:txBody>
          <a:bodyPr/>
          <a:lstStyle/>
          <a:p>
            <a:fld id="{97863621-2E60-B848-8968-B0341E26A31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92363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0" algn="just"/>
            <a:r>
              <a:rPr lang="ru-RU" sz="1600" dirty="0" smtClean="0">
                <a:latin typeface="Calibri" panose="020F0502020204030204" pitchFamily="34" charset="0"/>
              </a:rPr>
              <a:t>За </a:t>
            </a:r>
            <a:r>
              <a:rPr lang="en-US" sz="1600" dirty="0" smtClean="0">
                <a:latin typeface="Calibri" panose="020F0502020204030204" pitchFamily="34" charset="0"/>
              </a:rPr>
              <a:t>9 </a:t>
            </a:r>
            <a:r>
              <a:rPr lang="ru-RU" sz="1600" dirty="0" smtClean="0">
                <a:latin typeface="Calibri" panose="020F0502020204030204" pitchFamily="34" charset="0"/>
              </a:rPr>
              <a:t>месяцев</a:t>
            </a:r>
            <a:r>
              <a:rPr lang="ru-RU" sz="1600" baseline="0" dirty="0" smtClean="0">
                <a:latin typeface="Calibri" panose="020F0502020204030204" pitchFamily="34" charset="0"/>
              </a:rPr>
              <a:t> </a:t>
            </a:r>
            <a:r>
              <a:rPr lang="ru-RU" sz="1600" dirty="0" smtClean="0">
                <a:latin typeface="Calibri" panose="020F0502020204030204" pitchFamily="34" charset="0"/>
              </a:rPr>
              <a:t>2020 </a:t>
            </a:r>
            <a:r>
              <a:rPr lang="ru-RU" sz="1600" dirty="0">
                <a:latin typeface="Calibri" panose="020F0502020204030204" pitchFamily="34" charset="0"/>
              </a:rPr>
              <a:t>года </a:t>
            </a:r>
            <a:r>
              <a:rPr lang="ru-RU" sz="1600" dirty="0" smtClean="0">
                <a:latin typeface="Calibri" panose="020F0502020204030204" pitchFamily="34" charset="0"/>
              </a:rPr>
              <a:t>на фоне</a:t>
            </a:r>
            <a:r>
              <a:rPr lang="ru-RU" sz="1600" baseline="0" dirty="0" smtClean="0">
                <a:latin typeface="Calibri" panose="020F0502020204030204" pitchFamily="34" charset="0"/>
              </a:rPr>
              <a:t> мер, направленных на противодействие распространению новой коронавирусной инфекции, </a:t>
            </a:r>
            <a:r>
              <a:rPr lang="ru-RU" sz="1600" dirty="0" smtClean="0">
                <a:latin typeface="Calibri" panose="020F0502020204030204" pitchFamily="34" charset="0"/>
              </a:rPr>
              <a:t>отмечается значительное</a:t>
            </a:r>
            <a:r>
              <a:rPr lang="ru-RU" sz="1600" baseline="0" dirty="0" smtClean="0">
                <a:latin typeface="Calibri" panose="020F0502020204030204" pitchFamily="34" charset="0"/>
              </a:rPr>
              <a:t> снижение </a:t>
            </a:r>
            <a:r>
              <a:rPr lang="ru-RU" sz="1600" dirty="0" smtClean="0">
                <a:latin typeface="Calibri" panose="020F0502020204030204" pitchFamily="34" charset="0"/>
              </a:rPr>
              <a:t>темпов </a:t>
            </a:r>
            <a:r>
              <a:rPr lang="ru-RU" sz="1600" dirty="0">
                <a:latin typeface="Calibri" panose="020F0502020204030204" pitchFamily="34" charset="0"/>
              </a:rPr>
              <a:t>роста экономики относительно соответствующего периода прошлого года. По предварительной оценке Росстата, ВВП </a:t>
            </a:r>
            <a:r>
              <a:rPr lang="ru-RU" sz="1600" dirty="0" smtClean="0">
                <a:latin typeface="Calibri" panose="020F0502020204030204" pitchFamily="34" charset="0"/>
              </a:rPr>
              <a:t>снизился </a:t>
            </a:r>
            <a:r>
              <a:rPr lang="ru-RU" sz="1600" dirty="0">
                <a:latin typeface="Calibri" panose="020F0502020204030204" pitchFamily="34" charset="0"/>
              </a:rPr>
              <a:t>на </a:t>
            </a:r>
            <a:r>
              <a:rPr lang="ru-RU" sz="1600" dirty="0" smtClean="0">
                <a:latin typeface="Calibri" panose="020F0502020204030204" pitchFamily="34" charset="0"/>
              </a:rPr>
              <a:t>3,4% (за 9 месяцев</a:t>
            </a:r>
            <a:r>
              <a:rPr lang="ru-RU" sz="1600" baseline="0" dirty="0" smtClean="0">
                <a:latin typeface="Calibri" panose="020F0502020204030204" pitchFamily="34" charset="0"/>
              </a:rPr>
              <a:t> </a:t>
            </a:r>
            <a:r>
              <a:rPr lang="ru-RU" sz="1600" dirty="0" smtClean="0">
                <a:latin typeface="Calibri" panose="020F0502020204030204" pitchFamily="34" charset="0"/>
              </a:rPr>
              <a:t>2019 года ВВП вырос на 0,8% ).</a:t>
            </a:r>
            <a:endParaRPr lang="ru-RU" sz="1600" dirty="0">
              <a:latin typeface="Calibri" panose="020F0502020204030204" pitchFamily="34" charset="0"/>
            </a:endParaRPr>
          </a:p>
          <a:p>
            <a:pPr indent="0" algn="just"/>
            <a:r>
              <a:rPr lang="ru-RU" sz="1600" dirty="0" smtClean="0">
                <a:latin typeface="Calibri" panose="020F0502020204030204" pitchFamily="34" charset="0"/>
              </a:rPr>
              <a:t>Промышленность также показала понижательный</a:t>
            </a:r>
            <a:r>
              <a:rPr lang="ru-RU" sz="1600" baseline="0" dirty="0" smtClean="0">
                <a:latin typeface="Calibri" panose="020F0502020204030204" pitchFamily="34" charset="0"/>
              </a:rPr>
              <a:t> </a:t>
            </a:r>
            <a:r>
              <a:rPr lang="ru-RU" sz="1600" dirty="0" smtClean="0">
                <a:latin typeface="Calibri" panose="020F0502020204030204" pitchFamily="34" charset="0"/>
              </a:rPr>
              <a:t>тренд (-2,9%, </a:t>
            </a:r>
            <a:r>
              <a:rPr lang="ru-RU" sz="1600" dirty="0">
                <a:latin typeface="Calibri" panose="020F0502020204030204" pitchFamily="34" charset="0"/>
              </a:rPr>
              <a:t>или </a:t>
            </a:r>
            <a:r>
              <a:rPr lang="ru-RU" sz="1600" dirty="0" smtClean="0">
                <a:latin typeface="Calibri" panose="020F0502020204030204" pitchFamily="34" charset="0"/>
              </a:rPr>
              <a:t>-6,4 </a:t>
            </a:r>
            <a:r>
              <a:rPr lang="ru-RU" sz="1600" dirty="0">
                <a:latin typeface="Calibri" panose="020F0502020204030204" pitchFamily="34" charset="0"/>
              </a:rPr>
              <a:t>п.п. относительно </a:t>
            </a:r>
            <a:r>
              <a:rPr lang="ru-RU" sz="1600" dirty="0" smtClean="0">
                <a:latin typeface="Calibri" panose="020F0502020204030204" pitchFamily="34" charset="0"/>
              </a:rPr>
              <a:t>соответствующего периода </a:t>
            </a:r>
            <a:r>
              <a:rPr lang="ru-RU" sz="1600" dirty="0">
                <a:latin typeface="Calibri" panose="020F0502020204030204" pitchFamily="34" charset="0"/>
              </a:rPr>
              <a:t>2019 года</a:t>
            </a:r>
            <a:r>
              <a:rPr lang="ru-RU" sz="1600" dirty="0" smtClean="0">
                <a:latin typeface="Calibri" panose="020F0502020204030204" pitchFamily="34" charset="0"/>
              </a:rPr>
              <a:t>). Темп роста обрабатывающих производств показывает</a:t>
            </a:r>
            <a:r>
              <a:rPr lang="ru-RU" sz="1600" baseline="0" dirty="0" smtClean="0">
                <a:latin typeface="Calibri" panose="020F0502020204030204" pitchFamily="34" charset="0"/>
              </a:rPr>
              <a:t> уровень прошлого года</a:t>
            </a:r>
            <a:r>
              <a:rPr lang="en-US" sz="1600" baseline="0" dirty="0" smtClean="0">
                <a:latin typeface="Calibri" panose="020F0502020204030204" pitchFamily="34" charset="0"/>
              </a:rPr>
              <a:t> </a:t>
            </a:r>
            <a:r>
              <a:rPr lang="ru-RU" sz="1600" baseline="0" dirty="0" smtClean="0">
                <a:latin typeface="Calibri" panose="020F0502020204030204" pitchFamily="34" charset="0"/>
              </a:rPr>
              <a:t>(100,0%), при этом тем роста замедлился на 3,1 п.п.</a:t>
            </a:r>
            <a:r>
              <a:rPr lang="ru-RU" sz="1600" dirty="0" smtClean="0">
                <a:latin typeface="Calibri" panose="020F0502020204030204" pitchFamily="34" charset="0"/>
              </a:rPr>
              <a:t> При этом наибольшее снижение показывает сектор добычи</a:t>
            </a:r>
            <a:r>
              <a:rPr lang="ru-RU" sz="1600" baseline="0" dirty="0" smtClean="0">
                <a:latin typeface="Calibri" panose="020F0502020204030204" pitchFamily="34" charset="0"/>
              </a:rPr>
              <a:t> полезных ископаемых</a:t>
            </a:r>
            <a:r>
              <a:rPr lang="ru-RU" sz="1600" dirty="0" smtClean="0">
                <a:latin typeface="Calibri" panose="020F0502020204030204" pitchFamily="34" charset="0"/>
              </a:rPr>
              <a:t> (-6,5%, или -10,8 п.п.).</a:t>
            </a:r>
            <a:endParaRPr lang="ru-RU" sz="1600" dirty="0">
              <a:latin typeface="Calibri" panose="020F0502020204030204" pitchFamily="34" charset="0"/>
            </a:endParaRPr>
          </a:p>
          <a:p>
            <a:pPr indent="0" algn="just"/>
            <a:r>
              <a:rPr lang="ru-RU" sz="1600" dirty="0" smtClean="0">
                <a:latin typeface="Calibri" panose="020F0502020204030204" pitchFamily="34" charset="0"/>
              </a:rPr>
              <a:t>Оборот </a:t>
            </a:r>
            <a:r>
              <a:rPr lang="ru-RU" sz="1600" dirty="0">
                <a:latin typeface="Calibri" panose="020F0502020204030204" pitchFamily="34" charset="0"/>
              </a:rPr>
              <a:t>розничной торговли </a:t>
            </a:r>
            <a:r>
              <a:rPr lang="ru-RU" sz="1600" dirty="0" smtClean="0">
                <a:latin typeface="Calibri" panose="020F0502020204030204" pitchFamily="34" charset="0"/>
              </a:rPr>
              <a:t>продемонстрировал рекордное снижение за последние 5 лет (-4,8%, </a:t>
            </a:r>
            <a:r>
              <a:rPr lang="ru-RU" sz="1600" dirty="0">
                <a:latin typeface="Calibri" panose="020F0502020204030204" pitchFamily="34" charset="0"/>
              </a:rPr>
              <a:t>или </a:t>
            </a:r>
            <a:r>
              <a:rPr lang="ru-RU" sz="1600" dirty="0" smtClean="0">
                <a:latin typeface="Calibri" panose="020F0502020204030204" pitchFamily="34" charset="0"/>
              </a:rPr>
              <a:t>-6,6 </a:t>
            </a:r>
            <a:r>
              <a:rPr lang="ru-RU" sz="1600" dirty="0">
                <a:latin typeface="Calibri" panose="020F0502020204030204" pitchFamily="34" charset="0"/>
              </a:rPr>
              <a:t>п.п.) относительно 9</a:t>
            </a:r>
            <a:r>
              <a:rPr lang="en-US" sz="1600" dirty="0" smtClean="0">
                <a:latin typeface="Calibri" panose="020F0502020204030204" pitchFamily="34" charset="0"/>
              </a:rPr>
              <a:t> </a:t>
            </a:r>
            <a:r>
              <a:rPr lang="ru-RU" sz="1600" dirty="0" smtClean="0">
                <a:latin typeface="Calibri" panose="020F0502020204030204" pitchFamily="34" charset="0"/>
              </a:rPr>
              <a:t>месяцев 2019 </a:t>
            </a:r>
            <a:r>
              <a:rPr lang="ru-RU" sz="1600" dirty="0">
                <a:latin typeface="Calibri" panose="020F0502020204030204" pitchFamily="34" charset="0"/>
              </a:rPr>
              <a:t>года. Дополнительным </a:t>
            </a:r>
            <a:r>
              <a:rPr lang="ru-RU" sz="1600" dirty="0" smtClean="0">
                <a:latin typeface="Calibri" panose="020F0502020204030204" pitchFamily="34" charset="0"/>
              </a:rPr>
              <a:t>отражением снижения </a:t>
            </a:r>
            <a:r>
              <a:rPr lang="ru-RU" sz="1600" dirty="0">
                <a:latin typeface="Calibri" panose="020F0502020204030204" pitchFamily="34" charset="0"/>
              </a:rPr>
              <a:t>уровня потребления </a:t>
            </a:r>
            <a:r>
              <a:rPr lang="ru-RU" sz="1600" dirty="0" smtClean="0">
                <a:latin typeface="Calibri" panose="020F0502020204030204" pitchFamily="34" charset="0"/>
              </a:rPr>
              <a:t>за январь-сентябрь </a:t>
            </a:r>
            <a:r>
              <a:rPr lang="ru-RU" sz="1600" dirty="0">
                <a:latin typeface="Calibri" panose="020F0502020204030204" pitchFamily="34" charset="0"/>
              </a:rPr>
              <a:t>2020 года служит динамика оптовой торговли </a:t>
            </a:r>
            <a:r>
              <a:rPr lang="ru-RU" sz="1600" dirty="0" smtClean="0">
                <a:latin typeface="Calibri" panose="020F0502020204030204" pitchFamily="34" charset="0"/>
              </a:rPr>
              <a:t>(-0,4% </a:t>
            </a:r>
            <a:r>
              <a:rPr lang="ru-RU" sz="1600" dirty="0">
                <a:latin typeface="Calibri" panose="020F0502020204030204" pitchFamily="34" charset="0"/>
              </a:rPr>
              <a:t>за </a:t>
            </a:r>
            <a:r>
              <a:rPr lang="ru-RU" sz="1600" dirty="0" smtClean="0">
                <a:latin typeface="Calibri" panose="020F0502020204030204" pitchFamily="34" charset="0"/>
              </a:rPr>
              <a:t>январь-сентябрь 2020 года, или +0,7 </a:t>
            </a:r>
            <a:r>
              <a:rPr lang="ru-RU" sz="1600" dirty="0">
                <a:latin typeface="Calibri" panose="020F0502020204030204" pitchFamily="34" charset="0"/>
              </a:rPr>
              <a:t>п.п</a:t>
            </a:r>
            <a:r>
              <a:rPr lang="ru-RU" sz="1600" dirty="0" smtClean="0">
                <a:latin typeface="Calibri" panose="020F0502020204030204" pitchFamily="34" charset="0"/>
              </a:rPr>
              <a:t>. к соответствующему</a:t>
            </a:r>
            <a:r>
              <a:rPr lang="ru-RU" sz="1600" baseline="0" dirty="0" smtClean="0">
                <a:latin typeface="Calibri" panose="020F0502020204030204" pitchFamily="34" charset="0"/>
              </a:rPr>
              <a:t> периоду 2019 года</a:t>
            </a:r>
            <a:r>
              <a:rPr lang="ru-RU" sz="1600" dirty="0" smtClean="0">
                <a:latin typeface="Calibri" panose="020F0502020204030204" pitchFamily="34" charset="0"/>
              </a:rPr>
              <a:t>).</a:t>
            </a:r>
            <a:endParaRPr lang="ru-RU" sz="1600" dirty="0">
              <a:latin typeface="Calibri" panose="020F0502020204030204" pitchFamily="34" charset="0"/>
            </a:endParaRPr>
          </a:p>
          <a:p>
            <a:pPr indent="0" algn="just"/>
            <a:r>
              <a:rPr lang="ru-RU" sz="1600" dirty="0" smtClean="0">
                <a:latin typeface="Calibri" panose="020F0502020204030204" pitchFamily="34" charset="0"/>
              </a:rPr>
              <a:t>При этом динамика </a:t>
            </a:r>
            <a:r>
              <a:rPr lang="ru-RU" sz="1600" dirty="0">
                <a:latin typeface="Calibri" panose="020F0502020204030204" pitchFamily="34" charset="0"/>
              </a:rPr>
              <a:t>прибыли прибыльных </a:t>
            </a:r>
            <a:r>
              <a:rPr lang="ru-RU" sz="1600" dirty="0" smtClean="0">
                <a:latin typeface="Calibri" panose="020F0502020204030204" pitchFamily="34" charset="0"/>
              </a:rPr>
              <a:t>организаций* </a:t>
            </a:r>
            <a:r>
              <a:rPr lang="ru-RU" sz="1600" dirty="0">
                <a:latin typeface="Calibri" panose="020F0502020204030204" pitchFamily="34" charset="0"/>
              </a:rPr>
              <a:t>демонстрирует снижение </a:t>
            </a:r>
            <a:r>
              <a:rPr lang="ru-RU" sz="1600" dirty="0" smtClean="0">
                <a:latin typeface="Calibri" panose="020F0502020204030204" pitchFamily="34" charset="0"/>
              </a:rPr>
              <a:t>на 14,</a:t>
            </a:r>
            <a:r>
              <a:rPr lang="en-US" sz="1600" dirty="0" smtClean="0">
                <a:latin typeface="Calibri" panose="020F0502020204030204" pitchFamily="34" charset="0"/>
              </a:rPr>
              <a:t>9</a:t>
            </a:r>
            <a:r>
              <a:rPr lang="ru-RU" sz="1600" baseline="0" dirty="0" smtClean="0">
                <a:latin typeface="Calibri" panose="020F0502020204030204" pitchFamily="34" charset="0"/>
              </a:rPr>
              <a:t>% </a:t>
            </a:r>
            <a:r>
              <a:rPr lang="ru-RU" sz="1600" dirty="0" smtClean="0">
                <a:latin typeface="Calibri" panose="020F0502020204030204" pitchFamily="34" charset="0"/>
              </a:rPr>
              <a:t>(или </a:t>
            </a:r>
            <a:r>
              <a:rPr lang="ru-RU" sz="1600" dirty="0">
                <a:latin typeface="Calibri" panose="020F0502020204030204" pitchFamily="34" charset="0"/>
              </a:rPr>
              <a:t>«минус» </a:t>
            </a:r>
            <a:r>
              <a:rPr lang="ru-RU" sz="1600" dirty="0" smtClean="0">
                <a:latin typeface="Calibri" panose="020F0502020204030204" pitchFamily="34" charset="0"/>
              </a:rPr>
              <a:t>23,3 </a:t>
            </a:r>
            <a:r>
              <a:rPr lang="ru-RU" sz="1600" dirty="0">
                <a:latin typeface="Calibri" panose="020F0502020204030204" pitchFamily="34" charset="0"/>
              </a:rPr>
              <a:t>п.п</a:t>
            </a:r>
            <a:r>
              <a:rPr lang="ru-RU" sz="1600" dirty="0" smtClean="0">
                <a:latin typeface="Calibri" panose="020F0502020204030204" pitchFamily="34" charset="0"/>
              </a:rPr>
              <a:t>. относительно соответствующего периода 2019 года).</a:t>
            </a:r>
            <a:endParaRPr lang="ru-RU" sz="1600" dirty="0">
              <a:latin typeface="Calibri" panose="020F0502020204030204" pitchFamily="34" charset="0"/>
            </a:endParaRPr>
          </a:p>
          <a:p>
            <a:pPr indent="0" algn="just"/>
            <a:r>
              <a:rPr lang="ru-RU" sz="1600" dirty="0" smtClean="0">
                <a:latin typeface="Calibri" panose="020F0502020204030204" pitchFamily="34" charset="0"/>
              </a:rPr>
              <a:t>Дополнительно, понижательная тенденция </a:t>
            </a:r>
            <a:r>
              <a:rPr lang="ru-RU" sz="1600" dirty="0">
                <a:latin typeface="Calibri" panose="020F0502020204030204" pitchFamily="34" charset="0"/>
              </a:rPr>
              <a:t>уровня потребления </a:t>
            </a:r>
            <a:r>
              <a:rPr lang="ru-RU" sz="1600" dirty="0" smtClean="0">
                <a:latin typeface="Calibri" panose="020F0502020204030204" pitchFamily="34" charset="0"/>
              </a:rPr>
              <a:t>усугубляется </a:t>
            </a:r>
            <a:r>
              <a:rPr lang="ru-RU" sz="1600" dirty="0">
                <a:latin typeface="Calibri" panose="020F0502020204030204" pitchFamily="34" charset="0"/>
              </a:rPr>
              <a:t>более </a:t>
            </a:r>
            <a:r>
              <a:rPr lang="ru-RU" sz="1600" dirty="0" smtClean="0">
                <a:latin typeface="Calibri" panose="020F0502020204030204" pitchFamily="34" charset="0"/>
              </a:rPr>
              <a:t>низкими</a:t>
            </a:r>
            <a:r>
              <a:rPr lang="ru-RU" sz="1600" baseline="0" dirty="0" smtClean="0">
                <a:latin typeface="Calibri" panose="020F0502020204030204" pitchFamily="34" charset="0"/>
              </a:rPr>
              <a:t> </a:t>
            </a:r>
            <a:r>
              <a:rPr lang="ru-RU" sz="1600" dirty="0" smtClean="0">
                <a:latin typeface="Calibri" panose="020F0502020204030204" pitchFamily="34" charset="0"/>
              </a:rPr>
              <a:t>темпами </a:t>
            </a:r>
            <a:r>
              <a:rPr lang="ru-RU" sz="1600" dirty="0">
                <a:latin typeface="Calibri" panose="020F0502020204030204" pitchFamily="34" charset="0"/>
              </a:rPr>
              <a:t>роста заработной платы относительно соответствующего периода 2019 года (номинальный </a:t>
            </a:r>
            <a:r>
              <a:rPr lang="ru-RU" sz="1600" dirty="0" smtClean="0">
                <a:latin typeface="Calibri" panose="020F0502020204030204" pitchFamily="34" charset="0"/>
              </a:rPr>
              <a:t>+5,6% </a:t>
            </a:r>
            <a:r>
              <a:rPr lang="ru-RU" sz="1600" dirty="0">
                <a:latin typeface="Calibri" panose="020F0502020204030204" pitchFamily="34" charset="0"/>
              </a:rPr>
              <a:t>(или </a:t>
            </a:r>
            <a:r>
              <a:rPr lang="ru-RU" sz="1600" dirty="0" smtClean="0">
                <a:latin typeface="Calibri" panose="020F0502020204030204" pitchFamily="34" charset="0"/>
              </a:rPr>
              <a:t>-1,6 </a:t>
            </a:r>
            <a:r>
              <a:rPr lang="ru-RU" sz="1600" dirty="0">
                <a:latin typeface="Calibri" panose="020F0502020204030204" pitchFamily="34" charset="0"/>
              </a:rPr>
              <a:t>п.п.), реальный </a:t>
            </a:r>
            <a:r>
              <a:rPr lang="ru-RU" sz="1600" dirty="0" smtClean="0">
                <a:latin typeface="Calibri" panose="020F0502020204030204" pitchFamily="34" charset="0"/>
              </a:rPr>
              <a:t>+2,6% </a:t>
            </a:r>
            <a:r>
              <a:rPr lang="ru-RU" sz="1600" dirty="0">
                <a:latin typeface="Calibri" panose="020F0502020204030204" pitchFamily="34" charset="0"/>
              </a:rPr>
              <a:t>(или </a:t>
            </a:r>
            <a:r>
              <a:rPr lang="ru-RU" sz="1600" dirty="0" smtClean="0">
                <a:latin typeface="Calibri" panose="020F0502020204030204" pitchFamily="34" charset="0"/>
              </a:rPr>
              <a:t>+0,4 </a:t>
            </a:r>
            <a:r>
              <a:rPr lang="ru-RU" sz="1600" dirty="0">
                <a:latin typeface="Calibri" panose="020F0502020204030204" pitchFamily="34" charset="0"/>
              </a:rPr>
              <a:t>п.п</a:t>
            </a:r>
            <a:r>
              <a:rPr lang="ru-RU" sz="1600" dirty="0" smtClean="0">
                <a:latin typeface="Calibri" panose="020F0502020204030204" pitchFamily="34" charset="0"/>
              </a:rPr>
              <a:t>.). Фонд оплаты труда снижение</a:t>
            </a:r>
          </a:p>
          <a:p>
            <a:pPr indent="0" algn="just"/>
            <a:endParaRPr lang="ru-RU" sz="1600" dirty="0" smtClean="0">
              <a:latin typeface="Calibri" panose="020F0502020204030204" pitchFamily="34" charset="0"/>
            </a:endParaRPr>
          </a:p>
          <a:p>
            <a:pPr indent="0" algn="just"/>
            <a:r>
              <a:rPr lang="ru-RU" sz="1600" dirty="0" smtClean="0">
                <a:latin typeface="Calibri" panose="020F0502020204030204" pitchFamily="34" charset="0"/>
              </a:rPr>
              <a:t>При этом динамика поступлений за указанный</a:t>
            </a:r>
            <a:r>
              <a:rPr lang="ru-RU" sz="1600" baseline="0" dirty="0" smtClean="0">
                <a:latin typeface="Calibri" panose="020F0502020204030204" pitchFamily="34" charset="0"/>
              </a:rPr>
              <a:t> период коррелирует с общей динамикой экономики Российской Федерации.</a:t>
            </a:r>
            <a:endParaRPr lang="ru-RU" sz="1600" dirty="0" smtClean="0">
              <a:latin typeface="Calibri" panose="020F0502020204030204" pitchFamily="34" charset="0"/>
            </a:endParaRPr>
          </a:p>
          <a:p>
            <a:pPr indent="0" algn="just"/>
            <a:endParaRPr lang="ru-RU" sz="1600" dirty="0" smtClean="0">
              <a:latin typeface="Calibri" panose="020F0502020204030204" pitchFamily="34" charset="0"/>
            </a:endParaRPr>
          </a:p>
          <a:p>
            <a:pPr indent="0" algn="just"/>
            <a:r>
              <a:rPr lang="ru-RU" sz="1600" dirty="0" smtClean="0">
                <a:latin typeface="Calibri" panose="020F0502020204030204" pitchFamily="34" charset="0"/>
              </a:rPr>
              <a:t>* - предварительные данные за январь-август 2020 года</a:t>
            </a:r>
            <a:endParaRPr lang="ru-RU" sz="1600" dirty="0">
              <a:latin typeface="Calibri" panose="020F0502020204030204" pitchFamily="3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3</a:t>
            </a:fld>
            <a:endParaRPr lang="en-US" dirty="0"/>
          </a:p>
        </p:txBody>
      </p:sp>
    </p:spTree>
    <p:extLst>
      <p:ext uri="{BB962C8B-B14F-4D97-AF65-F5344CB8AC3E}">
        <p14:creationId xmlns:p14="http://schemas.microsoft.com/office/powerpoint/2010/main" val="197779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7200" algn="just"/>
            <a:r>
              <a:rPr lang="ru-RU" sz="1600" b="0" i="0" dirty="0" smtClean="0">
                <a:effectLst/>
                <a:latin typeface="Roboto Condensed" panose="020B0604020202020204" charset="0"/>
                <a:ea typeface="Roboto Condensed" panose="020B0604020202020204" charset="0"/>
              </a:rPr>
              <a:t>За 9 месяцев 2020 года введено в промышленную эксплуатацию 41 технологический процесс ФНС России.</a:t>
            </a:r>
          </a:p>
          <a:p>
            <a:pPr marL="0" marR="0" indent="457200" algn="just" defTabSz="609585"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tx1"/>
                </a:solidFill>
                <a:latin typeface="Roboto Condensed" panose="020B0604020202020204" charset="0"/>
                <a:ea typeface="Roboto Condensed" panose="020B0604020202020204" charset="0"/>
                <a:cs typeface="+mn-cs"/>
              </a:rPr>
              <a:t>Введено в промышленную эксплуатацию прикладное программное обеспечение подсистем налогового администрирования АИС «Налог-3», реализующее формирование управленческой отчетности на основе данных по обработке налоговой и бухгалтерской отчетности (технологический процесс 201.02.00.00.0080 «Мониторинг и анализ результатов деятельности налоговых органов в соответствии с возложенной компетенцией, подготовка аналитических материалов и обзоров»), разработанное в рамках проекта развития АИС ФНС России </a:t>
            </a:r>
            <a:r>
              <a:rPr lang="ru-RU" sz="1600" b="0" i="0" dirty="0" smtClean="0">
                <a:solidFill>
                  <a:schemeClr val="tx1">
                    <a:lumMod val="75000"/>
                  </a:schemeClr>
                </a:solidFill>
                <a:latin typeface="Roboto Condensed" panose="020B0604020202020204" charset="0"/>
                <a:ea typeface="Roboto Condensed" panose="020B0604020202020204" charset="0"/>
              </a:rPr>
              <a:t>«Мониторинг обработки налоговой и бухгалтерской отчетности».</a:t>
            </a:r>
          </a:p>
          <a:p>
            <a:pPr marL="0" marR="0" indent="457200" algn="just" defTabSz="609585" rtl="0" eaLnBrk="1" fontAlgn="auto" latinLnBrk="0" hangingPunct="1">
              <a:lnSpc>
                <a:spcPct val="100000"/>
              </a:lnSpc>
              <a:spcBef>
                <a:spcPts val="0"/>
              </a:spcBef>
              <a:spcAft>
                <a:spcPts val="0"/>
              </a:spcAft>
              <a:buClrTx/>
              <a:buSzTx/>
              <a:buFontTx/>
              <a:buNone/>
              <a:tabLst/>
              <a:defRPr/>
            </a:pPr>
            <a:r>
              <a:rPr lang="ru-RU" sz="1600" b="0" i="0" dirty="0" smtClean="0">
                <a:solidFill>
                  <a:schemeClr val="tx1">
                    <a:lumMod val="75000"/>
                  </a:schemeClr>
                </a:solidFill>
                <a:latin typeface="Roboto Condensed" panose="020B0604020202020204" charset="0"/>
                <a:ea typeface="Roboto Condensed" panose="020B0604020202020204" charset="0"/>
              </a:rPr>
              <a:t>Указанное программное обеспечение охватывает мониторингом в АИС «Налог-3» - </a:t>
            </a:r>
            <a:r>
              <a:rPr lang="ru-RU" sz="1600" b="0" i="0" dirty="0" smtClean="0">
                <a:latin typeface="Roboto Condensed" panose="020B0604020202020204" charset="0"/>
                <a:ea typeface="Roboto Condensed" panose="020B0604020202020204" charset="0"/>
              </a:rPr>
              <a:t>3 технологических процесса, обеспечивающих прием и обработку НБО, и 4 технологических процесса, обеспечивающих проведение КНП и оформление ее результатов</a:t>
            </a:r>
            <a:r>
              <a:rPr lang="ru-RU" sz="1600" b="0" i="0" dirty="0" smtClean="0">
                <a:solidFill>
                  <a:schemeClr val="tx1">
                    <a:lumMod val="75000"/>
                  </a:schemeClr>
                </a:solidFill>
                <a:latin typeface="Roboto Condensed" panose="020B0604020202020204" charset="0"/>
                <a:ea typeface="Roboto Condensed" panose="020B0604020202020204" charset="0"/>
              </a:rPr>
              <a:t>:</a:t>
            </a:r>
          </a:p>
          <a:p>
            <a:pPr marL="342900" marR="0" indent="457200" algn="just" defTabSz="609585" rtl="0" eaLnBrk="1" fontAlgn="auto" latinLnBrk="0" hangingPunct="1">
              <a:lnSpc>
                <a:spcPct val="100000"/>
              </a:lnSpc>
              <a:spcBef>
                <a:spcPts val="0"/>
              </a:spcBef>
              <a:spcAft>
                <a:spcPts val="0"/>
              </a:spcAft>
              <a:buClrTx/>
              <a:buSzTx/>
              <a:buFont typeface="+mj-lt"/>
              <a:buAutoNum type="arabicPeriod"/>
              <a:tabLst/>
              <a:defRPr/>
            </a:pPr>
            <a:r>
              <a:rPr lang="ru-RU" sz="1600" b="0" i="0" dirty="0" smtClean="0">
                <a:solidFill>
                  <a:schemeClr val="tx1">
                    <a:lumMod val="75000"/>
                  </a:schemeClr>
                </a:solidFill>
                <a:latin typeface="Roboto Condensed" panose="020B0604020202020204" charset="0"/>
                <a:ea typeface="Roboto Condensed" panose="020B0604020202020204" charset="0"/>
              </a:rPr>
              <a:t>103.06.02.02.0010 «Прием и обработка документов, представленных в налоговые органы в электронной форме по телекоммуникационным каналам связи с применением усиленной квалифицированной электронной подписи»;</a:t>
            </a:r>
          </a:p>
          <a:p>
            <a:pPr marL="342900" marR="0" indent="457200" algn="just" defTabSz="609585" rtl="0" eaLnBrk="1" fontAlgn="auto" latinLnBrk="0" hangingPunct="1">
              <a:lnSpc>
                <a:spcPct val="100000"/>
              </a:lnSpc>
              <a:spcBef>
                <a:spcPts val="0"/>
              </a:spcBef>
              <a:spcAft>
                <a:spcPts val="0"/>
              </a:spcAft>
              <a:buClrTx/>
              <a:buSzTx/>
              <a:buFont typeface="+mj-lt"/>
              <a:buAutoNum type="arabicPeriod"/>
              <a:tabLst/>
              <a:defRPr/>
            </a:pPr>
            <a:r>
              <a:rPr lang="ru-RU" sz="1600" b="0" i="0" dirty="0" smtClean="0">
                <a:solidFill>
                  <a:schemeClr val="tx1">
                    <a:lumMod val="75000"/>
                  </a:schemeClr>
                </a:solidFill>
                <a:latin typeface="Roboto Condensed" panose="020B0604020202020204" charset="0"/>
                <a:ea typeface="Roboto Condensed" panose="020B0604020202020204" charset="0"/>
              </a:rPr>
              <a:t>103.06.02.02.0020 «Приём и обработка документов налоговой и бухгалтерской отчётности на бумажном носителе»;</a:t>
            </a:r>
          </a:p>
          <a:p>
            <a:pPr marL="342900" marR="0" indent="457200" algn="just" defTabSz="609585" rtl="0" eaLnBrk="1" fontAlgn="auto" latinLnBrk="0" hangingPunct="1">
              <a:lnSpc>
                <a:spcPct val="100000"/>
              </a:lnSpc>
              <a:spcBef>
                <a:spcPts val="0"/>
              </a:spcBef>
              <a:spcAft>
                <a:spcPts val="0"/>
              </a:spcAft>
              <a:buClrTx/>
              <a:buSzTx/>
              <a:buFont typeface="+mj-lt"/>
              <a:buAutoNum type="arabicPeriod"/>
              <a:tabLst/>
              <a:defRPr/>
            </a:pPr>
            <a:r>
              <a:rPr lang="ru-RU" sz="1600" b="0" i="0" dirty="0" smtClean="0">
                <a:solidFill>
                  <a:schemeClr val="tx1">
                    <a:lumMod val="75000"/>
                  </a:schemeClr>
                </a:solidFill>
                <a:latin typeface="Roboto Condensed" panose="020B0604020202020204" charset="0"/>
                <a:ea typeface="Roboto Condensed" panose="020B0604020202020204" charset="0"/>
              </a:rPr>
              <a:t>103.06.02.00.0010 «Единая регистрация входящих документов на бумажных носителях в АИС «Налог-3»»;</a:t>
            </a:r>
          </a:p>
          <a:p>
            <a:pPr marL="342900" marR="0" indent="457200" algn="just" defTabSz="609585" rtl="0" eaLnBrk="1" fontAlgn="auto" latinLnBrk="0" hangingPunct="1">
              <a:lnSpc>
                <a:spcPct val="100000"/>
              </a:lnSpc>
              <a:spcBef>
                <a:spcPts val="0"/>
              </a:spcBef>
              <a:spcAft>
                <a:spcPts val="0"/>
              </a:spcAft>
              <a:buClrTx/>
              <a:buSzTx/>
              <a:buFont typeface="+mj-lt"/>
              <a:buAutoNum type="arabicPeriod"/>
              <a:tabLst/>
              <a:defRPr/>
            </a:pPr>
            <a:r>
              <a:rPr lang="ru-RU" sz="1600" b="0" i="0" dirty="0" smtClean="0">
                <a:solidFill>
                  <a:schemeClr val="tx1">
                    <a:lumMod val="75000"/>
                  </a:schemeClr>
                </a:solidFill>
                <a:latin typeface="Roboto Condensed" panose="020B0604020202020204" charset="0"/>
                <a:ea typeface="Roboto Condensed" panose="020B0604020202020204" charset="0"/>
              </a:rPr>
              <a:t>103.06.06.00.0010 «Камеральная налоговая проверка соблюдения законодательства о налогах и сборах (за исключением деклараций по НДС и акцизам с заявленной суммой к возмещению)»;</a:t>
            </a:r>
          </a:p>
          <a:p>
            <a:pPr marL="342900" marR="0" indent="457200" algn="just" defTabSz="609585" rtl="0" eaLnBrk="1" fontAlgn="auto" latinLnBrk="0" hangingPunct="1">
              <a:lnSpc>
                <a:spcPct val="100000"/>
              </a:lnSpc>
              <a:spcBef>
                <a:spcPts val="0"/>
              </a:spcBef>
              <a:spcAft>
                <a:spcPts val="0"/>
              </a:spcAft>
              <a:buClrTx/>
              <a:buSzTx/>
              <a:buFont typeface="+mj-lt"/>
              <a:buAutoNum type="arabicPeriod"/>
              <a:tabLst/>
              <a:defRPr/>
            </a:pPr>
            <a:r>
              <a:rPr lang="ru-RU" sz="1600" b="0" i="0" dirty="0" smtClean="0">
                <a:solidFill>
                  <a:schemeClr val="tx1"/>
                </a:solidFill>
                <a:latin typeface="Roboto Condensed" panose="020B0604020202020204" charset="0"/>
                <a:ea typeface="Roboto Condensed" panose="020B0604020202020204" charset="0"/>
              </a:rPr>
              <a:t>103.06.06.00.0020 «Камеральная налоговая проверка налоговой декларации по НДС с суммой налога, заявленной к возмещению»;</a:t>
            </a:r>
          </a:p>
          <a:p>
            <a:pPr marL="342900" marR="0" indent="457200" algn="just" defTabSz="609585" rtl="0" eaLnBrk="1" fontAlgn="auto" latinLnBrk="0" hangingPunct="1">
              <a:lnSpc>
                <a:spcPct val="100000"/>
              </a:lnSpc>
              <a:spcBef>
                <a:spcPts val="0"/>
              </a:spcBef>
              <a:spcAft>
                <a:spcPts val="0"/>
              </a:spcAft>
              <a:buClrTx/>
              <a:buSzTx/>
              <a:buFont typeface="+mj-lt"/>
              <a:buAutoNum type="arabicPeriod"/>
              <a:tabLst/>
              <a:defRPr/>
            </a:pPr>
            <a:r>
              <a:rPr lang="ru-RU" sz="1600" b="0" i="0" dirty="0" smtClean="0">
                <a:solidFill>
                  <a:schemeClr val="tx1"/>
                </a:solidFill>
                <a:latin typeface="Roboto Condensed" panose="020B0604020202020204" charset="0"/>
                <a:ea typeface="Roboto Condensed" panose="020B0604020202020204" charset="0"/>
              </a:rPr>
              <a:t>103.06.06.00.0030 «Камеральная налоговая проверка налоговой декларации по НДС, в которой заявлено право на возмещение налога, в заявительном порядке, установленном статьей 176.1 НК РФ»;</a:t>
            </a:r>
          </a:p>
          <a:p>
            <a:pPr marL="342900" marR="0" indent="457200" algn="just" defTabSz="609585" rtl="0" eaLnBrk="1" fontAlgn="auto" latinLnBrk="0" hangingPunct="1">
              <a:lnSpc>
                <a:spcPct val="100000"/>
              </a:lnSpc>
              <a:spcBef>
                <a:spcPts val="0"/>
              </a:spcBef>
              <a:spcAft>
                <a:spcPts val="0"/>
              </a:spcAft>
              <a:buClrTx/>
              <a:buSzTx/>
              <a:buFont typeface="+mj-lt"/>
              <a:buAutoNum type="arabicPeriod"/>
              <a:tabLst/>
              <a:defRPr/>
            </a:pPr>
            <a:r>
              <a:rPr lang="ru-RU" sz="1600" b="0" i="0" dirty="0" smtClean="0">
                <a:solidFill>
                  <a:schemeClr val="tx1"/>
                </a:solidFill>
                <a:latin typeface="Roboto Condensed" panose="020B0604020202020204" charset="0"/>
                <a:ea typeface="Roboto Condensed" panose="020B0604020202020204" charset="0"/>
              </a:rPr>
              <a:t>103.06.06.00.0050 «Камеральная налоговая проверка налоговой декларации по акцизам с суммой, заявленной к возмещению».</a:t>
            </a:r>
            <a:endParaRPr lang="ru-RU" sz="1600" b="0" i="0" dirty="0" smtClean="0">
              <a:solidFill>
                <a:schemeClr val="tx1">
                  <a:lumMod val="75000"/>
                </a:schemeClr>
              </a:solidFill>
              <a:latin typeface="Roboto Condensed" panose="020B0604020202020204" charset="0"/>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30</a:t>
            </a:fld>
            <a:endParaRPr lang="en-US" dirty="0"/>
          </a:p>
        </p:txBody>
      </p:sp>
    </p:spTree>
    <p:extLst>
      <p:ext uri="{BB962C8B-B14F-4D97-AF65-F5344CB8AC3E}">
        <p14:creationId xmlns:p14="http://schemas.microsoft.com/office/powerpoint/2010/main" val="3511838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31</a:t>
            </a:fld>
            <a:endParaRPr lang="en-US" dirty="0"/>
          </a:p>
        </p:txBody>
      </p:sp>
    </p:spTree>
    <p:extLst>
      <p:ext uri="{BB962C8B-B14F-4D97-AF65-F5344CB8AC3E}">
        <p14:creationId xmlns:p14="http://schemas.microsoft.com/office/powerpoint/2010/main" val="3624667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0" algn="just">
              <a:lnSpc>
                <a:spcPct val="90000"/>
              </a:lnSpc>
            </a:pPr>
            <a:r>
              <a:rPr lang="ru-RU" sz="1600" dirty="0" smtClean="0">
                <a:latin typeface="Roboto Condensed" panose="020B0604020202020204" charset="0"/>
                <a:ea typeface="Roboto Condensed" panose="020B0604020202020204" charset="0"/>
              </a:rPr>
              <a:t>В рамках работ по совершенствованию  информирования налогоплательщиков ФНС России ведёт активную информационно-просветительскую работу по повышению налоговой грамотности.</a:t>
            </a:r>
          </a:p>
          <a:p>
            <a:pPr indent="0" algn="just">
              <a:lnSpc>
                <a:spcPct val="90000"/>
              </a:lnSpc>
            </a:pPr>
            <a:endParaRPr lang="ru-RU" sz="1600" dirty="0" smtClean="0">
              <a:latin typeface="Roboto Condensed" panose="020B0604020202020204" charset="0"/>
              <a:ea typeface="Roboto Condensed" panose="020B0604020202020204" charset="0"/>
            </a:endParaRPr>
          </a:p>
          <a:p>
            <a:pPr indent="0" algn="just">
              <a:lnSpc>
                <a:spcPct val="90000"/>
              </a:lnSpc>
            </a:pPr>
            <a:r>
              <a:rPr lang="ru-RU" sz="1600" dirty="0" smtClean="0">
                <a:latin typeface="Roboto Condensed" panose="020B0604020202020204" charset="0"/>
                <a:ea typeface="Roboto Condensed" panose="020B0604020202020204" charset="0"/>
              </a:rPr>
              <a:t>Начиная с апреля 2015 года ФНС России открыла для налогоплательщиков бесплатный общефедеральный телефонный номер единого Контакт-центра 8-800-222-22-22 (далее – ЕКЦ). Сейчас этот номер доступен во всех регионах Российской Федерации. Таким образом, налогоплательщики могут получать информацию по наиболее актуальным вопросам налогового администрирования бесплатно, вне зависимости от места регистрации, места нахождения и в удобное для них время. </a:t>
            </a:r>
          </a:p>
          <a:p>
            <a:pPr indent="0" algn="just">
              <a:lnSpc>
                <a:spcPct val="90000"/>
              </a:lnSpc>
            </a:pPr>
            <a:r>
              <a:rPr lang="ru-RU" sz="1600" dirty="0" smtClean="0">
                <a:latin typeface="Roboto Condensed" panose="020B0604020202020204" charset="0"/>
                <a:ea typeface="Roboto Condensed" panose="020B0604020202020204" charset="0"/>
              </a:rPr>
              <a:t>За 9 месяцев</a:t>
            </a:r>
            <a:r>
              <a:rPr lang="ru-RU" sz="1600" baseline="0" dirty="0" smtClean="0">
                <a:latin typeface="Roboto Condensed" panose="020B0604020202020204" charset="0"/>
                <a:ea typeface="Roboto Condensed" panose="020B0604020202020204" charset="0"/>
              </a:rPr>
              <a:t> </a:t>
            </a:r>
            <a:r>
              <a:rPr lang="ru-RU" sz="1600" dirty="0" smtClean="0">
                <a:latin typeface="Roboto Condensed" panose="020B0604020202020204" charset="0"/>
                <a:ea typeface="Roboto Condensed" panose="020B0604020202020204" charset="0"/>
              </a:rPr>
              <a:t>2020 года в территориальные налоговые органы</a:t>
            </a:r>
            <a:r>
              <a:rPr lang="ru-RU" sz="1600" baseline="0" dirty="0" smtClean="0">
                <a:latin typeface="Roboto Condensed" panose="020B0604020202020204" charset="0"/>
                <a:ea typeface="Roboto Condensed" panose="020B0604020202020204" charset="0"/>
              </a:rPr>
              <a:t> и </a:t>
            </a:r>
            <a:r>
              <a:rPr lang="ru-RU" sz="1600" dirty="0" smtClean="0">
                <a:latin typeface="Roboto Condensed" panose="020B0604020202020204" charset="0"/>
                <a:ea typeface="Roboto Condensed" panose="020B0604020202020204" charset="0"/>
              </a:rPr>
              <a:t>ЕКЦ поступило более 8,9 млн. вызовов.</a:t>
            </a:r>
          </a:p>
          <a:p>
            <a:pPr indent="0" algn="just">
              <a:lnSpc>
                <a:spcPct val="90000"/>
              </a:lnSpc>
            </a:pPr>
            <a:endParaRPr lang="ru-RU" sz="1600" dirty="0" smtClean="0">
              <a:latin typeface="Roboto Condensed" panose="020B0604020202020204" charset="0"/>
              <a:ea typeface="Roboto Condensed" panose="020B0604020202020204" charset="0"/>
            </a:endParaRPr>
          </a:p>
          <a:p>
            <a:pPr indent="0" algn="just">
              <a:lnSpc>
                <a:spcPct val="90000"/>
              </a:lnSpc>
            </a:pPr>
            <a:r>
              <a:rPr lang="ru-RU" sz="1600" dirty="0" smtClean="0">
                <a:latin typeface="Roboto Condensed" panose="020B0604020202020204" charset="0"/>
                <a:ea typeface="Roboto Condensed" panose="020B0604020202020204" charset="0"/>
              </a:rPr>
              <a:t>Указом Президента Российской Федерации от 07.05.2012 № 601 установлено значение целевого показателя «Уровень удовлетворённости граждан Российской Федерации качеством предоставления государственных услуг - не менее 90%».</a:t>
            </a:r>
          </a:p>
          <a:p>
            <a:pPr indent="0" algn="just">
              <a:lnSpc>
                <a:spcPct val="90000"/>
              </a:lnSpc>
            </a:pPr>
            <a:endParaRPr lang="ru-RU" sz="1600" dirty="0" smtClean="0">
              <a:latin typeface="Roboto Condensed" panose="020B0604020202020204" charset="0"/>
              <a:ea typeface="Roboto Condensed" panose="020B0604020202020204" charset="0"/>
            </a:endParaRPr>
          </a:p>
          <a:p>
            <a:pPr indent="0" algn="just">
              <a:lnSpc>
                <a:spcPct val="90000"/>
              </a:lnSpc>
            </a:pPr>
            <a:r>
              <a:rPr lang="ru-RU" sz="1600" dirty="0" smtClean="0">
                <a:latin typeface="Roboto Condensed" panose="020B0604020202020204" charset="0"/>
                <a:ea typeface="Roboto Condensed" panose="020B0604020202020204" charset="0"/>
              </a:rPr>
              <a:t>В соответствии с постановлением Правительства Российской Федерации от 12.12.2012 № 1284 в ФНС России внедрена система мониторинга качества предоставления государственных услуг территориальными налоговыми органами, полученные результаты учитываются при решении кадровых вопросов. </a:t>
            </a:r>
          </a:p>
          <a:p>
            <a:pPr indent="0" algn="just">
              <a:lnSpc>
                <a:spcPct val="90000"/>
              </a:lnSpc>
            </a:pPr>
            <a:endParaRPr lang="ru-RU" sz="1600" dirty="0" smtClean="0">
              <a:latin typeface="Roboto Condensed" panose="020B0604020202020204" charset="0"/>
              <a:ea typeface="Roboto Condensed" panose="020B0604020202020204" charset="0"/>
            </a:endParaRPr>
          </a:p>
          <a:p>
            <a:pPr indent="0" algn="just">
              <a:lnSpc>
                <a:spcPct val="90000"/>
              </a:lnSpc>
            </a:pPr>
            <a:r>
              <a:rPr lang="ru-RU" sz="1600" dirty="0" smtClean="0">
                <a:latin typeface="Roboto Condensed" panose="020B0604020202020204" charset="0"/>
                <a:ea typeface="Roboto Condensed" panose="020B0604020202020204" charset="0"/>
              </a:rPr>
              <a:t>По результатам 9 месяцев 2020 года ФНС России получено более 4 млн оценок граждан, а среднее значение показателя уровня удовлетворённости граждан качеством предоставления государственных услуг ФНС России составило 99,3%.</a:t>
            </a:r>
          </a:p>
          <a:p>
            <a:pPr indent="0" algn="just">
              <a:lnSpc>
                <a:spcPct val="90000"/>
              </a:lnSpc>
            </a:pPr>
            <a:endParaRPr lang="ru-RU" sz="1600" dirty="0" smtClean="0">
              <a:latin typeface="Roboto Condensed" panose="020B0604020202020204" charset="0"/>
              <a:ea typeface="Roboto Condensed" panose="020B0604020202020204" charset="0"/>
            </a:endParaRPr>
          </a:p>
          <a:p>
            <a:pPr indent="0" algn="just">
              <a:lnSpc>
                <a:spcPct val="90000"/>
              </a:lnSpc>
            </a:pPr>
            <a:r>
              <a:rPr lang="ru-RU" sz="1600" dirty="0" smtClean="0">
                <a:latin typeface="Roboto Condensed" panose="020B0604020202020204" charset="0"/>
                <a:ea typeface="Roboto Condensed" panose="020B0604020202020204" charset="0"/>
              </a:rPr>
              <a:t>Во исполнение</a:t>
            </a:r>
            <a:r>
              <a:rPr lang="ru-RU" sz="1600" baseline="0" dirty="0" smtClean="0">
                <a:latin typeface="Roboto Condensed" panose="020B0604020202020204" charset="0"/>
                <a:ea typeface="Roboto Condensed" panose="020B0604020202020204" charset="0"/>
              </a:rPr>
              <a:t> реализации мер поддержки МСП, наиболее пострадавшим из-за новой коронавирусной инфекции, сотрудниками ТНО за 9 месяцев 2020 года было принято и обработано более 2,9 млн заявлений на </a:t>
            </a:r>
            <a:r>
              <a:rPr lang="ru-RU" sz="1600" kern="1200" dirty="0" smtClean="0">
                <a:solidFill>
                  <a:schemeClr val="tx1"/>
                </a:solidFill>
                <a:effectLst/>
                <a:latin typeface="Roboto Condensed" panose="020B0604020202020204" charset="0"/>
                <a:ea typeface="Roboto Condensed" panose="020B0604020202020204" charset="0"/>
                <a:cs typeface="+mn-cs"/>
              </a:rPr>
              <a:t>получение субсидии, предусмотренные Постановлениями Правительства Российской Федерации от 24.04.2020 № 576 и от 02.07.2020  № </a:t>
            </a:r>
            <a:r>
              <a:rPr lang="en-US" sz="1600" kern="1200" dirty="0" smtClean="0">
                <a:solidFill>
                  <a:schemeClr val="tx1"/>
                </a:solidFill>
                <a:effectLst/>
                <a:latin typeface="Roboto Condensed" panose="020B0604020202020204" charset="0"/>
                <a:ea typeface="Roboto Condensed" panose="020B0604020202020204" charset="0"/>
                <a:cs typeface="+mn-cs"/>
              </a:rPr>
              <a:t>976</a:t>
            </a:r>
            <a:r>
              <a:rPr lang="ru-RU" sz="1600" kern="1200" dirty="0" smtClean="0">
                <a:solidFill>
                  <a:schemeClr val="tx1"/>
                </a:solidFill>
                <a:effectLst/>
                <a:latin typeface="Roboto Condensed" panose="020B0604020202020204" charset="0"/>
                <a:ea typeface="Roboto Condensed" panose="020B0604020202020204" charset="0"/>
                <a:cs typeface="+mn-cs"/>
              </a:rPr>
              <a:t>.</a:t>
            </a:r>
            <a:endParaRPr lang="en-US" sz="1600" kern="1200" dirty="0" smtClean="0">
              <a:solidFill>
                <a:schemeClr val="tx1"/>
              </a:solidFill>
              <a:effectLst/>
              <a:latin typeface="Roboto Condensed" panose="020B0604020202020204" charset="0"/>
              <a:ea typeface="Roboto Condensed" panose="020B0604020202020204" charset="0"/>
              <a:cs typeface="+mn-cs"/>
            </a:endParaRPr>
          </a:p>
          <a:p>
            <a:pPr indent="0" algn="just">
              <a:lnSpc>
                <a:spcPct val="90000"/>
              </a:lnSpc>
            </a:pPr>
            <a:r>
              <a:rPr lang="ru-RU" sz="1600" kern="1200" dirty="0" smtClean="0">
                <a:solidFill>
                  <a:schemeClr val="tx1"/>
                </a:solidFill>
                <a:effectLst/>
                <a:latin typeface="Roboto Condensed" panose="020B0604020202020204" charset="0"/>
                <a:ea typeface="Roboto Condensed" panose="020B0604020202020204" charset="0"/>
                <a:cs typeface="+mn-cs"/>
              </a:rPr>
              <a:t>.</a:t>
            </a:r>
          </a:p>
          <a:p>
            <a:pPr indent="0" algn="just">
              <a:lnSpc>
                <a:spcPct val="90000"/>
              </a:lnSpc>
            </a:pPr>
            <a:endParaRPr lang="ru-RU" sz="1600" kern="1200" dirty="0" smtClean="0">
              <a:solidFill>
                <a:schemeClr val="tx1"/>
              </a:solidFill>
              <a:effectLst/>
              <a:latin typeface="Roboto Condensed" panose="020B0604020202020204" charset="0"/>
              <a:ea typeface="Roboto Condensed" panose="020B0604020202020204" charset="0"/>
              <a:cs typeface="+mn-cs"/>
            </a:endParaRPr>
          </a:p>
          <a:p>
            <a:r>
              <a:rPr lang="ru-RU" sz="1600" kern="1200" dirty="0" smtClean="0">
                <a:solidFill>
                  <a:schemeClr val="tx1"/>
                </a:solidFill>
                <a:effectLst/>
                <a:latin typeface="Roboto Condensed" panose="020B0604020202020204" charset="0"/>
                <a:ea typeface="Roboto Condensed" panose="020B0604020202020204" charset="0"/>
                <a:cs typeface="+mn-cs"/>
              </a:rPr>
              <a:t>Меры</a:t>
            </a:r>
            <a:r>
              <a:rPr lang="ru-RU" sz="1600" kern="1200" baseline="0" dirty="0" smtClean="0">
                <a:solidFill>
                  <a:schemeClr val="tx1"/>
                </a:solidFill>
                <a:effectLst/>
                <a:latin typeface="Roboto Condensed" panose="020B0604020202020204" charset="0"/>
                <a:ea typeface="Roboto Condensed" panose="020B0604020202020204" charset="0"/>
                <a:cs typeface="+mn-cs"/>
              </a:rPr>
              <a:t> поддержки и льготы, предоставляемые субъектам МСП ФНС России и её территориальными налоговыми органами:</a:t>
            </a:r>
            <a:endParaRPr lang="ru-RU" sz="1600" kern="1200" dirty="0" smtClean="0">
              <a:solidFill>
                <a:schemeClr val="tx1"/>
              </a:solidFill>
              <a:effectLst/>
              <a:latin typeface="Roboto Condensed" panose="020B0604020202020204" charset="0"/>
              <a:ea typeface="Roboto Condensed" panose="020B0604020202020204" charset="0"/>
              <a:cs typeface="+mn-cs"/>
            </a:endParaRPr>
          </a:p>
          <a:p>
            <a:r>
              <a:rPr lang="ru-RU" sz="1600" kern="1200" dirty="0" smtClean="0">
                <a:solidFill>
                  <a:schemeClr val="tx1"/>
                </a:solidFill>
                <a:effectLst/>
                <a:latin typeface="Roboto Condensed" panose="020B0604020202020204" charset="0"/>
                <a:ea typeface="Roboto Condensed" panose="020B0604020202020204" charset="0"/>
                <a:cs typeface="+mn-cs"/>
              </a:rPr>
              <a:t>1) Предоставление права на уменьшение суммы страховых взносов в государственные внебюджетные фонды за 2020 год на величину одного минимального размера оплаты труда;</a:t>
            </a:r>
          </a:p>
          <a:p>
            <a:r>
              <a:rPr lang="ru-RU" sz="1600" kern="1200" dirty="0" smtClean="0">
                <a:solidFill>
                  <a:schemeClr val="tx1"/>
                </a:solidFill>
                <a:effectLst/>
                <a:latin typeface="Roboto Condensed" panose="020B0604020202020204" charset="0"/>
                <a:ea typeface="Roboto Condensed" panose="020B0604020202020204" charset="0"/>
                <a:cs typeface="+mn-cs"/>
              </a:rPr>
              <a:t>2) Распространение отсрочки уплаты страховых взносов на шесть месяцев;</a:t>
            </a:r>
          </a:p>
          <a:p>
            <a:r>
              <a:rPr lang="ru-RU" sz="1600" kern="1200" dirty="0" smtClean="0">
                <a:solidFill>
                  <a:schemeClr val="tx1"/>
                </a:solidFill>
                <a:effectLst/>
                <a:latin typeface="Roboto Condensed" panose="020B0604020202020204" charset="0"/>
                <a:ea typeface="Roboto Condensed" panose="020B0604020202020204" charset="0"/>
                <a:cs typeface="+mn-cs"/>
              </a:rPr>
              <a:t>3) Предоставление отсрочки уплаты страховых взносов в государственные внебюджетные фонды на шесть месяцев;</a:t>
            </a:r>
          </a:p>
          <a:p>
            <a:r>
              <a:rPr lang="ru-RU" sz="1600" kern="1200" dirty="0" smtClean="0">
                <a:solidFill>
                  <a:schemeClr val="tx1"/>
                </a:solidFill>
                <a:effectLst/>
                <a:latin typeface="Roboto Condensed" panose="020B0604020202020204" charset="0"/>
                <a:ea typeface="Roboto Condensed" panose="020B0604020202020204" charset="0"/>
                <a:cs typeface="+mn-cs"/>
              </a:rPr>
              <a:t>4) Списание подлежащих начислению за II квартал 2020 г. налогов, авансовых платежей по налогам (за исключением налога на добавленную стоимость) и страховых взносов в государственные внебюджетные фонды (в том числе тех, срок уплаты которых должен быть продлен в соответствии с ранее данными поручениями);</a:t>
            </a:r>
          </a:p>
          <a:p>
            <a:r>
              <a:rPr lang="ru-RU" sz="1600" kern="1200" dirty="0" smtClean="0">
                <a:solidFill>
                  <a:schemeClr val="tx1"/>
                </a:solidFill>
                <a:effectLst/>
                <a:latin typeface="Roboto Condensed" panose="020B0604020202020204" charset="0"/>
                <a:ea typeface="Roboto Condensed" panose="020B0604020202020204" charset="0"/>
                <a:cs typeface="+mn-cs"/>
              </a:rPr>
              <a:t>5) Предоставление прямой безвозмездной финансовой помощи (объем предоставленной помощи в соответствии с ПП от 24.04.2020 № 576 за апрель: 46 087 037, за май: 44 825 578,</a:t>
            </a:r>
            <a:r>
              <a:rPr lang="ru-RU" sz="1600" kern="1200" baseline="0" dirty="0" smtClean="0">
                <a:solidFill>
                  <a:schemeClr val="tx1"/>
                </a:solidFill>
                <a:effectLst/>
                <a:latin typeface="Roboto Condensed" panose="020B0604020202020204" charset="0"/>
                <a:ea typeface="Roboto Condensed" panose="020B0604020202020204" charset="0"/>
                <a:cs typeface="+mn-cs"/>
              </a:rPr>
              <a:t> в соответствии с ПП от 02.07.2020  № 976 за май 11 595 862</a:t>
            </a:r>
            <a:r>
              <a:rPr lang="ru-RU" sz="1600" kern="1200" dirty="0" smtClean="0">
                <a:solidFill>
                  <a:schemeClr val="tx1"/>
                </a:solidFill>
                <a:effectLst/>
                <a:latin typeface="Roboto Condensed" panose="020B0604020202020204" charset="0"/>
                <a:ea typeface="Roboto Condensed" panose="020B0604020202020204" charset="0"/>
                <a:cs typeface="+mn-cs"/>
              </a:rPr>
              <a:t>);</a:t>
            </a:r>
          </a:p>
          <a:p>
            <a:r>
              <a:rPr lang="ru-RU" sz="1600" kern="1200" dirty="0" smtClean="0">
                <a:solidFill>
                  <a:schemeClr val="tx1"/>
                </a:solidFill>
                <a:effectLst/>
                <a:latin typeface="Roboto Condensed" panose="020B0604020202020204" charset="0"/>
                <a:ea typeface="Roboto Condensed" panose="020B0604020202020204" charset="0"/>
                <a:cs typeface="+mn-cs"/>
              </a:rPr>
              <a:t>6) Предоставление отсрочки по налоговым платежам (на 3 месяца);</a:t>
            </a:r>
          </a:p>
          <a:p>
            <a:r>
              <a:rPr lang="ru-RU" sz="1600" kern="1200" dirty="0" smtClean="0">
                <a:solidFill>
                  <a:schemeClr val="tx1"/>
                </a:solidFill>
                <a:effectLst/>
                <a:latin typeface="Roboto Condensed" panose="020B0604020202020204" charset="0"/>
                <a:ea typeface="Roboto Condensed" panose="020B0604020202020204" charset="0"/>
                <a:cs typeface="+mn-cs"/>
              </a:rPr>
              <a:t>7) Реструктуризация налоговых платежей, сформировавшихся в период предоставления 6-месячной отсрочки, сроком на один год (с 1 октября 2020 г. по 1 октября 2021 г.) ежемесячно равными долями;</a:t>
            </a:r>
          </a:p>
          <a:p>
            <a:r>
              <a:rPr lang="ru-RU" sz="1600" kern="1200" dirty="0" smtClean="0">
                <a:solidFill>
                  <a:schemeClr val="tx1"/>
                </a:solidFill>
                <a:effectLst/>
                <a:latin typeface="Roboto Condensed" panose="020B0604020202020204" charset="0"/>
                <a:ea typeface="Roboto Condensed" panose="020B0604020202020204" charset="0"/>
                <a:cs typeface="+mn-cs"/>
              </a:rPr>
              <a:t>8) Предоставление торговым центрам отсрочки по уплате налогов (кроме НДС) и страховых взносов на 6 месяцев, в целях поддержки арендаторов - субъектов МСП;</a:t>
            </a:r>
          </a:p>
          <a:p>
            <a:r>
              <a:rPr lang="ru-RU" sz="1600" kern="1200" dirty="0" smtClean="0">
                <a:solidFill>
                  <a:schemeClr val="tx1"/>
                </a:solidFill>
                <a:effectLst/>
                <a:latin typeface="Roboto Condensed" panose="020B0604020202020204" charset="0"/>
                <a:ea typeface="Roboto Condensed" panose="020B0604020202020204" charset="0"/>
                <a:cs typeface="+mn-cs"/>
              </a:rPr>
              <a:t>9) Продление на шесть месяцев сроков уплаты налогов и авансовых платежей по налогам (за исключением налога на добавленную стоимость), включая сроки уплаты налогов, предусмотренных специальными налоговыми режимами;</a:t>
            </a:r>
          </a:p>
          <a:p>
            <a:r>
              <a:rPr lang="ru-RU" sz="1600" kern="1200" dirty="0" smtClean="0">
                <a:solidFill>
                  <a:schemeClr val="tx1"/>
                </a:solidFill>
                <a:effectLst/>
                <a:latin typeface="Roboto Condensed" panose="020B0604020202020204" charset="0"/>
                <a:ea typeface="Roboto Condensed" panose="020B0604020202020204" charset="0"/>
                <a:cs typeface="+mn-cs"/>
              </a:rPr>
              <a:t>10) Предоставление физическим лицам, зарегистрированным в качестве налогоплательщиков НПД, единовременной выплаты из федерального бюджета в размере одного минимального размера оплаты труда на уплату в 2020 году НПД;</a:t>
            </a:r>
          </a:p>
          <a:p>
            <a:r>
              <a:rPr lang="ru-RU" sz="1600" kern="1200" dirty="0" smtClean="0">
                <a:solidFill>
                  <a:schemeClr val="tx1"/>
                </a:solidFill>
                <a:effectLst/>
                <a:latin typeface="Roboto Condensed" panose="020B0604020202020204" charset="0"/>
                <a:ea typeface="Roboto Condensed" panose="020B0604020202020204" charset="0"/>
                <a:cs typeface="+mn-cs"/>
              </a:rPr>
              <a:t>11) Возврат налогоплательщикам НПД сумм указанного налога, уплаченных за налоговые периоды 2019 года.</a:t>
            </a:r>
          </a:p>
          <a:p>
            <a:pPr indent="0" algn="just">
              <a:lnSpc>
                <a:spcPct val="90000"/>
              </a:lnSpc>
            </a:pPr>
            <a:endParaRPr lang="ru-RU" sz="1600" kern="1200" dirty="0" smtClean="0">
              <a:solidFill>
                <a:schemeClr val="tx1"/>
              </a:solidFill>
              <a:effectLst/>
              <a:latin typeface="Roboto Condensed" panose="020B0604020202020204" charset="0"/>
              <a:ea typeface="Roboto Condensed" panose="020B0604020202020204" charset="0"/>
              <a:cs typeface="+mn-cs"/>
            </a:endParaRPr>
          </a:p>
        </p:txBody>
      </p:sp>
      <p:sp>
        <p:nvSpPr>
          <p:cNvPr id="4" name="Номер слайда 3"/>
          <p:cNvSpPr>
            <a:spLocks noGrp="1"/>
          </p:cNvSpPr>
          <p:nvPr>
            <p:ph type="sldNum" sz="quarter" idx="5"/>
          </p:nvPr>
        </p:nvSpPr>
        <p:spPr/>
        <p:txBody>
          <a:bodyPr/>
          <a:lstStyle/>
          <a:p>
            <a:fld id="{97863621-2E60-B848-8968-B0341E26A31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311813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latin typeface="Roboto Condensed" panose="020B0604020202020204" charset="0"/>
                <a:ea typeface="Roboto Condensed" panose="020B0604020202020204" charset="0"/>
              </a:rPr>
              <a:t>В </a:t>
            </a:r>
            <a:r>
              <a:rPr lang="ru-RU" dirty="0" smtClean="0">
                <a:latin typeface="Roboto Condensed" panose="020B0604020202020204" charset="0"/>
                <a:ea typeface="Roboto Condensed" panose="020B0604020202020204" charset="0"/>
              </a:rPr>
              <a:t>ФНС России функционирует вертикально </a:t>
            </a:r>
            <a:r>
              <a:rPr lang="ru-RU" dirty="0">
                <a:latin typeface="Roboto Condensed" panose="020B0604020202020204" charset="0"/>
                <a:ea typeface="Roboto Condensed" panose="020B0604020202020204" charset="0"/>
              </a:rPr>
              <a:t>интегрированная модель организации администрирования крупнейших налогоплательщиков.</a:t>
            </a:r>
          </a:p>
          <a:p>
            <a:endParaRPr lang="ru-RU" dirty="0">
              <a:latin typeface="Roboto Condensed" panose="020B0604020202020204" charset="0"/>
              <a:ea typeface="Roboto Condensed" panose="020B0604020202020204" charset="0"/>
            </a:endParaRPr>
          </a:p>
          <a:p>
            <a:r>
              <a:rPr lang="ru-RU" dirty="0">
                <a:latin typeface="Roboto Condensed" panose="020B0604020202020204" charset="0"/>
                <a:ea typeface="Roboto Condensed" panose="020B0604020202020204" charset="0"/>
              </a:rPr>
              <a:t>Система администрирования межрегиональных инспекций и находящихся в их подчинении межрайонных инспекций по крупнейшим налогоплательщикам обеспечивает повышение качества администрирования, выявление характерных для определенных отраслей (групп налогоплательщиков) вопросов, выработку и доведение единых методологических подходов, а также рост дополнительных поступлений в бюджет Российской Федерации.</a:t>
            </a:r>
          </a:p>
          <a:p>
            <a:endParaRPr lang="ru-RU" dirty="0">
              <a:latin typeface="Roboto Condensed" panose="020B0604020202020204" charset="0"/>
              <a:ea typeface="Roboto Condensed" panose="020B0604020202020204" charset="0"/>
            </a:endParaRPr>
          </a:p>
          <a:p>
            <a:r>
              <a:rPr lang="ru-RU" dirty="0">
                <a:latin typeface="Roboto Condensed" panose="020B0604020202020204" charset="0"/>
                <a:ea typeface="Roboto Condensed" panose="020B0604020202020204" charset="0"/>
              </a:rPr>
              <a:t>По состоянию на </a:t>
            </a:r>
            <a:r>
              <a:rPr lang="ru-RU" dirty="0" smtClean="0">
                <a:latin typeface="Roboto Condensed" panose="020B0604020202020204" charset="0"/>
                <a:ea typeface="Roboto Condensed" panose="020B0604020202020204" charset="0"/>
              </a:rPr>
              <a:t>01.10.2020 </a:t>
            </a:r>
            <a:r>
              <a:rPr lang="ru-RU" dirty="0">
                <a:latin typeface="Roboto Condensed" panose="020B0604020202020204" charset="0"/>
                <a:ea typeface="Roboto Condensed" panose="020B0604020202020204" charset="0"/>
              </a:rPr>
              <a:t>в межрегиональных (межрайонных) инспекциях ФНС России по крупнейшим налогоплательщикам администрируются </a:t>
            </a:r>
            <a:r>
              <a:rPr lang="ru-RU" dirty="0" smtClean="0">
                <a:latin typeface="Roboto Condensed" panose="020B0604020202020204" charset="0"/>
                <a:ea typeface="Roboto Condensed" panose="020B0604020202020204" charset="0"/>
              </a:rPr>
              <a:t>3 284 </a:t>
            </a:r>
            <a:r>
              <a:rPr lang="ru-RU" dirty="0">
                <a:latin typeface="Roboto Condensed" panose="020B0604020202020204" charset="0"/>
                <a:ea typeface="Roboto Condensed" panose="020B0604020202020204" charset="0"/>
              </a:rPr>
              <a:t>крупнейших налогоплательщика</a:t>
            </a:r>
            <a:r>
              <a:rPr lang="ru-RU" dirty="0" smtClean="0">
                <a:latin typeface="Roboto Condensed" panose="020B0604020202020204" charset="0"/>
                <a:ea typeface="Roboto Condensed" panose="020B0604020202020204" charset="0"/>
              </a:rPr>
              <a:t>.</a:t>
            </a:r>
          </a:p>
          <a:p>
            <a:endParaRPr lang="ru-RU" dirty="0" smtClean="0">
              <a:latin typeface="Roboto Condensed" panose="020B0604020202020204" charset="0"/>
              <a:ea typeface="Roboto Condensed" panose="020B0604020202020204" charset="0"/>
            </a:endParaRPr>
          </a:p>
          <a:p>
            <a:r>
              <a:rPr lang="ru-RU" dirty="0" smtClean="0">
                <a:latin typeface="Roboto Condensed" panose="020B0604020202020204" charset="0"/>
                <a:ea typeface="Roboto Condensed" panose="020B0604020202020204" charset="0"/>
              </a:rPr>
              <a:t>Доля поступлений за 9 месяцев 2020 года в федеральный бюджет от крупнейших налогоплательщиков составляет 64,2%</a:t>
            </a:r>
            <a:r>
              <a:rPr lang="ru-RU" baseline="0" dirty="0" smtClean="0">
                <a:latin typeface="Roboto Condensed" panose="020B0604020202020204" charset="0"/>
                <a:ea typeface="Roboto Condensed" panose="020B0604020202020204" charset="0"/>
              </a:rPr>
              <a:t> </a:t>
            </a:r>
            <a:r>
              <a:rPr lang="ru-RU" sz="1600" kern="1200" dirty="0" smtClean="0">
                <a:solidFill>
                  <a:schemeClr val="tx1"/>
                </a:solidFill>
                <a:effectLst/>
                <a:latin typeface="Roboto Condensed" panose="020B0604020202020204" charset="0"/>
                <a:ea typeface="Roboto Condensed" panose="020B0604020202020204" charset="0"/>
                <a:cs typeface="+mn-cs"/>
              </a:rPr>
              <a:t>от суммы поступлений по всем налогоплательщикам по России.</a:t>
            </a:r>
            <a:endParaRPr lang="ru-RU" dirty="0">
              <a:latin typeface="Roboto Condensed" panose="020B0604020202020204" charset="0"/>
              <a:ea typeface="Roboto Condensed" panose="020B0604020202020204" charset="0"/>
            </a:endParaRPr>
          </a:p>
          <a:p>
            <a:endParaRPr lang="ru-RU" dirty="0">
              <a:latin typeface="Roboto Condensed" panose="020B0604020202020204" charset="0"/>
              <a:ea typeface="Roboto Condensed" panose="020B0604020202020204" charset="0"/>
            </a:endParaRPr>
          </a:p>
          <a:p>
            <a:r>
              <a:rPr lang="ru-RU" dirty="0">
                <a:latin typeface="Roboto Condensed" panose="020B0604020202020204" charset="0"/>
                <a:ea typeface="Roboto Condensed" panose="020B0604020202020204" charset="0"/>
              </a:rPr>
              <a:t>Межрегиональными и межрайонными инспекциями ФНС России по крупнейшим налогоплательщикам за </a:t>
            </a:r>
            <a:r>
              <a:rPr lang="ru-RU" dirty="0" smtClean="0">
                <a:latin typeface="Roboto Condensed" panose="020B0604020202020204" charset="0"/>
                <a:ea typeface="Roboto Condensed" panose="020B0604020202020204" charset="0"/>
              </a:rPr>
              <a:t>9 месяцев </a:t>
            </a:r>
            <a:r>
              <a:rPr lang="ru-RU" dirty="0">
                <a:latin typeface="Roboto Condensed" panose="020B0604020202020204" charset="0"/>
                <a:ea typeface="Roboto Condensed" panose="020B0604020202020204" charset="0"/>
              </a:rPr>
              <a:t>2020 года </a:t>
            </a:r>
            <a:r>
              <a:rPr lang="ru-RU" dirty="0" smtClean="0">
                <a:latin typeface="Roboto Condensed" panose="020B0604020202020204" charset="0"/>
                <a:ea typeface="Roboto Condensed" panose="020B0604020202020204" charset="0"/>
              </a:rPr>
              <a:t>обеспечены поступления </a:t>
            </a:r>
            <a:r>
              <a:rPr lang="ru-RU" dirty="0">
                <a:latin typeface="Roboto Condensed" panose="020B0604020202020204" charset="0"/>
                <a:ea typeface="Roboto Condensed" panose="020B0604020202020204" charset="0"/>
              </a:rPr>
              <a:t>в бюджет по результатам </a:t>
            </a:r>
            <a:r>
              <a:rPr lang="ru-RU" dirty="0" smtClean="0">
                <a:latin typeface="Roboto Condensed" panose="020B0604020202020204" charset="0"/>
                <a:ea typeface="Roboto Condensed" panose="020B0604020202020204" charset="0"/>
              </a:rPr>
              <a:t>контрольно-аналитической работы – 69 млрд. руб., что на 15% ниже, чем</a:t>
            </a:r>
            <a:r>
              <a:rPr lang="ru-RU" baseline="0" dirty="0" smtClean="0">
                <a:latin typeface="Roboto Condensed" panose="020B0604020202020204" charset="0"/>
                <a:ea typeface="Roboto Condensed" panose="020B0604020202020204" charset="0"/>
              </a:rPr>
              <a:t> за</a:t>
            </a:r>
            <a:r>
              <a:rPr lang="ru-RU" dirty="0" smtClean="0">
                <a:latin typeface="Roboto Condensed" panose="020B0604020202020204" charset="0"/>
                <a:ea typeface="Roboto Condensed" panose="020B0604020202020204" charset="0"/>
              </a:rPr>
              <a:t> аналогичный период прошлого года. Вместе с тем за 9 месяцев 2020 года на 4% возросла сумма поступлений в бюджет от добровольного уточнения крупнейшими налогоплательщиками налоговых обязательств и составила 22 млрд. руб.</a:t>
            </a:r>
          </a:p>
          <a:p>
            <a:endParaRPr lang="ru-RU" dirty="0">
              <a:latin typeface="Roboto Condensed" panose="020B0604020202020204" charset="0"/>
              <a:ea typeface="Roboto Condensed" panose="020B060402020202020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ru-RU" dirty="0">
                <a:latin typeface="Roboto Condensed" panose="020B0604020202020204" charset="0"/>
                <a:ea typeface="Roboto Condensed" panose="020B0604020202020204" charset="0"/>
              </a:rPr>
              <a:t>За </a:t>
            </a:r>
            <a:r>
              <a:rPr lang="ru-RU" dirty="0" smtClean="0">
                <a:latin typeface="Roboto Condensed" panose="020B0604020202020204" charset="0"/>
                <a:ea typeface="Roboto Condensed" panose="020B0604020202020204" charset="0"/>
              </a:rPr>
              <a:t>9 месяцев 2020 </a:t>
            </a:r>
            <a:r>
              <a:rPr lang="ru-RU" dirty="0">
                <a:latin typeface="Roboto Condensed" panose="020B0604020202020204" charset="0"/>
                <a:ea typeface="Roboto Condensed" panose="020B0604020202020204" charset="0"/>
              </a:rPr>
              <a:t>года в сопоставлении </a:t>
            </a:r>
            <a:r>
              <a:rPr lang="ru-RU" dirty="0" smtClean="0">
                <a:latin typeface="Roboto Condensed" panose="020B0604020202020204" charset="0"/>
                <a:ea typeface="Roboto Condensed" panose="020B0604020202020204" charset="0"/>
              </a:rPr>
              <a:t>с аналогичным периодом</a:t>
            </a:r>
            <a:r>
              <a:rPr lang="ru-RU" baseline="0" dirty="0" smtClean="0">
                <a:latin typeface="Roboto Condensed" panose="020B0604020202020204" charset="0"/>
                <a:ea typeface="Roboto Condensed" panose="020B0604020202020204" charset="0"/>
              </a:rPr>
              <a:t> прошлого года</a:t>
            </a:r>
            <a:r>
              <a:rPr lang="ru-RU" dirty="0" smtClean="0">
                <a:latin typeface="Roboto Condensed" panose="020B0604020202020204" charset="0"/>
                <a:ea typeface="Roboto Condensed" panose="020B0604020202020204" charset="0"/>
              </a:rPr>
              <a:t> </a:t>
            </a:r>
            <a:r>
              <a:rPr lang="ru-RU" dirty="0">
                <a:latin typeface="Roboto Condensed" panose="020B0604020202020204" charset="0"/>
                <a:ea typeface="Roboto Condensed" panose="020B0604020202020204" charset="0"/>
              </a:rPr>
              <a:t>уменьшилось на </a:t>
            </a:r>
            <a:r>
              <a:rPr lang="ru-RU" dirty="0" smtClean="0">
                <a:latin typeface="Roboto Condensed" panose="020B0604020202020204" charset="0"/>
                <a:ea typeface="Roboto Condensed" panose="020B0604020202020204" charset="0"/>
              </a:rPr>
              <a:t>219 единиц (</a:t>
            </a:r>
            <a:r>
              <a:rPr lang="ru-RU" dirty="0">
                <a:latin typeface="Roboto Condensed" panose="020B0604020202020204" charset="0"/>
                <a:ea typeface="Roboto Condensed" panose="020B0604020202020204" charset="0"/>
              </a:rPr>
              <a:t>или </a:t>
            </a:r>
            <a:r>
              <a:rPr lang="ru-RU" dirty="0" smtClean="0">
                <a:latin typeface="Roboto Condensed" panose="020B0604020202020204" charset="0"/>
                <a:ea typeface="Roboto Condensed" panose="020B0604020202020204" charset="0"/>
              </a:rPr>
              <a:t>на 66%) </a:t>
            </a:r>
            <a:r>
              <a:rPr lang="ru-RU" dirty="0">
                <a:latin typeface="Roboto Condensed" panose="020B0604020202020204" charset="0"/>
                <a:ea typeface="Roboto Condensed" panose="020B0604020202020204" charset="0"/>
              </a:rPr>
              <a:t>совокупное количество выездных налоговых проверок, проведенных межрегиональными и межрайонными инспекциями ФНС России по крупнейшим </a:t>
            </a:r>
            <a:r>
              <a:rPr lang="ru-RU" dirty="0" smtClean="0">
                <a:latin typeface="Roboto Condensed" panose="020B0604020202020204" charset="0"/>
                <a:ea typeface="Roboto Condensed" panose="020B0604020202020204" charset="0"/>
              </a:rPr>
              <a:t>налогоплательщикам.</a:t>
            </a:r>
          </a:p>
          <a:p>
            <a:pPr marL="0" marR="0" lvl="0" indent="0" algn="l" defTabSz="609585"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97863621-2E60-B848-8968-B0341E26A312}" type="slidenum">
              <a:rPr lang="en-US" smtClean="0"/>
              <a:t>33</a:t>
            </a:fld>
            <a:endParaRPr lang="en-US" dirty="0"/>
          </a:p>
        </p:txBody>
      </p:sp>
    </p:spTree>
    <p:extLst>
      <p:ext uri="{BB962C8B-B14F-4D97-AF65-F5344CB8AC3E}">
        <p14:creationId xmlns:p14="http://schemas.microsoft.com/office/powerpoint/2010/main" val="1478588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600" kern="1200" dirty="0" smtClean="0">
                <a:solidFill>
                  <a:schemeClr val="tx1"/>
                </a:solidFill>
                <a:effectLst/>
                <a:latin typeface="Roboto Condensed" panose="020B0604020202020204" charset="0"/>
                <a:ea typeface="Roboto Condensed" panose="020B0604020202020204" charset="0"/>
                <a:cs typeface="+mn-cs"/>
              </a:rPr>
              <a:t>С 01.02.2020 создана Межрайонная ИФНС России по крупнейшим налогоплательщикам № 13, подведомственная Межрегиональной ИФНС России по крупнейшим налогоплательщикам № 9 (приказ ФНС России от 02.12.2019 № ММВ-7-4/610).</a:t>
            </a:r>
          </a:p>
          <a:p>
            <a:r>
              <a:rPr lang="ru-RU" sz="1600" kern="1200" dirty="0" smtClean="0">
                <a:solidFill>
                  <a:schemeClr val="tx1"/>
                </a:solidFill>
                <a:effectLst/>
                <a:latin typeface="Roboto Condensed" panose="020B0604020202020204" charset="0"/>
                <a:ea typeface="Roboto Condensed" panose="020B0604020202020204" charset="0"/>
                <a:cs typeface="+mn-cs"/>
              </a:rPr>
              <a:t> </a:t>
            </a:r>
          </a:p>
          <a:p>
            <a:r>
              <a:rPr lang="ru-RU" sz="1600" kern="1200" dirty="0" smtClean="0">
                <a:solidFill>
                  <a:schemeClr val="tx1"/>
                </a:solidFill>
                <a:effectLst/>
                <a:latin typeface="Roboto Condensed" panose="020B0604020202020204" charset="0"/>
                <a:ea typeface="Roboto Condensed" panose="020B0604020202020204" charset="0"/>
                <a:cs typeface="+mn-cs"/>
              </a:rPr>
              <a:t>В целях совершенствования организации работы территориальных органов ФНС России по выполнению технологических процессов в части реализации налогового контроля создана с 06.04.2020 Межрегиональная ИФНС России по централизованной обработке № 4 (приказ ФНС России от 06.03.2020 № ЕД-7-4/144@) за счет перераспределения численности территориальных налоговых органов. Утверждены приказами ФНС России 13 структур.</a:t>
            </a:r>
          </a:p>
          <a:p>
            <a:endParaRPr lang="ru-RU" sz="1600" kern="1200" dirty="0" smtClean="0">
              <a:solidFill>
                <a:schemeClr val="tx1"/>
              </a:solidFill>
              <a:effectLst/>
              <a:latin typeface="Roboto Condensed" panose="020B0604020202020204" charset="0"/>
              <a:ea typeface="Roboto Condensed" panose="020B0604020202020204" charset="0"/>
              <a:cs typeface="+mn-cs"/>
            </a:endParaRPr>
          </a:p>
          <a:p>
            <a:r>
              <a:rPr lang="ru-RU" sz="1600" kern="1200" dirty="0" smtClean="0">
                <a:solidFill>
                  <a:schemeClr val="tx1"/>
                </a:solidFill>
                <a:effectLst/>
                <a:latin typeface="Roboto Condensed" panose="020B0604020202020204" charset="0"/>
                <a:ea typeface="Roboto Condensed" panose="020B0604020202020204" charset="0"/>
                <a:cs typeface="+mn-cs"/>
              </a:rPr>
              <a:t>Управление кадров в соответствии с задачами Стратегической карты ФНС России на 2020-2024 годы участвует на постоянной основе в мероприятиях по модернизации организационной структуры ФНС России.</a:t>
            </a:r>
            <a:endParaRPr lang="ru-RU" dirty="0">
              <a:latin typeface="Roboto Condensed" panose="020B0604020202020204" charset="0"/>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34</a:t>
            </a:fld>
            <a:endParaRPr lang="en-US" dirty="0"/>
          </a:p>
        </p:txBody>
      </p:sp>
    </p:spTree>
    <p:extLst>
      <p:ext uri="{BB962C8B-B14F-4D97-AF65-F5344CB8AC3E}">
        <p14:creationId xmlns:p14="http://schemas.microsoft.com/office/powerpoint/2010/main" val="1142239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z="1600" b="0" dirty="0" smtClean="0">
              <a:solidFill>
                <a:schemeClr val="tx1"/>
              </a:solidFill>
              <a:latin typeface="Calibri" panose="020F0502020204030204" pitchFamily="34" charset="0"/>
              <a:ea typeface="Roboto Condensed" panose="020B0604020202020204" charset="0"/>
            </a:endParaRPr>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fld id="{D2C4C686-E492-4159-839D-23F31054F388}" type="slidenum">
              <a:rPr lang="en-US" altLang="ru-RU" sz="1200">
                <a:latin typeface="Calibri" pitchFamily="34" charset="0"/>
              </a:rPr>
              <a:pPr/>
              <a:t>35</a:t>
            </a:fld>
            <a:endParaRPr lang="en-US" altLang="ru-RU" sz="1200" dirty="0">
              <a:latin typeface="Calibri" pitchFamily="34" charset="0"/>
            </a:endParaRPr>
          </a:p>
        </p:txBody>
      </p:sp>
    </p:spTree>
    <p:extLst>
      <p:ext uri="{BB962C8B-B14F-4D97-AF65-F5344CB8AC3E}">
        <p14:creationId xmlns:p14="http://schemas.microsoft.com/office/powerpoint/2010/main" val="845010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600" b="1" kern="1200" dirty="0" smtClean="0">
                <a:solidFill>
                  <a:schemeClr val="tx1"/>
                </a:solidFill>
                <a:effectLst/>
                <a:latin typeface="Roboto Condensed" panose="020B0604020202020204" charset="0"/>
                <a:ea typeface="Roboto Condensed" panose="020B0604020202020204" charset="0"/>
                <a:cs typeface="+mn-cs"/>
              </a:rPr>
              <a:t>Федеральный закон от 13.08.2020 № 191-ФЗ «О внесении изменений в статью 149 части второй Налогового кодекса Российской Федерации в связи с принятием Федерального закона «О государственном (муниципальном) социальном заказе на оказание государственных услуг (муниципальных) услуг в социальной сфере»,</a:t>
            </a:r>
            <a:r>
              <a:rPr lang="ru-RU" sz="1600" kern="1200" dirty="0" smtClean="0">
                <a:solidFill>
                  <a:schemeClr val="tx1"/>
                </a:solidFill>
                <a:effectLst/>
                <a:latin typeface="Roboto Condensed" panose="020B0604020202020204" charset="0"/>
                <a:ea typeface="Roboto Condensed" panose="020B0604020202020204" charset="0"/>
                <a:cs typeface="+mn-cs"/>
              </a:rPr>
              <a:t> </a:t>
            </a:r>
            <a:r>
              <a:rPr lang="ru-RU" sz="1600" b="1" kern="1200" dirty="0" smtClean="0">
                <a:solidFill>
                  <a:schemeClr val="tx1"/>
                </a:solidFill>
                <a:effectLst/>
                <a:latin typeface="Roboto Condensed" panose="020B0604020202020204" charset="0"/>
                <a:ea typeface="Roboto Condensed" panose="020B0604020202020204" charset="0"/>
                <a:cs typeface="+mn-cs"/>
              </a:rPr>
              <a:t>в соответствии с которым вносятся изменения в законодательство Российской Федерации о налогах и сборах:</a:t>
            </a:r>
            <a:endParaRPr lang="ru-RU" sz="1600" kern="1200" dirty="0" smtClean="0">
              <a:solidFill>
                <a:schemeClr val="tx1"/>
              </a:solidFill>
              <a:effectLst/>
              <a:latin typeface="Roboto Condensed" panose="020B0604020202020204" charset="0"/>
              <a:ea typeface="Roboto Condensed" panose="020B0604020202020204" charset="0"/>
              <a:cs typeface="+mn-cs"/>
            </a:endParaRPr>
          </a:p>
          <a:p>
            <a:r>
              <a:rPr lang="ru-RU" sz="1600" b="1" kern="1200" dirty="0" smtClean="0">
                <a:solidFill>
                  <a:schemeClr val="tx1"/>
                </a:solidFill>
                <a:effectLst/>
                <a:latin typeface="Roboto Condensed" panose="020B0604020202020204" charset="0"/>
                <a:ea typeface="Roboto Condensed" panose="020B0604020202020204" charset="0"/>
                <a:cs typeface="+mn-cs"/>
              </a:rPr>
              <a:t>По налогу на добавленную стоимость.</a:t>
            </a:r>
            <a:endParaRPr lang="ru-RU" sz="1600" kern="1200" dirty="0" smtClean="0">
              <a:solidFill>
                <a:schemeClr val="tx1"/>
              </a:solidFill>
              <a:effectLst/>
              <a:latin typeface="Roboto Condensed" panose="020B0604020202020204" charset="0"/>
              <a:ea typeface="Roboto Condensed" panose="020B0604020202020204" charset="0"/>
              <a:cs typeface="+mn-cs"/>
            </a:endParaRPr>
          </a:p>
          <a:p>
            <a:r>
              <a:rPr lang="ru-RU" sz="1600" kern="1200" dirty="0" smtClean="0">
                <a:solidFill>
                  <a:schemeClr val="tx1"/>
                </a:solidFill>
                <a:effectLst/>
                <a:latin typeface="Roboto Condensed" panose="020B0604020202020204" charset="0"/>
                <a:ea typeface="Roboto Condensed" panose="020B0604020202020204" charset="0"/>
                <a:cs typeface="+mn-cs"/>
              </a:rPr>
              <a:t>Не признается объектом налогообложения налогом на добавленную стоимость операции по оказанию государственных (муниципальных) услуг в социальной сфере, оказываемых в соответствии с законодательством Российской Федерации о государственном (муниципальном) социальном заказе. </a:t>
            </a:r>
          </a:p>
          <a:p>
            <a:r>
              <a:rPr lang="ru-RU" sz="1600" kern="1200" dirty="0" smtClean="0">
                <a:solidFill>
                  <a:schemeClr val="tx1"/>
                </a:solidFill>
                <a:effectLst/>
                <a:latin typeface="Roboto Condensed" panose="020B0604020202020204" charset="0"/>
                <a:ea typeface="Roboto Condensed" panose="020B0604020202020204" charset="0"/>
                <a:cs typeface="+mn-cs"/>
              </a:rPr>
              <a:t> </a:t>
            </a:r>
          </a:p>
          <a:p>
            <a:r>
              <a:rPr lang="ru-RU" sz="1600" b="1" kern="1200" dirty="0" smtClean="0">
                <a:solidFill>
                  <a:schemeClr val="tx1"/>
                </a:solidFill>
                <a:effectLst/>
                <a:latin typeface="Roboto Condensed" panose="020B0604020202020204" charset="0"/>
                <a:ea typeface="Roboto Condensed" panose="020B0604020202020204" charset="0"/>
                <a:cs typeface="+mn-cs"/>
              </a:rPr>
              <a:t>Федеральный закон от 13.07.2020 № 195-ФЗ «О внесении изменений в часть вторую Налогового кодекса Российской Федерации в связи с принятием Федерального закона «О государственной поддержке предпринимательской деятельности в Арктической зоне Российской Федерации», в</a:t>
            </a:r>
            <a:r>
              <a:rPr lang="ru-RU" sz="1600" kern="1200" dirty="0" smtClean="0">
                <a:solidFill>
                  <a:schemeClr val="tx1"/>
                </a:solidFill>
                <a:effectLst/>
                <a:latin typeface="Roboto Condensed" panose="020B0604020202020204" charset="0"/>
                <a:ea typeface="Roboto Condensed" panose="020B0604020202020204" charset="0"/>
                <a:cs typeface="+mn-cs"/>
              </a:rPr>
              <a:t> </a:t>
            </a:r>
            <a:r>
              <a:rPr lang="ru-RU" sz="1600" b="1" kern="1200" dirty="0" smtClean="0">
                <a:solidFill>
                  <a:schemeClr val="tx1"/>
                </a:solidFill>
                <a:effectLst/>
                <a:latin typeface="Roboto Condensed" panose="020B0604020202020204" charset="0"/>
                <a:ea typeface="Roboto Condensed" panose="020B0604020202020204" charset="0"/>
                <a:cs typeface="+mn-cs"/>
              </a:rPr>
              <a:t>соответствии с которым вносятся изменения в законодательство Российской Федерации о налогах и сборах. </a:t>
            </a:r>
            <a:endParaRPr lang="ru-RU" sz="1600" kern="1200" dirty="0" smtClean="0">
              <a:solidFill>
                <a:schemeClr val="tx1"/>
              </a:solidFill>
              <a:effectLst/>
              <a:latin typeface="Roboto Condensed" panose="020B0604020202020204" charset="0"/>
              <a:ea typeface="Roboto Condensed" panose="020B0604020202020204" charset="0"/>
              <a:cs typeface="+mn-cs"/>
            </a:endParaRPr>
          </a:p>
          <a:p>
            <a:r>
              <a:rPr lang="ru-RU" sz="1600" b="1" kern="1200" dirty="0" smtClean="0">
                <a:solidFill>
                  <a:schemeClr val="tx1"/>
                </a:solidFill>
                <a:effectLst/>
                <a:latin typeface="Roboto Condensed" panose="020B0604020202020204" charset="0"/>
                <a:ea typeface="Roboto Condensed" panose="020B0604020202020204" charset="0"/>
                <a:cs typeface="+mn-cs"/>
              </a:rPr>
              <a:t>По налогу на добавленную стоимость.</a:t>
            </a:r>
            <a:endParaRPr lang="ru-RU" sz="1600" kern="1200" dirty="0" smtClean="0">
              <a:solidFill>
                <a:schemeClr val="tx1"/>
              </a:solidFill>
              <a:effectLst/>
              <a:latin typeface="Roboto Condensed" panose="020B0604020202020204" charset="0"/>
              <a:ea typeface="Roboto Condensed" panose="020B0604020202020204" charset="0"/>
              <a:cs typeface="+mn-cs"/>
            </a:endParaRPr>
          </a:p>
          <a:p>
            <a:pPr lvl="0"/>
            <a:r>
              <a:rPr lang="ru-RU" sz="1600" kern="1200" dirty="0" smtClean="0">
                <a:solidFill>
                  <a:schemeClr val="tx1"/>
                </a:solidFill>
                <a:effectLst/>
                <a:latin typeface="Roboto Condensed" panose="020B0604020202020204" charset="0"/>
                <a:ea typeface="Roboto Condensed" panose="020B0604020202020204" charset="0"/>
                <a:cs typeface="+mn-cs"/>
              </a:rPr>
              <a:t>Введена налоговая ставка 0 процентов при реализации услуг по ледокольной проводке морских судов: </a:t>
            </a:r>
          </a:p>
          <a:p>
            <a:r>
              <a:rPr lang="ru-RU" sz="1600" kern="1200" dirty="0" smtClean="0">
                <a:solidFill>
                  <a:schemeClr val="tx1"/>
                </a:solidFill>
                <a:effectLst/>
                <a:latin typeface="Roboto Condensed" panose="020B0604020202020204" charset="0"/>
                <a:ea typeface="Roboto Condensed" panose="020B0604020202020204" charset="0"/>
                <a:cs typeface="+mn-cs"/>
              </a:rPr>
              <a:t>-    осуществляющих перевозку товаров, вывозимых из Российской Федерации, в том числе до пункта выгрузки или перегрузки (перевалки) указанных товаров на территории Российской Федерации в целях их дальнейшего вывоза из Российской Федерации; </a:t>
            </a:r>
          </a:p>
          <a:p>
            <a:r>
              <a:rPr lang="ru-RU" sz="1600" kern="1200" dirty="0" smtClean="0">
                <a:solidFill>
                  <a:schemeClr val="tx1"/>
                </a:solidFill>
                <a:effectLst/>
                <a:latin typeface="Roboto Condensed" panose="020B0604020202020204" charset="0"/>
                <a:ea typeface="Roboto Condensed" panose="020B0604020202020204" charset="0"/>
                <a:cs typeface="+mn-cs"/>
              </a:rPr>
              <a:t>-   следующих в пункт отправления на территории Российской Федерации для погрузки товаров в целях их дальнейшего вывоза из Российской Федерации, в том числе перевозки (транспортировки) погруженных товаров до пункта выгрузки или перегрузки (перевалки) на морские суда на территории Российской Федерации в целях дальнейшего вывоза из Российской Федерации.</a:t>
            </a:r>
          </a:p>
          <a:p>
            <a:r>
              <a:rPr lang="ru-RU" sz="1600" kern="1200" dirty="0" smtClean="0">
                <a:solidFill>
                  <a:schemeClr val="tx1"/>
                </a:solidFill>
                <a:effectLst/>
                <a:latin typeface="Roboto Condensed" panose="020B0604020202020204" charset="0"/>
                <a:ea typeface="Roboto Condensed" panose="020B0604020202020204" charset="0"/>
                <a:cs typeface="+mn-cs"/>
              </a:rPr>
              <a:t>При этом работы (услуги) по ледокольной проводке морских судов включают в себя обеспечение безопасности плавания судов в акватории Северного морского пути, а именно ледовую разведку ледоколом, прокладку ледоколом каналов во льду, формирование группы судов и расстановку судов для следования за ледоколом (ледоколами), обеспечение плавания судна в проложенном во льду канале за ледоколом на буксире, без буксира в одиночном плавании или в составе группы судов.</a:t>
            </a:r>
          </a:p>
          <a:p>
            <a:r>
              <a:rPr lang="ru-RU" sz="1600" kern="1200" dirty="0" smtClean="0">
                <a:solidFill>
                  <a:schemeClr val="tx1"/>
                </a:solidFill>
                <a:effectLst/>
                <a:latin typeface="Roboto Condensed" panose="020B0604020202020204" charset="0"/>
                <a:ea typeface="Roboto Condensed" panose="020B0604020202020204" charset="0"/>
                <a:cs typeface="+mn-cs"/>
              </a:rPr>
              <a:t> </a:t>
            </a:r>
          </a:p>
          <a:p>
            <a:pPr lvl="0"/>
            <a:r>
              <a:rPr lang="ru-RU" sz="1600" kern="1200" dirty="0" smtClean="0">
                <a:solidFill>
                  <a:schemeClr val="tx1"/>
                </a:solidFill>
                <a:effectLst/>
                <a:latin typeface="Roboto Condensed" panose="020B0604020202020204" charset="0"/>
                <a:ea typeface="Roboto Condensed" panose="020B0604020202020204" charset="0"/>
                <a:cs typeface="+mn-cs"/>
              </a:rPr>
              <a:t>Введена налоговая ставка 0 процентов при реализации работ (услуг) по перевозке (транспортировке) товаров морскими судами из пункта отправления на территории Российской Федерации до пункта выгрузки или перегрузки (перевалки) на территории Российской Федерации на морские суда в целях дальнейшего вывоза указанных товаров из Российской Федерации.</a:t>
            </a:r>
          </a:p>
          <a:p>
            <a:r>
              <a:rPr lang="ru-RU" sz="1600" kern="1200" dirty="0" smtClean="0">
                <a:solidFill>
                  <a:schemeClr val="tx1"/>
                </a:solidFill>
                <a:effectLst/>
                <a:latin typeface="Roboto Condensed" panose="020B0604020202020204" charset="0"/>
                <a:ea typeface="Roboto Condensed" panose="020B0604020202020204" charset="0"/>
                <a:cs typeface="+mn-cs"/>
              </a:rPr>
              <a:t> </a:t>
            </a:r>
          </a:p>
          <a:p>
            <a:r>
              <a:rPr lang="ru-RU" sz="1600" b="1" kern="1200" dirty="0" smtClean="0">
                <a:solidFill>
                  <a:schemeClr val="tx1"/>
                </a:solidFill>
                <a:effectLst/>
                <a:latin typeface="Roboto Condensed" panose="020B0604020202020204" charset="0"/>
                <a:ea typeface="Roboto Condensed" panose="020B0604020202020204" charset="0"/>
                <a:cs typeface="+mn-cs"/>
              </a:rPr>
              <a:t>По налогу на прибыль организаций</a:t>
            </a:r>
            <a:endParaRPr lang="ru-RU" sz="1600" kern="1200" dirty="0" smtClean="0">
              <a:solidFill>
                <a:schemeClr val="tx1"/>
              </a:solidFill>
              <a:effectLst/>
              <a:latin typeface="Roboto Condensed" panose="020B0604020202020204" charset="0"/>
              <a:ea typeface="Roboto Condensed" panose="020B0604020202020204" charset="0"/>
              <a:cs typeface="+mn-cs"/>
            </a:endParaRPr>
          </a:p>
          <a:p>
            <a:r>
              <a:rPr lang="ru-RU" sz="1600" kern="1200" dirty="0" smtClean="0">
                <a:solidFill>
                  <a:schemeClr val="tx1"/>
                </a:solidFill>
                <a:effectLst/>
                <a:latin typeface="Roboto Condensed" panose="020B0604020202020204" charset="0"/>
                <a:ea typeface="Roboto Condensed" panose="020B0604020202020204" charset="0"/>
                <a:cs typeface="+mn-cs"/>
              </a:rPr>
              <a:t> </a:t>
            </a:r>
          </a:p>
          <a:p>
            <a:r>
              <a:rPr lang="ru-RU" sz="1600" kern="1200" dirty="0" smtClean="0">
                <a:solidFill>
                  <a:schemeClr val="tx1"/>
                </a:solidFill>
                <a:effectLst/>
                <a:latin typeface="Roboto Condensed" panose="020B0604020202020204" charset="0"/>
                <a:ea typeface="Roboto Condensed" panose="020B0604020202020204" charset="0"/>
                <a:cs typeface="+mn-cs"/>
              </a:rPr>
              <a:t>1. Для организаций, имеющих статус резидента Арктической зоны Российской Федерации в соответствии с Федеральным законом «О государственной поддержке предпринимательской деятельности в Арктической зоне Российской Федерации», и соответствующих установленным условиям, предусматривается:</a:t>
            </a:r>
          </a:p>
          <a:p>
            <a:r>
              <a:rPr lang="ru-RU" sz="1600" kern="1200" dirty="0" smtClean="0">
                <a:solidFill>
                  <a:schemeClr val="tx1"/>
                </a:solidFill>
                <a:effectLst/>
                <a:latin typeface="Roboto Condensed" panose="020B0604020202020204" charset="0"/>
                <a:ea typeface="Roboto Condensed" panose="020B0604020202020204" charset="0"/>
                <a:cs typeface="+mn-cs"/>
              </a:rPr>
              <a:t>-  налоговая ставка 0% для уплаты налога в федеральный бюджет;</a:t>
            </a:r>
          </a:p>
          <a:p>
            <a:r>
              <a:rPr lang="ru-RU" sz="1600" kern="1200" dirty="0" smtClean="0">
                <a:solidFill>
                  <a:schemeClr val="tx1"/>
                </a:solidFill>
                <a:effectLst/>
                <a:latin typeface="Roboto Condensed" panose="020B0604020202020204" charset="0"/>
                <a:ea typeface="Roboto Condensed" panose="020B0604020202020204" charset="0"/>
                <a:cs typeface="+mn-cs"/>
              </a:rPr>
              <a:t>- возможность установления законами субъектов Российской Федерации пониженной налоговой ставки по налогу, подлежащему зачислению в бюджеты субъектов Российской Федерации.</a:t>
            </a:r>
          </a:p>
          <a:p>
            <a:r>
              <a:rPr lang="ru-RU" sz="1600" kern="1200" dirty="0" smtClean="0">
                <a:solidFill>
                  <a:schemeClr val="tx1"/>
                </a:solidFill>
                <a:effectLst/>
                <a:latin typeface="Roboto Condensed" panose="020B0604020202020204" charset="0"/>
                <a:ea typeface="Roboto Condensed" panose="020B0604020202020204" charset="0"/>
                <a:cs typeface="+mn-cs"/>
              </a:rPr>
              <a:t> </a:t>
            </a:r>
          </a:p>
          <a:p>
            <a:r>
              <a:rPr lang="ru-RU" sz="1600" kern="1200" dirty="0" smtClean="0">
                <a:solidFill>
                  <a:schemeClr val="tx1"/>
                </a:solidFill>
                <a:effectLst/>
                <a:latin typeface="Roboto Condensed" panose="020B0604020202020204" charset="0"/>
                <a:ea typeface="Roboto Condensed" panose="020B0604020202020204" charset="0"/>
                <a:cs typeface="+mn-cs"/>
              </a:rPr>
              <a:t>2. Уточнен порядок применения пониженных налоговых ставок резидентами территории опережающего социально-экономического развития (ТОСЭР) и резидентами свободного порта Владивосток (СПВ). Пониженные налоговые ставки применяются:</a:t>
            </a:r>
          </a:p>
          <a:p>
            <a:r>
              <a:rPr lang="ru-RU" sz="1600" kern="1200" dirty="0" smtClean="0">
                <a:solidFill>
                  <a:schemeClr val="tx1"/>
                </a:solidFill>
                <a:effectLst/>
                <a:latin typeface="Roboto Condensed" panose="020B0604020202020204" charset="0"/>
                <a:ea typeface="Roboto Condensed" panose="020B0604020202020204" charset="0"/>
                <a:cs typeface="+mn-cs"/>
              </a:rPr>
              <a:t>- ко всей налоговой базе при выполнении условий, в частности, по доле доходов от деятельности, осуществляемой при исполнении соглашения, в сумме всех доходов; а также ведения раздельного учета доходов, полученных в рамках деятельности по соглашению, и от иной деятельности;</a:t>
            </a:r>
          </a:p>
          <a:p>
            <a:r>
              <a:rPr lang="ru-RU" sz="1600" kern="1200" dirty="0" smtClean="0">
                <a:solidFill>
                  <a:schemeClr val="tx1"/>
                </a:solidFill>
                <a:effectLst/>
                <a:latin typeface="Roboto Condensed" panose="020B0604020202020204" charset="0"/>
                <a:ea typeface="Roboto Condensed" panose="020B0604020202020204" charset="0"/>
                <a:cs typeface="+mn-cs"/>
              </a:rPr>
              <a:t>- только в отношении прибыли, полученной от деятельности, осуществляемой при исполнении соглашения об осуществлении деятельности.</a:t>
            </a:r>
          </a:p>
          <a:p>
            <a:r>
              <a:rPr lang="ru-RU" sz="1600" kern="1200" dirty="0" smtClean="0">
                <a:solidFill>
                  <a:schemeClr val="tx1"/>
                </a:solidFill>
                <a:effectLst/>
                <a:latin typeface="Roboto Condensed" panose="020B0604020202020204" charset="0"/>
                <a:ea typeface="Roboto Condensed" panose="020B0604020202020204" charset="0"/>
                <a:cs typeface="+mn-cs"/>
              </a:rPr>
              <a:t>	Такой же порядок распространяется на резидентов Арктической зоны Российской Федерации.</a:t>
            </a:r>
          </a:p>
          <a:p>
            <a:r>
              <a:rPr lang="ru-RU" sz="1600" kern="1200" dirty="0" smtClean="0">
                <a:solidFill>
                  <a:schemeClr val="tx1"/>
                </a:solidFill>
                <a:effectLst/>
                <a:latin typeface="Roboto Condensed" panose="020B0604020202020204" charset="0"/>
                <a:ea typeface="Roboto Condensed" panose="020B0604020202020204" charset="0"/>
                <a:cs typeface="+mn-cs"/>
              </a:rPr>
              <a:t>	3. Установлен механизм уплаты налога при утрате налогоплательщиками (резидентами ТОСЭР, СПВ, Арктической зоны Российской Федерации) права на применение пониженных налоговых ставок.</a:t>
            </a:r>
          </a:p>
          <a:p>
            <a:r>
              <a:rPr lang="ru-RU" sz="1600" kern="1200" dirty="0" smtClean="0">
                <a:solidFill>
                  <a:schemeClr val="tx1"/>
                </a:solidFill>
                <a:effectLst/>
                <a:latin typeface="Roboto Condensed" panose="020B0604020202020204" charset="0"/>
                <a:ea typeface="Roboto Condensed" panose="020B0604020202020204" charset="0"/>
                <a:cs typeface="+mn-cs"/>
              </a:rPr>
              <a:t>           </a:t>
            </a:r>
          </a:p>
          <a:p>
            <a:r>
              <a:rPr lang="ru-RU" sz="1600" b="1" kern="1200" dirty="0" smtClean="0">
                <a:solidFill>
                  <a:schemeClr val="tx1"/>
                </a:solidFill>
                <a:effectLst/>
                <a:latin typeface="Roboto Condensed" panose="020B0604020202020204" charset="0"/>
                <a:ea typeface="Roboto Condensed" panose="020B0604020202020204" charset="0"/>
                <a:cs typeface="+mn-cs"/>
              </a:rPr>
              <a:t>По налогу на добычу полезных ископаемых.</a:t>
            </a:r>
            <a:endParaRPr lang="ru-RU" sz="1600" kern="1200" dirty="0" smtClean="0">
              <a:solidFill>
                <a:schemeClr val="tx1"/>
              </a:solidFill>
              <a:effectLst/>
              <a:latin typeface="Roboto Condensed" panose="020B0604020202020204" charset="0"/>
              <a:ea typeface="Roboto Condensed" panose="020B0604020202020204" charset="0"/>
              <a:cs typeface="+mn-cs"/>
            </a:endParaRPr>
          </a:p>
          <a:p>
            <a:r>
              <a:rPr lang="ru-RU" sz="1600" kern="1200" dirty="0" smtClean="0">
                <a:solidFill>
                  <a:schemeClr val="tx1"/>
                </a:solidFill>
                <a:effectLst/>
                <a:latin typeface="Roboto Condensed" panose="020B0604020202020204" charset="0"/>
                <a:ea typeface="Roboto Condensed" panose="020B0604020202020204" charset="0"/>
                <a:cs typeface="+mn-cs"/>
              </a:rPr>
              <a:t>           Предоставлено право налогоплательщикам, получившим статус резидента Арктической зоны РФ уменьшить сумму НДПИ на новых участках недр на сумму налогового вычета.</a:t>
            </a:r>
          </a:p>
          <a:p>
            <a:r>
              <a:rPr lang="ru-RU" sz="1600" kern="1200" dirty="0" smtClean="0">
                <a:solidFill>
                  <a:schemeClr val="tx1"/>
                </a:solidFill>
                <a:effectLst/>
                <a:latin typeface="Roboto Condensed" panose="020B0604020202020204" charset="0"/>
                <a:ea typeface="Roboto Condensed" panose="020B0604020202020204" charset="0"/>
                <a:cs typeface="+mn-cs"/>
              </a:rPr>
              <a:t>           Под новым участком недр понимается участок недр, расположенный полностью в границах Арктической зоны Российской Федерации со степенью выработанности меньше или равной 0,001 согласно Государственного баланса на 01.01.2021 либо при ее отсутствии.</a:t>
            </a:r>
          </a:p>
          <a:p>
            <a:r>
              <a:rPr lang="ru-RU" sz="1600" kern="1200" dirty="0" smtClean="0">
                <a:solidFill>
                  <a:schemeClr val="tx1"/>
                </a:solidFill>
                <a:effectLst/>
                <a:latin typeface="Roboto Condensed" panose="020B0604020202020204" charset="0"/>
                <a:ea typeface="Roboto Condensed" panose="020B0604020202020204" charset="0"/>
                <a:cs typeface="+mn-cs"/>
              </a:rPr>
              <a:t>           Налоговый вычет применяется с 01.01.2021 по 31.12.2032.</a:t>
            </a:r>
          </a:p>
          <a:p>
            <a:r>
              <a:rPr lang="ru-RU" sz="1600" kern="1200" dirty="0" smtClean="0">
                <a:solidFill>
                  <a:schemeClr val="tx1"/>
                </a:solidFill>
                <a:effectLst/>
                <a:latin typeface="Roboto Condensed" panose="020B0604020202020204" charset="0"/>
                <a:ea typeface="Roboto Condensed" panose="020B0604020202020204" charset="0"/>
                <a:cs typeface="+mn-cs"/>
              </a:rPr>
              <a:t>          Сумма налогового вычета определяется как величина фактически оплаченных налогоплательщиком в период с 01.01.2021 по последнее число налогового периода (включительно) сумм расходов на приобретение, сооружение, изготовление, доставку объектов основных средств, соответствующих установленным требованиям.</a:t>
            </a:r>
          </a:p>
          <a:p>
            <a:r>
              <a:rPr lang="ru-RU" sz="1600" kern="1200" dirty="0" smtClean="0">
                <a:solidFill>
                  <a:schemeClr val="tx1"/>
                </a:solidFill>
                <a:effectLst/>
                <a:latin typeface="Roboto Condensed" panose="020B0604020202020204" charset="0"/>
                <a:ea typeface="Roboto Condensed" panose="020B0604020202020204" charset="0"/>
                <a:cs typeface="+mn-cs"/>
              </a:rPr>
              <a:t>          Сумма налогового вычета не может превышать 50 процентов суммы налога, подлежащей уплате в налоговом периоде, в котором применяется налоговый вычет.</a:t>
            </a:r>
          </a:p>
          <a:p>
            <a:endParaRPr lang="ru-RU" sz="1600" kern="1200" dirty="0" smtClean="0">
              <a:solidFill>
                <a:schemeClr val="tx1"/>
              </a:solidFill>
              <a:effectLst/>
              <a:latin typeface="Roboto Condensed" panose="020B0604020202020204" charset="0"/>
              <a:ea typeface="Roboto Condensed" panose="020B0604020202020204" charset="0"/>
              <a:cs typeface="+mn-cs"/>
            </a:endParaRPr>
          </a:p>
          <a:p>
            <a:endParaRPr lang="ru-RU" sz="1600" kern="1200" dirty="0" smtClean="0">
              <a:solidFill>
                <a:schemeClr val="tx1"/>
              </a:solidFill>
              <a:effectLst/>
              <a:latin typeface="Roboto Condensed" panose="020B0604020202020204" charset="0"/>
              <a:ea typeface="Roboto Condensed" panose="020B0604020202020204" charset="0"/>
              <a:cs typeface="+mn-cs"/>
            </a:endParaRPr>
          </a:p>
        </p:txBody>
      </p:sp>
      <p:sp>
        <p:nvSpPr>
          <p:cNvPr id="4" name="Номер слайда 3"/>
          <p:cNvSpPr>
            <a:spLocks noGrp="1"/>
          </p:cNvSpPr>
          <p:nvPr>
            <p:ph type="sldNum" sz="quarter" idx="5"/>
          </p:nvPr>
        </p:nvSpPr>
        <p:spPr/>
        <p:txBody>
          <a:bodyPr/>
          <a:lstStyle/>
          <a:p>
            <a:fld id="{97863621-2E60-B848-8968-B0341E26A312}" type="slidenum">
              <a:rPr lang="en-US" smtClean="0"/>
              <a:t>36</a:t>
            </a:fld>
            <a:endParaRPr lang="en-US" dirty="0"/>
          </a:p>
        </p:txBody>
      </p:sp>
    </p:spTree>
    <p:extLst>
      <p:ext uri="{BB962C8B-B14F-4D97-AF65-F5344CB8AC3E}">
        <p14:creationId xmlns:p14="http://schemas.microsoft.com/office/powerpoint/2010/main" val="121847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4</a:t>
            </a:fld>
            <a:endParaRPr lang="en-US" dirty="0"/>
          </a:p>
        </p:txBody>
      </p:sp>
    </p:spTree>
    <p:extLst>
      <p:ext uri="{BB962C8B-B14F-4D97-AF65-F5344CB8AC3E}">
        <p14:creationId xmlns:p14="http://schemas.microsoft.com/office/powerpoint/2010/main" val="105649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5</a:t>
            </a:fld>
            <a:endParaRPr lang="en-US" dirty="0"/>
          </a:p>
        </p:txBody>
      </p:sp>
    </p:spTree>
    <p:extLst>
      <p:ext uri="{BB962C8B-B14F-4D97-AF65-F5344CB8AC3E}">
        <p14:creationId xmlns:p14="http://schemas.microsoft.com/office/powerpoint/2010/main" val="118462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6</a:t>
            </a:fld>
            <a:endParaRPr lang="en-US" dirty="0"/>
          </a:p>
        </p:txBody>
      </p:sp>
    </p:spTree>
    <p:extLst>
      <p:ext uri="{BB962C8B-B14F-4D97-AF65-F5344CB8AC3E}">
        <p14:creationId xmlns:p14="http://schemas.microsoft.com/office/powerpoint/2010/main" val="187399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0" algn="just"/>
            <a:r>
              <a:rPr lang="ru-RU" sz="1600" dirty="0">
                <a:latin typeface="Roboto Condensed" panose="020B0604020202020204" charset="0"/>
                <a:ea typeface="Roboto Condensed" panose="020B0604020202020204" charset="0"/>
              </a:rPr>
              <a:t>Поступления по налогу на прибыль организаций в </a:t>
            </a:r>
            <a:r>
              <a:rPr lang="ru-RU" sz="1600" dirty="0" smtClean="0">
                <a:latin typeface="Roboto Condensed" panose="020B0604020202020204" charset="0"/>
                <a:ea typeface="Roboto Condensed" panose="020B0604020202020204" charset="0"/>
              </a:rPr>
              <a:t>январе-сентябре </a:t>
            </a:r>
            <a:r>
              <a:rPr lang="ru-RU" sz="1600" dirty="0">
                <a:latin typeface="Roboto Condensed" panose="020B0604020202020204" charset="0"/>
                <a:ea typeface="Roboto Condensed" panose="020B0604020202020204" charset="0"/>
              </a:rPr>
              <a:t>2020 года составили </a:t>
            </a:r>
            <a:r>
              <a:rPr lang="ru-RU" sz="1600" dirty="0" smtClean="0">
                <a:latin typeface="Roboto Condensed" panose="020B0604020202020204" charset="0"/>
                <a:ea typeface="Roboto Condensed" panose="020B0604020202020204" charset="0"/>
              </a:rPr>
              <a:t>2 987,1 млрд </a:t>
            </a:r>
            <a:r>
              <a:rPr lang="ru-RU" sz="1600" dirty="0">
                <a:latin typeface="Roboto Condensed" panose="020B0604020202020204" charset="0"/>
                <a:ea typeface="Roboto Condensed" panose="020B0604020202020204" charset="0"/>
              </a:rPr>
              <a:t>рублей, что на </a:t>
            </a:r>
            <a:r>
              <a:rPr lang="ru-RU" sz="1600" dirty="0" smtClean="0">
                <a:latin typeface="Roboto Condensed" panose="020B0604020202020204" charset="0"/>
                <a:ea typeface="Roboto Condensed" panose="020B0604020202020204" charset="0"/>
              </a:rPr>
              <a:t>474,6 </a:t>
            </a:r>
            <a:r>
              <a:rPr lang="ru-RU" sz="1600" dirty="0">
                <a:latin typeface="Roboto Condensed" panose="020B0604020202020204" charset="0"/>
                <a:ea typeface="Roboto Condensed" panose="020B0604020202020204" charset="0"/>
              </a:rPr>
              <a:t>млрд </a:t>
            </a:r>
            <a:r>
              <a:rPr lang="ru-RU" sz="1600" dirty="0" smtClean="0">
                <a:latin typeface="Roboto Condensed" panose="020B0604020202020204" charset="0"/>
                <a:ea typeface="Roboto Condensed" panose="020B0604020202020204" charset="0"/>
              </a:rPr>
              <a:t>рублей, </a:t>
            </a:r>
            <a:r>
              <a:rPr lang="ru-RU" sz="1600" dirty="0">
                <a:latin typeface="Roboto Condensed" panose="020B0604020202020204" charset="0"/>
                <a:ea typeface="Roboto Condensed" panose="020B0604020202020204" charset="0"/>
              </a:rPr>
              <a:t>или на </a:t>
            </a:r>
            <a:r>
              <a:rPr lang="ru-RU" sz="1600" dirty="0" smtClean="0">
                <a:latin typeface="Roboto Condensed" panose="020B0604020202020204" charset="0"/>
                <a:ea typeface="Roboto Condensed" panose="020B0604020202020204" charset="0"/>
              </a:rPr>
              <a:t>13,7% меньше </a:t>
            </a:r>
            <a:r>
              <a:rPr lang="ru-RU" sz="1600" dirty="0">
                <a:latin typeface="Roboto Condensed" panose="020B0604020202020204" charset="0"/>
                <a:ea typeface="Roboto Condensed" panose="020B0604020202020204" charset="0"/>
              </a:rPr>
              <a:t>аналогичного периода 2019 года.</a:t>
            </a:r>
          </a:p>
          <a:p>
            <a:pPr indent="0" algn="just"/>
            <a:endParaRPr lang="ru-RU" sz="1600" b="1" dirty="0">
              <a:latin typeface="Roboto Condensed" panose="020B0604020202020204" charset="0"/>
              <a:ea typeface="Roboto Condensed" panose="020B0604020202020204" charset="0"/>
            </a:endParaRPr>
          </a:p>
          <a:p>
            <a:pPr indent="0" algn="just"/>
            <a:r>
              <a:rPr lang="ru-RU" sz="1600" b="1" dirty="0">
                <a:latin typeface="Roboto Condensed" panose="020B0604020202020204" charset="0"/>
                <a:ea typeface="Roboto Condensed" panose="020B0604020202020204" charset="0"/>
              </a:rPr>
              <a:t>По налогу на прибыль организаций, зачисляемого по соответствующим ставкам </a:t>
            </a:r>
            <a:r>
              <a:rPr lang="ru-RU" sz="1600" dirty="0">
                <a:latin typeface="Roboto Condensed" panose="020B0604020202020204" charset="0"/>
                <a:ea typeface="Roboto Condensed" panose="020B0604020202020204" charset="0"/>
              </a:rPr>
              <a:t>поступления составили </a:t>
            </a:r>
            <a:r>
              <a:rPr lang="ru-RU" sz="1600" dirty="0" smtClean="0">
                <a:latin typeface="Roboto Condensed" panose="020B0604020202020204" charset="0"/>
                <a:ea typeface="Roboto Condensed" panose="020B0604020202020204" charset="0"/>
              </a:rPr>
              <a:t>2 473,3</a:t>
            </a:r>
            <a:r>
              <a:rPr lang="ru-RU" sz="1600" baseline="0" dirty="0" smtClean="0">
                <a:latin typeface="Roboto Condensed" panose="020B0604020202020204" charset="0"/>
                <a:ea typeface="Roboto Condensed" panose="020B0604020202020204" charset="0"/>
              </a:rPr>
              <a:t> </a:t>
            </a:r>
            <a:r>
              <a:rPr lang="ru-RU" sz="1600" dirty="0" smtClean="0">
                <a:latin typeface="Roboto Condensed" panose="020B0604020202020204" charset="0"/>
                <a:ea typeface="Roboto Condensed" panose="020B0604020202020204" charset="0"/>
              </a:rPr>
              <a:t>млрд </a:t>
            </a:r>
            <a:r>
              <a:rPr lang="ru-RU" sz="1600" dirty="0">
                <a:latin typeface="Roboto Condensed" panose="020B0604020202020204" charset="0"/>
                <a:ea typeface="Roboto Condensed" panose="020B0604020202020204" charset="0"/>
              </a:rPr>
              <a:t>рублей, что на </a:t>
            </a:r>
            <a:r>
              <a:rPr lang="ru-RU" sz="1600" dirty="0" smtClean="0">
                <a:latin typeface="Roboto Condensed" panose="020B0604020202020204" charset="0"/>
                <a:ea typeface="Roboto Condensed" panose="020B0604020202020204" charset="0"/>
              </a:rPr>
              <a:t>477,1</a:t>
            </a:r>
            <a:r>
              <a:rPr lang="ru-RU" sz="1600" baseline="0" dirty="0" smtClean="0">
                <a:latin typeface="Roboto Condensed" panose="020B0604020202020204" charset="0"/>
                <a:ea typeface="Roboto Condensed" panose="020B0604020202020204" charset="0"/>
              </a:rPr>
              <a:t> </a:t>
            </a:r>
            <a:r>
              <a:rPr lang="ru-RU" sz="1600" dirty="0" smtClean="0">
                <a:latin typeface="Roboto Condensed" panose="020B0604020202020204" charset="0"/>
                <a:ea typeface="Roboto Condensed" panose="020B0604020202020204" charset="0"/>
              </a:rPr>
              <a:t>млрд рублей,</a:t>
            </a:r>
            <a:r>
              <a:rPr lang="ru-RU" sz="1600" baseline="0" dirty="0" smtClean="0">
                <a:latin typeface="Roboto Condensed" panose="020B0604020202020204" charset="0"/>
                <a:ea typeface="Roboto Condensed" panose="020B0604020202020204" charset="0"/>
              </a:rPr>
              <a:t> </a:t>
            </a:r>
            <a:r>
              <a:rPr lang="ru-RU" sz="1600" dirty="0" smtClean="0">
                <a:latin typeface="Roboto Condensed" panose="020B0604020202020204" charset="0"/>
                <a:ea typeface="Roboto Condensed" panose="020B0604020202020204" charset="0"/>
              </a:rPr>
              <a:t>или </a:t>
            </a:r>
            <a:r>
              <a:rPr lang="ru-RU" sz="1600" dirty="0">
                <a:latin typeface="Roboto Condensed" panose="020B0604020202020204" charset="0"/>
                <a:ea typeface="Roboto Condensed" panose="020B0604020202020204" charset="0"/>
              </a:rPr>
              <a:t>на </a:t>
            </a:r>
            <a:r>
              <a:rPr lang="ru-RU" sz="1600" dirty="0" smtClean="0">
                <a:latin typeface="Roboto Condensed" panose="020B0604020202020204" charset="0"/>
                <a:ea typeface="Roboto Condensed" panose="020B0604020202020204" charset="0"/>
              </a:rPr>
              <a:t>16,2% </a:t>
            </a:r>
            <a:r>
              <a:rPr lang="ru-RU" sz="1600" dirty="0">
                <a:latin typeface="Roboto Condensed" panose="020B0604020202020204" charset="0"/>
                <a:ea typeface="Roboto Condensed" panose="020B0604020202020204" charset="0"/>
              </a:rPr>
              <a:t>меньше аналогичного периода 2019 года, что обусловлено снижением поступлений от организаций нефтегазового и </a:t>
            </a:r>
            <a:r>
              <a:rPr lang="ru-RU" sz="1600" dirty="0" smtClean="0">
                <a:latin typeface="Roboto Condensed" panose="020B0604020202020204" charset="0"/>
                <a:ea typeface="Roboto Condensed" panose="020B0604020202020204" charset="0"/>
              </a:rPr>
              <a:t>металлургического </a:t>
            </a:r>
            <a:r>
              <a:rPr lang="ru-RU" sz="1600" dirty="0">
                <a:latin typeface="Roboto Condensed" panose="020B0604020202020204" charset="0"/>
                <a:ea typeface="Roboto Condensed" panose="020B0604020202020204" charset="0"/>
              </a:rPr>
              <a:t>секторов экономики.</a:t>
            </a:r>
          </a:p>
          <a:p>
            <a:pPr indent="0" algn="just"/>
            <a:endParaRPr lang="ru-RU" sz="1600" b="1" dirty="0">
              <a:latin typeface="Roboto Condensed" panose="020B0604020202020204" charset="0"/>
              <a:ea typeface="Roboto Condensed" panose="020B0604020202020204" charset="0"/>
            </a:endParaRPr>
          </a:p>
          <a:p>
            <a:pPr indent="0" algn="just"/>
            <a:r>
              <a:rPr lang="ru-RU" sz="1600" b="1" dirty="0">
                <a:latin typeface="Roboto Condensed" panose="020B0604020202020204" charset="0"/>
                <a:ea typeface="Roboto Condensed" panose="020B0604020202020204" charset="0"/>
              </a:rPr>
              <a:t>По налогу на прибыль организаций при выполнении соглашений о разделе продукции нефти и газа</a:t>
            </a:r>
            <a:r>
              <a:rPr lang="ru-RU" sz="1600" dirty="0">
                <a:latin typeface="Roboto Condensed" panose="020B0604020202020204" charset="0"/>
                <a:ea typeface="Roboto Condensed" panose="020B0604020202020204" charset="0"/>
              </a:rPr>
              <a:t> поступления составили </a:t>
            </a:r>
            <a:r>
              <a:rPr lang="ru-RU" sz="1600" dirty="0" smtClean="0">
                <a:latin typeface="Roboto Condensed" panose="020B0604020202020204" charset="0"/>
                <a:ea typeface="Roboto Condensed" panose="020B0604020202020204" charset="0"/>
              </a:rPr>
              <a:t>190,2 </a:t>
            </a:r>
            <a:r>
              <a:rPr lang="ru-RU" sz="1600" dirty="0">
                <a:latin typeface="Roboto Condensed" panose="020B0604020202020204" charset="0"/>
                <a:ea typeface="Roboto Condensed" panose="020B0604020202020204" charset="0"/>
              </a:rPr>
              <a:t>млрд рублей, что на </a:t>
            </a:r>
            <a:r>
              <a:rPr lang="ru-RU" sz="1600" dirty="0" smtClean="0">
                <a:latin typeface="Roboto Condensed" panose="020B0604020202020204" charset="0"/>
                <a:ea typeface="Roboto Condensed" panose="020B0604020202020204" charset="0"/>
              </a:rPr>
              <a:t>15,6 </a:t>
            </a:r>
            <a:r>
              <a:rPr lang="ru-RU" sz="1600" dirty="0">
                <a:latin typeface="Roboto Condensed" panose="020B0604020202020204" charset="0"/>
                <a:ea typeface="Roboto Condensed" panose="020B0604020202020204" charset="0"/>
              </a:rPr>
              <a:t>млрд рублей, или </a:t>
            </a:r>
            <a:r>
              <a:rPr lang="ru-RU" sz="1600" dirty="0" smtClean="0">
                <a:latin typeface="Roboto Condensed" panose="020B0604020202020204" charset="0"/>
                <a:ea typeface="Roboto Condensed" panose="020B0604020202020204" charset="0"/>
              </a:rPr>
              <a:t>на</a:t>
            </a:r>
            <a:r>
              <a:rPr lang="ru-RU" sz="1600" baseline="0" dirty="0" smtClean="0">
                <a:latin typeface="Roboto Condensed" panose="020B0604020202020204" charset="0"/>
                <a:ea typeface="Roboto Condensed" panose="020B0604020202020204" charset="0"/>
              </a:rPr>
              <a:t> 8,9%</a:t>
            </a:r>
            <a:r>
              <a:rPr lang="ru-RU" sz="1600" dirty="0" smtClean="0">
                <a:latin typeface="Roboto Condensed" panose="020B0604020202020204" charset="0"/>
                <a:ea typeface="Roboto Condensed" panose="020B0604020202020204" charset="0"/>
              </a:rPr>
              <a:t> больше </a:t>
            </a:r>
            <a:r>
              <a:rPr lang="ru-RU" sz="1600" dirty="0">
                <a:latin typeface="Roboto Condensed" panose="020B0604020202020204" charset="0"/>
                <a:ea typeface="Roboto Condensed" panose="020B0604020202020204" charset="0"/>
              </a:rPr>
              <a:t>аналогичного периода 2019 года, что </a:t>
            </a:r>
            <a:r>
              <a:rPr lang="ru-RU" sz="1600" dirty="0" smtClean="0">
                <a:latin typeface="Roboto Condensed" panose="020B0604020202020204" charset="0"/>
                <a:ea typeface="Roboto Condensed" panose="020B0604020202020204" charset="0"/>
              </a:rPr>
              <a:t>обусловлено</a:t>
            </a:r>
            <a:r>
              <a:rPr lang="ru-RU" sz="1600" baseline="0" dirty="0" smtClean="0">
                <a:latin typeface="Roboto Condensed" panose="020B0604020202020204" charset="0"/>
                <a:ea typeface="Roboto Condensed" panose="020B0604020202020204" charset="0"/>
              </a:rPr>
              <a:t> волатильностью курса рубля.</a:t>
            </a:r>
            <a:endParaRPr lang="ru-RU" sz="1600" dirty="0" smtClean="0">
              <a:latin typeface="Roboto Condensed" panose="020B0604020202020204" charset="0"/>
              <a:ea typeface="Roboto Condensed" panose="020B0604020202020204" charset="0"/>
            </a:endParaRPr>
          </a:p>
          <a:p>
            <a:pPr indent="0" algn="just"/>
            <a:endParaRPr lang="ru-RU" sz="1600" b="1" dirty="0">
              <a:latin typeface="Roboto Condensed" panose="020B0604020202020204" charset="0"/>
              <a:ea typeface="Roboto Condensed" panose="020B0604020202020204" charset="0"/>
            </a:endParaRPr>
          </a:p>
          <a:p>
            <a:pPr indent="0" algn="just"/>
            <a:r>
              <a:rPr lang="ru-RU" sz="1600" b="1" dirty="0">
                <a:latin typeface="Roboto Condensed" panose="020B0604020202020204" charset="0"/>
                <a:ea typeface="Roboto Condensed" panose="020B0604020202020204" charset="0"/>
              </a:rPr>
              <a:t>По налогу на прибыль организаций с доходов, полученных в виде дивидендов</a:t>
            </a:r>
            <a:r>
              <a:rPr lang="ru-RU" sz="1600" dirty="0">
                <a:latin typeface="Roboto Condensed" panose="020B0604020202020204" charset="0"/>
                <a:ea typeface="Roboto Condensed" panose="020B0604020202020204" charset="0"/>
              </a:rPr>
              <a:t> поступления составили </a:t>
            </a:r>
            <a:r>
              <a:rPr lang="ru-RU" sz="1600" dirty="0" smtClean="0">
                <a:latin typeface="Roboto Condensed" panose="020B0604020202020204" charset="0"/>
                <a:ea typeface="Roboto Condensed" panose="020B0604020202020204" charset="0"/>
              </a:rPr>
              <a:t>251,4 млрд </a:t>
            </a:r>
            <a:r>
              <a:rPr lang="ru-RU" sz="1600" dirty="0">
                <a:latin typeface="Roboto Condensed" panose="020B0604020202020204" charset="0"/>
                <a:ea typeface="Roboto Condensed" panose="020B0604020202020204" charset="0"/>
              </a:rPr>
              <a:t>рублей, что на </a:t>
            </a:r>
            <a:r>
              <a:rPr lang="ru-RU" sz="1600" dirty="0" smtClean="0">
                <a:latin typeface="Roboto Condensed" panose="020B0604020202020204" charset="0"/>
                <a:ea typeface="Roboto Condensed" panose="020B0604020202020204" charset="0"/>
              </a:rPr>
              <a:t>10,1 </a:t>
            </a:r>
            <a:r>
              <a:rPr lang="ru-RU" sz="1600" dirty="0">
                <a:latin typeface="Roboto Condensed" panose="020B0604020202020204" charset="0"/>
                <a:ea typeface="Roboto Condensed" panose="020B0604020202020204" charset="0"/>
              </a:rPr>
              <a:t>млрд рублей, или на </a:t>
            </a:r>
            <a:r>
              <a:rPr lang="ru-RU" sz="1600" dirty="0" smtClean="0">
                <a:latin typeface="Roboto Condensed" panose="020B0604020202020204" charset="0"/>
                <a:ea typeface="Roboto Condensed" panose="020B0604020202020204" charset="0"/>
              </a:rPr>
              <a:t>3,9% меньше </a:t>
            </a:r>
            <a:r>
              <a:rPr lang="ru-RU" sz="1600" dirty="0">
                <a:latin typeface="Roboto Condensed" panose="020B0604020202020204" charset="0"/>
                <a:ea typeface="Roboto Condensed" panose="020B0604020202020204" charset="0"/>
              </a:rPr>
              <a:t>аналогичного периода 2019 </a:t>
            </a:r>
            <a:r>
              <a:rPr lang="ru-RU" sz="1600" dirty="0" smtClean="0">
                <a:latin typeface="Roboto Condensed" panose="020B0604020202020204" charset="0"/>
                <a:ea typeface="Roboto Condensed" panose="020B0604020202020204" charset="0"/>
              </a:rPr>
              <a:t>года,</a:t>
            </a:r>
            <a:r>
              <a:rPr lang="ru-RU" sz="1600" baseline="0" dirty="0" smtClean="0">
                <a:latin typeface="Roboto Condensed" panose="020B0604020202020204" charset="0"/>
                <a:ea typeface="Roboto Condensed" panose="020B0604020202020204" charset="0"/>
              </a:rPr>
              <a:t> что обусловлено решением о выплате дивидендов крупной финансовой организацией в </a:t>
            </a:r>
            <a:r>
              <a:rPr lang="en-US" sz="1600" baseline="0" dirty="0" smtClean="0">
                <a:latin typeface="Roboto Condensed" panose="020B0604020202020204" charset="0"/>
                <a:ea typeface="Roboto Condensed" panose="020B0604020202020204" charset="0"/>
              </a:rPr>
              <a:t>IV </a:t>
            </a:r>
            <a:r>
              <a:rPr lang="ru-RU" sz="1600" baseline="0" dirty="0" smtClean="0">
                <a:latin typeface="Roboto Condensed" panose="020B0604020202020204" charset="0"/>
                <a:ea typeface="Roboto Condensed" panose="020B0604020202020204" charset="0"/>
              </a:rPr>
              <a:t>квартале 2020 года. Ранее аналогичная выплата производилась в </a:t>
            </a:r>
            <a:r>
              <a:rPr lang="en-US" sz="1600" baseline="0" dirty="0" smtClean="0">
                <a:latin typeface="Roboto Condensed" panose="020B0604020202020204" charset="0"/>
                <a:ea typeface="Roboto Condensed" panose="020B0604020202020204" charset="0"/>
              </a:rPr>
              <a:t>III </a:t>
            </a:r>
            <a:r>
              <a:rPr lang="ru-RU" sz="1600" baseline="0" dirty="0" smtClean="0">
                <a:latin typeface="Roboto Condensed" panose="020B0604020202020204" charset="0"/>
                <a:ea typeface="Roboto Condensed" panose="020B0604020202020204" charset="0"/>
              </a:rPr>
              <a:t>квартале 2019 года.</a:t>
            </a:r>
            <a:endParaRPr lang="ru-RU" sz="1600" dirty="0">
              <a:latin typeface="Roboto Condensed" panose="020B0604020202020204" charset="0"/>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7</a:t>
            </a:fld>
            <a:endParaRPr lang="en-US" dirty="0"/>
          </a:p>
        </p:txBody>
      </p:sp>
    </p:spTree>
    <p:extLst>
      <p:ext uri="{BB962C8B-B14F-4D97-AF65-F5344CB8AC3E}">
        <p14:creationId xmlns:p14="http://schemas.microsoft.com/office/powerpoint/2010/main" val="337349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i="0" dirty="0">
                <a:latin typeface="Roboto Condensed" panose="020B0604020202020204" charset="0"/>
                <a:ea typeface="Roboto Condensed" panose="020B0604020202020204" charset="0"/>
              </a:rPr>
              <a:t>Ключевое влияние на снижение поступлений по НДС на </a:t>
            </a:r>
            <a:r>
              <a:rPr lang="ru-RU" b="1" i="0" dirty="0">
                <a:latin typeface="Roboto Condensed" panose="020B0604020202020204" charset="0"/>
                <a:ea typeface="Roboto Condensed" panose="020B0604020202020204" charset="0"/>
              </a:rPr>
              <a:t>159,0 млрд </a:t>
            </a:r>
            <a:r>
              <a:rPr lang="ru-RU" b="1" i="0" dirty="0" smtClean="0">
                <a:latin typeface="Roboto Condensed" panose="020B0604020202020204" charset="0"/>
                <a:ea typeface="Roboto Condensed" panose="020B0604020202020204" charset="0"/>
              </a:rPr>
              <a:t>рублей,</a:t>
            </a:r>
            <a:r>
              <a:rPr lang="ru-RU" i="0" dirty="0" smtClean="0">
                <a:latin typeface="Roboto Condensed" panose="020B0604020202020204" charset="0"/>
                <a:ea typeface="Roboto Condensed" panose="020B0604020202020204" charset="0"/>
              </a:rPr>
              <a:t> </a:t>
            </a:r>
            <a:r>
              <a:rPr lang="ru-RU" i="0" dirty="0">
                <a:latin typeface="Roboto Condensed" panose="020B0604020202020204" charset="0"/>
                <a:ea typeface="Roboto Condensed" panose="020B0604020202020204" charset="0"/>
              </a:rPr>
              <a:t>или на 5,0% меньше аналогичного периода 2019 года в основном оказало снижение деловой активности и потребительского спроса во </a:t>
            </a:r>
            <a:r>
              <a:rPr lang="en-US" i="0" dirty="0">
                <a:latin typeface="Roboto Condensed" panose="020B0604020202020204" charset="0"/>
                <a:ea typeface="Roboto Condensed" panose="020B0604020202020204" charset="0"/>
              </a:rPr>
              <a:t>II</a:t>
            </a:r>
            <a:r>
              <a:rPr lang="ru-RU" i="0" dirty="0">
                <a:latin typeface="Roboto Condensed" panose="020B0604020202020204" charset="0"/>
                <a:ea typeface="Roboto Condensed" panose="020B0604020202020204" charset="0"/>
              </a:rPr>
              <a:t> квартале из-за ограничительных мер в связи с COVID–19. По данным Росстата оборот розничной торговли в </a:t>
            </a:r>
            <a:r>
              <a:rPr lang="en-US" i="0" dirty="0">
                <a:latin typeface="Roboto Condensed" panose="020B0604020202020204" charset="0"/>
                <a:ea typeface="Roboto Condensed" panose="020B0604020202020204" charset="0"/>
              </a:rPr>
              <a:t>I</a:t>
            </a:r>
            <a:r>
              <a:rPr lang="ru-RU" i="0" dirty="0">
                <a:latin typeface="Roboto Condensed" panose="020B0604020202020204" charset="0"/>
                <a:ea typeface="Roboto Condensed" panose="020B0604020202020204" charset="0"/>
              </a:rPr>
              <a:t> полугодии 2020 года снизился на </a:t>
            </a:r>
            <a:r>
              <a:rPr lang="ru-RU" i="0" dirty="0" smtClean="0">
                <a:latin typeface="Roboto Condensed" panose="020B0604020202020204" charset="0"/>
                <a:ea typeface="Roboto Condensed" panose="020B0604020202020204" charset="0"/>
              </a:rPr>
              <a:t>6,1% </a:t>
            </a:r>
            <a:r>
              <a:rPr lang="ru-RU" i="0" dirty="0">
                <a:latin typeface="Roboto Condensed" panose="020B0604020202020204" charset="0"/>
                <a:ea typeface="Roboto Condensed" panose="020B0604020202020204" charset="0"/>
              </a:rPr>
              <a:t>к соответствующему </a:t>
            </a:r>
            <a:r>
              <a:rPr lang="ru-RU" i="0" dirty="0" smtClean="0">
                <a:latin typeface="Roboto Condensed" panose="020B0604020202020204" charset="0"/>
                <a:ea typeface="Roboto Condensed" panose="020B0604020202020204" charset="0"/>
              </a:rPr>
              <a:t>периоду </a:t>
            </a:r>
            <a:r>
              <a:rPr lang="ru-RU" i="0" dirty="0">
                <a:latin typeface="Roboto Condensed" panose="020B0604020202020204" charset="0"/>
                <a:ea typeface="Roboto Condensed" panose="020B0604020202020204" charset="0"/>
              </a:rPr>
              <a:t>2019 </a:t>
            </a:r>
            <a:r>
              <a:rPr lang="ru-RU" i="0" dirty="0" smtClean="0">
                <a:latin typeface="Roboto Condensed" panose="020B0604020202020204" charset="0"/>
                <a:ea typeface="Roboto Condensed" panose="020B0604020202020204" charset="0"/>
              </a:rPr>
              <a:t>года.</a:t>
            </a:r>
            <a:endParaRPr lang="ru-RU" i="0" dirty="0">
              <a:latin typeface="Roboto Condensed" panose="020B0604020202020204" charset="0"/>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8</a:t>
            </a:fld>
            <a:endParaRPr lang="en-US" dirty="0"/>
          </a:p>
        </p:txBody>
      </p:sp>
    </p:spTree>
    <p:extLst>
      <p:ext uri="{BB962C8B-B14F-4D97-AF65-F5344CB8AC3E}">
        <p14:creationId xmlns:p14="http://schemas.microsoft.com/office/powerpoint/2010/main" val="1077688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ru-RU" sz="1600" b="0" i="0" u="none" strike="noStrike" kern="1200" baseline="0" dirty="0" smtClean="0">
                <a:solidFill>
                  <a:schemeClr val="tx1"/>
                </a:solidFill>
                <a:latin typeface="Roboto Condensed" panose="020B0604020202020204" charset="0"/>
                <a:ea typeface="Roboto Condensed" panose="020B0604020202020204" charset="0"/>
                <a:cs typeface="+mn-cs"/>
              </a:rPr>
              <a:t>Поступления налога на доходы физических лиц в консолидированный бюджет Российской Федерации в январе-сентябре 2020 года составили 2 862 млрд рублей, что на 102 млрд рублей, или на 3,7% больше, чем  в  январе-сентябре 2019 года.</a:t>
            </a:r>
          </a:p>
          <a:p>
            <a:pPr rtl="0"/>
            <a:r>
              <a:rPr lang="ru-RU" sz="1600" b="0" i="0" u="none" strike="noStrike" kern="1200" baseline="0" dirty="0" smtClean="0">
                <a:solidFill>
                  <a:schemeClr val="tx1"/>
                </a:solidFill>
                <a:latin typeface="Roboto Condensed" panose="020B0604020202020204" charset="0"/>
                <a:ea typeface="Roboto Condensed" panose="020B0604020202020204" charset="0"/>
                <a:cs typeface="+mn-cs"/>
              </a:rPr>
              <a:t>Темп роста поступлений НДФЛ за в январе-сентябре 2020 года на 1,9 п.п. ниже темпа роста среднемесячной начисленной заработной платы работников за январь – август 2020 года, который составил 105,6%, что обусловлено введением ограничительных мер в связи с распространением новой коронавирусной инфекции и снижением деловой активности.</a:t>
            </a:r>
          </a:p>
          <a:p>
            <a:pPr rtl="0"/>
            <a:r>
              <a:rPr lang="ru-RU" sz="1600" b="0" i="0" u="none" strike="noStrike" kern="1200" baseline="0" dirty="0" smtClean="0">
                <a:solidFill>
                  <a:schemeClr val="tx1"/>
                </a:solidFill>
                <a:latin typeface="Roboto Condensed" panose="020B0604020202020204" charset="0"/>
                <a:ea typeface="Roboto Condensed" panose="020B0604020202020204" charset="0"/>
                <a:cs typeface="+mn-cs"/>
              </a:rPr>
              <a:t>На сегодняшний день НДФЛ демонстрирует уверенный тренд роста. Тенденция продолжается четвертый месяц подряд (в июне - на 2,8%, в июле - на 6,1%, в августе - на 14,5%, в сентябре – на 13,1% больше).</a:t>
            </a:r>
            <a:endParaRPr lang="ru-RU" sz="1600" dirty="0">
              <a:latin typeface="Roboto Condensed" panose="020B0604020202020204" charset="0"/>
              <a:ea typeface="Roboto Condensed" panose="020B0604020202020204" charset="0"/>
            </a:endParaRPr>
          </a:p>
        </p:txBody>
      </p:sp>
      <p:sp>
        <p:nvSpPr>
          <p:cNvPr id="4" name="Номер слайда 3"/>
          <p:cNvSpPr>
            <a:spLocks noGrp="1"/>
          </p:cNvSpPr>
          <p:nvPr>
            <p:ph type="sldNum" sz="quarter" idx="5"/>
          </p:nvPr>
        </p:nvSpPr>
        <p:spPr/>
        <p:txBody>
          <a:bodyPr/>
          <a:lstStyle/>
          <a:p>
            <a:fld id="{97863621-2E60-B848-8968-B0341E26A312}" type="slidenum">
              <a:rPr lang="en-US" smtClean="0"/>
              <a:t>9</a:t>
            </a:fld>
            <a:endParaRPr lang="en-US" dirty="0"/>
          </a:p>
        </p:txBody>
      </p:sp>
    </p:spTree>
    <p:extLst>
      <p:ext uri="{BB962C8B-B14F-4D97-AF65-F5344CB8AC3E}">
        <p14:creationId xmlns:p14="http://schemas.microsoft.com/office/powerpoint/2010/main" val="36598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F18550-DA75-40AD-838D-40238185EE4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9CB9F5E-02E3-4EB3-97B0-4E0F261BA75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488707E-AE73-4641-B9CE-9C76867F0854}"/>
              </a:ext>
            </a:extLst>
          </p:cNvPr>
          <p:cNvSpPr>
            <a:spLocks noGrp="1"/>
          </p:cNvSpPr>
          <p:nvPr>
            <p:ph type="dt" sz="half" idx="10"/>
          </p:nvPr>
        </p:nvSpPr>
        <p:spPr>
          <a:xfrm>
            <a:off x="838200" y="6356350"/>
            <a:ext cx="2743200" cy="365125"/>
          </a:xfrm>
          <a:prstGeom prst="rect">
            <a:avLst/>
          </a:prstGeom>
        </p:spPr>
        <p:txBody>
          <a:bodyPr/>
          <a:lstStyle/>
          <a:p>
            <a:fld id="{2603264C-3F76-4418-8230-65BC708B96B1}" type="datetimeFigureOut">
              <a:rPr lang="en-US" smtClean="0"/>
              <a:t>11/30/2020</a:t>
            </a:fld>
            <a:endParaRPr lang="en-US" dirty="0"/>
          </a:p>
        </p:txBody>
      </p:sp>
      <p:sp>
        <p:nvSpPr>
          <p:cNvPr id="5" name="Footer Placeholder 4">
            <a:extLst>
              <a:ext uri="{FF2B5EF4-FFF2-40B4-BE49-F238E27FC236}">
                <a16:creationId xmlns="" xmlns:a16="http://schemas.microsoft.com/office/drawing/2014/main" id="{8946FBCE-69D8-4B3D-80D4-1B1B35A4DF7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 xmlns:a16="http://schemas.microsoft.com/office/drawing/2014/main" id="{298F9E8F-D25E-4B3B-8496-DDA004930204}"/>
              </a:ext>
            </a:extLst>
          </p:cNvPr>
          <p:cNvSpPr>
            <a:spLocks noGrp="1"/>
          </p:cNvSpPr>
          <p:nvPr>
            <p:ph type="sldNum" sz="quarter" idx="12"/>
          </p:nvPr>
        </p:nvSpPr>
        <p:spPr>
          <a:xfrm>
            <a:off x="8610600" y="6356350"/>
            <a:ext cx="2743200" cy="365125"/>
          </a:xfrm>
          <a:prstGeom prst="rect">
            <a:avLst/>
          </a:prstGeom>
        </p:spPr>
        <p:txBody>
          <a:bodyPr/>
          <a:lstStyle/>
          <a:p>
            <a:fld id="{4F4AE98C-8924-494E-9950-65A2BEA4C99B}" type="slidenum">
              <a:rPr lang="en-US" smtClean="0"/>
              <a:t>‹#›</a:t>
            </a:fld>
            <a:endParaRPr lang="en-US" dirty="0"/>
          </a:p>
        </p:txBody>
      </p:sp>
    </p:spTree>
    <p:extLst>
      <p:ext uri="{BB962C8B-B14F-4D97-AF65-F5344CB8AC3E}">
        <p14:creationId xmlns:p14="http://schemas.microsoft.com/office/powerpoint/2010/main" val="11435948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88341-41DE-46F7-B2A3-F727F4C936E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F3C52D5-DD68-4024-B8D1-B2E45792E0C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4BB6C82-4CFD-463E-9569-81FDE1023A4C}"/>
              </a:ext>
            </a:extLst>
          </p:cNvPr>
          <p:cNvSpPr>
            <a:spLocks noGrp="1"/>
          </p:cNvSpPr>
          <p:nvPr>
            <p:ph type="dt" sz="half" idx="10"/>
          </p:nvPr>
        </p:nvSpPr>
        <p:spPr>
          <a:xfrm>
            <a:off x="838200" y="6356350"/>
            <a:ext cx="2743200" cy="365125"/>
          </a:xfrm>
          <a:prstGeom prst="rect">
            <a:avLst/>
          </a:prstGeom>
        </p:spPr>
        <p:txBody>
          <a:bodyPr/>
          <a:lstStyle/>
          <a:p>
            <a:fld id="{2603264C-3F76-4418-8230-65BC708B96B1}" type="datetimeFigureOut">
              <a:rPr lang="en-US" smtClean="0"/>
              <a:t>11/30/2020</a:t>
            </a:fld>
            <a:endParaRPr lang="en-US" dirty="0"/>
          </a:p>
        </p:txBody>
      </p:sp>
      <p:sp>
        <p:nvSpPr>
          <p:cNvPr id="5" name="Footer Placeholder 4">
            <a:extLst>
              <a:ext uri="{FF2B5EF4-FFF2-40B4-BE49-F238E27FC236}">
                <a16:creationId xmlns="" xmlns:a16="http://schemas.microsoft.com/office/drawing/2014/main" id="{84D81793-E879-43A1-A3AB-9DFD563A59C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 xmlns:a16="http://schemas.microsoft.com/office/drawing/2014/main" id="{816C25D8-8E5D-4AB9-9BC7-F7279FF504B6}"/>
              </a:ext>
            </a:extLst>
          </p:cNvPr>
          <p:cNvSpPr>
            <a:spLocks noGrp="1"/>
          </p:cNvSpPr>
          <p:nvPr>
            <p:ph type="sldNum" sz="quarter" idx="12"/>
          </p:nvPr>
        </p:nvSpPr>
        <p:spPr>
          <a:xfrm>
            <a:off x="8610600" y="6356350"/>
            <a:ext cx="2743200" cy="365125"/>
          </a:xfrm>
          <a:prstGeom prst="rect">
            <a:avLst/>
          </a:prstGeom>
        </p:spPr>
        <p:txBody>
          <a:bodyPr/>
          <a:lstStyle/>
          <a:p>
            <a:fld id="{4F4AE98C-8924-494E-9950-65A2BEA4C99B}" type="slidenum">
              <a:rPr lang="en-US" smtClean="0"/>
              <a:t>‹#›</a:t>
            </a:fld>
            <a:endParaRPr lang="en-US" dirty="0"/>
          </a:p>
        </p:txBody>
      </p:sp>
    </p:spTree>
    <p:extLst>
      <p:ext uri="{BB962C8B-B14F-4D97-AF65-F5344CB8AC3E}">
        <p14:creationId xmlns:p14="http://schemas.microsoft.com/office/powerpoint/2010/main" val="33699515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E93D49-4D5E-49F6-B9A1-F2B237E6B3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174DB43-5EE4-493B-9F05-280B0EE17CC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9F13AC3-8A23-4D25-9F4E-316DAB972B68}"/>
              </a:ext>
            </a:extLst>
          </p:cNvPr>
          <p:cNvSpPr>
            <a:spLocks noGrp="1"/>
          </p:cNvSpPr>
          <p:nvPr>
            <p:ph type="dt" sz="half" idx="10"/>
          </p:nvPr>
        </p:nvSpPr>
        <p:spPr>
          <a:xfrm>
            <a:off x="838200" y="6356350"/>
            <a:ext cx="2743200" cy="365125"/>
          </a:xfrm>
          <a:prstGeom prst="rect">
            <a:avLst/>
          </a:prstGeom>
        </p:spPr>
        <p:txBody>
          <a:bodyPr/>
          <a:lstStyle/>
          <a:p>
            <a:fld id="{2603264C-3F76-4418-8230-65BC708B96B1}" type="datetimeFigureOut">
              <a:rPr lang="en-US" smtClean="0"/>
              <a:t>11/30/2020</a:t>
            </a:fld>
            <a:endParaRPr lang="en-US" dirty="0"/>
          </a:p>
        </p:txBody>
      </p:sp>
      <p:sp>
        <p:nvSpPr>
          <p:cNvPr id="5" name="Footer Placeholder 4">
            <a:extLst>
              <a:ext uri="{FF2B5EF4-FFF2-40B4-BE49-F238E27FC236}">
                <a16:creationId xmlns="" xmlns:a16="http://schemas.microsoft.com/office/drawing/2014/main" id="{C595932B-EBD2-4187-887D-12323633C2C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 xmlns:a16="http://schemas.microsoft.com/office/drawing/2014/main" id="{75504640-42FF-4EDD-9620-D81EF9326050}"/>
              </a:ext>
            </a:extLst>
          </p:cNvPr>
          <p:cNvSpPr>
            <a:spLocks noGrp="1"/>
          </p:cNvSpPr>
          <p:nvPr>
            <p:ph type="sldNum" sz="quarter" idx="12"/>
          </p:nvPr>
        </p:nvSpPr>
        <p:spPr>
          <a:xfrm>
            <a:off x="8610600" y="6356350"/>
            <a:ext cx="2743200" cy="365125"/>
          </a:xfrm>
          <a:prstGeom prst="rect">
            <a:avLst/>
          </a:prstGeom>
        </p:spPr>
        <p:txBody>
          <a:bodyPr/>
          <a:lstStyle/>
          <a:p>
            <a:fld id="{4F4AE98C-8924-494E-9950-65A2BEA4C99B}" type="slidenum">
              <a:rPr lang="en-US" smtClean="0"/>
              <a:t>‹#›</a:t>
            </a:fld>
            <a:endParaRPr lang="en-US" dirty="0"/>
          </a:p>
        </p:txBody>
      </p:sp>
    </p:spTree>
    <p:extLst>
      <p:ext uri="{BB962C8B-B14F-4D97-AF65-F5344CB8AC3E}">
        <p14:creationId xmlns:p14="http://schemas.microsoft.com/office/powerpoint/2010/main" val="40350246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47BEE1-9015-416F-8551-50EAAB8FAE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6729130-AD31-43A6-888B-D6BD1B4BFD6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5A1B38C-304E-455B-961C-4288DDBB709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A3182F9-CA48-471C-BBD2-0D9B82611B79}"/>
              </a:ext>
            </a:extLst>
          </p:cNvPr>
          <p:cNvSpPr>
            <a:spLocks noGrp="1"/>
          </p:cNvSpPr>
          <p:nvPr>
            <p:ph type="dt" sz="half" idx="10"/>
          </p:nvPr>
        </p:nvSpPr>
        <p:spPr>
          <a:xfrm>
            <a:off x="838200" y="6356350"/>
            <a:ext cx="2743200" cy="365125"/>
          </a:xfrm>
          <a:prstGeom prst="rect">
            <a:avLst/>
          </a:prstGeom>
        </p:spPr>
        <p:txBody>
          <a:bodyPr/>
          <a:lstStyle/>
          <a:p>
            <a:fld id="{2603264C-3F76-4418-8230-65BC708B96B1}" type="datetimeFigureOut">
              <a:rPr lang="en-US" smtClean="0"/>
              <a:t>11/30/2020</a:t>
            </a:fld>
            <a:endParaRPr lang="en-US" dirty="0"/>
          </a:p>
        </p:txBody>
      </p:sp>
      <p:sp>
        <p:nvSpPr>
          <p:cNvPr id="6" name="Footer Placeholder 5">
            <a:extLst>
              <a:ext uri="{FF2B5EF4-FFF2-40B4-BE49-F238E27FC236}">
                <a16:creationId xmlns="" xmlns:a16="http://schemas.microsoft.com/office/drawing/2014/main" id="{B92C29EE-C475-46A2-B9F7-D29E73E8A73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 xmlns:a16="http://schemas.microsoft.com/office/drawing/2014/main" id="{4F803EDA-CCFC-4AFD-A8B1-3FB15F732193}"/>
              </a:ext>
            </a:extLst>
          </p:cNvPr>
          <p:cNvSpPr>
            <a:spLocks noGrp="1"/>
          </p:cNvSpPr>
          <p:nvPr>
            <p:ph type="sldNum" sz="quarter" idx="12"/>
          </p:nvPr>
        </p:nvSpPr>
        <p:spPr>
          <a:xfrm>
            <a:off x="8610600" y="6356350"/>
            <a:ext cx="2743200" cy="365125"/>
          </a:xfrm>
          <a:prstGeom prst="rect">
            <a:avLst/>
          </a:prstGeom>
        </p:spPr>
        <p:txBody>
          <a:bodyPr/>
          <a:lstStyle/>
          <a:p>
            <a:fld id="{4F4AE98C-8924-494E-9950-65A2BEA4C99B}" type="slidenum">
              <a:rPr lang="en-US" smtClean="0"/>
              <a:t>‹#›</a:t>
            </a:fld>
            <a:endParaRPr lang="en-US" dirty="0"/>
          </a:p>
        </p:txBody>
      </p:sp>
    </p:spTree>
    <p:extLst>
      <p:ext uri="{BB962C8B-B14F-4D97-AF65-F5344CB8AC3E}">
        <p14:creationId xmlns:p14="http://schemas.microsoft.com/office/powerpoint/2010/main" val="35521713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539A52-8089-483B-849E-BB8EC60B0B7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7C671CA-780E-4653-8BE2-4DA88474334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8418BE3-327F-4A92-BEF4-4B8F43D1353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06C933A-6AEA-40A9-9DE2-D58D3E0730E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FB2DA71-C459-4CF7-8F01-C3ECB9E079B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49826DA-93E4-4D7F-B570-566DB44B8ACD}"/>
              </a:ext>
            </a:extLst>
          </p:cNvPr>
          <p:cNvSpPr>
            <a:spLocks noGrp="1"/>
          </p:cNvSpPr>
          <p:nvPr>
            <p:ph type="dt" sz="half" idx="10"/>
          </p:nvPr>
        </p:nvSpPr>
        <p:spPr>
          <a:xfrm>
            <a:off x="838200" y="6356350"/>
            <a:ext cx="2743200" cy="365125"/>
          </a:xfrm>
          <a:prstGeom prst="rect">
            <a:avLst/>
          </a:prstGeom>
        </p:spPr>
        <p:txBody>
          <a:bodyPr/>
          <a:lstStyle/>
          <a:p>
            <a:fld id="{2603264C-3F76-4418-8230-65BC708B96B1}" type="datetimeFigureOut">
              <a:rPr lang="en-US" smtClean="0"/>
              <a:t>11/30/2020</a:t>
            </a:fld>
            <a:endParaRPr lang="en-US" dirty="0"/>
          </a:p>
        </p:txBody>
      </p:sp>
      <p:sp>
        <p:nvSpPr>
          <p:cNvPr id="8" name="Footer Placeholder 7">
            <a:extLst>
              <a:ext uri="{FF2B5EF4-FFF2-40B4-BE49-F238E27FC236}">
                <a16:creationId xmlns="" xmlns:a16="http://schemas.microsoft.com/office/drawing/2014/main" id="{52BBBDF1-87AB-47D4-BAE1-FAC681FFCEA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 xmlns:a16="http://schemas.microsoft.com/office/drawing/2014/main" id="{40A37D19-D7F7-45D7-A78B-D29BD040F494}"/>
              </a:ext>
            </a:extLst>
          </p:cNvPr>
          <p:cNvSpPr>
            <a:spLocks noGrp="1"/>
          </p:cNvSpPr>
          <p:nvPr>
            <p:ph type="sldNum" sz="quarter" idx="12"/>
          </p:nvPr>
        </p:nvSpPr>
        <p:spPr>
          <a:xfrm>
            <a:off x="8610600" y="6356350"/>
            <a:ext cx="2743200" cy="365125"/>
          </a:xfrm>
          <a:prstGeom prst="rect">
            <a:avLst/>
          </a:prstGeom>
        </p:spPr>
        <p:txBody>
          <a:bodyPr/>
          <a:lstStyle/>
          <a:p>
            <a:fld id="{4F4AE98C-8924-494E-9950-65A2BEA4C99B}" type="slidenum">
              <a:rPr lang="en-US" smtClean="0"/>
              <a:t>‹#›</a:t>
            </a:fld>
            <a:endParaRPr lang="en-US" dirty="0"/>
          </a:p>
        </p:txBody>
      </p:sp>
    </p:spTree>
    <p:extLst>
      <p:ext uri="{BB962C8B-B14F-4D97-AF65-F5344CB8AC3E}">
        <p14:creationId xmlns:p14="http://schemas.microsoft.com/office/powerpoint/2010/main" val="28452976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6159C8-53FB-4337-9ACA-1A797A9A5A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85DAD014-94E3-414D-97C7-637FF0241012}"/>
              </a:ext>
            </a:extLst>
          </p:cNvPr>
          <p:cNvSpPr>
            <a:spLocks noGrp="1"/>
          </p:cNvSpPr>
          <p:nvPr>
            <p:ph type="dt" sz="half" idx="10"/>
          </p:nvPr>
        </p:nvSpPr>
        <p:spPr>
          <a:xfrm>
            <a:off x="838200" y="6356350"/>
            <a:ext cx="2743200" cy="365125"/>
          </a:xfrm>
          <a:prstGeom prst="rect">
            <a:avLst/>
          </a:prstGeom>
        </p:spPr>
        <p:txBody>
          <a:bodyPr/>
          <a:lstStyle/>
          <a:p>
            <a:fld id="{2603264C-3F76-4418-8230-65BC708B96B1}" type="datetimeFigureOut">
              <a:rPr lang="en-US" smtClean="0"/>
              <a:t>11/30/2020</a:t>
            </a:fld>
            <a:endParaRPr lang="en-US" dirty="0"/>
          </a:p>
        </p:txBody>
      </p:sp>
      <p:sp>
        <p:nvSpPr>
          <p:cNvPr id="4" name="Footer Placeholder 3">
            <a:extLst>
              <a:ext uri="{FF2B5EF4-FFF2-40B4-BE49-F238E27FC236}">
                <a16:creationId xmlns="" xmlns:a16="http://schemas.microsoft.com/office/drawing/2014/main" id="{1EEE34FB-081D-42F5-9362-2088DD4A19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 xmlns:a16="http://schemas.microsoft.com/office/drawing/2014/main" id="{E6B10B77-1486-40E2-8920-B83F8E8D3B8E}"/>
              </a:ext>
            </a:extLst>
          </p:cNvPr>
          <p:cNvSpPr>
            <a:spLocks noGrp="1"/>
          </p:cNvSpPr>
          <p:nvPr>
            <p:ph type="sldNum" sz="quarter" idx="12"/>
          </p:nvPr>
        </p:nvSpPr>
        <p:spPr>
          <a:xfrm>
            <a:off x="8610600" y="6356350"/>
            <a:ext cx="2743200" cy="365125"/>
          </a:xfrm>
          <a:prstGeom prst="rect">
            <a:avLst/>
          </a:prstGeom>
        </p:spPr>
        <p:txBody>
          <a:bodyPr/>
          <a:lstStyle/>
          <a:p>
            <a:fld id="{4F4AE98C-8924-494E-9950-65A2BEA4C99B}" type="slidenum">
              <a:rPr lang="en-US" smtClean="0"/>
              <a:t>‹#›</a:t>
            </a:fld>
            <a:endParaRPr lang="en-US" dirty="0"/>
          </a:p>
        </p:txBody>
      </p:sp>
    </p:spTree>
    <p:extLst>
      <p:ext uri="{BB962C8B-B14F-4D97-AF65-F5344CB8AC3E}">
        <p14:creationId xmlns:p14="http://schemas.microsoft.com/office/powerpoint/2010/main" val="3689138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1C304B6-1191-486B-B62A-66A798B193E0}"/>
              </a:ext>
            </a:extLst>
          </p:cNvPr>
          <p:cNvSpPr>
            <a:spLocks noGrp="1"/>
          </p:cNvSpPr>
          <p:nvPr>
            <p:ph type="dt" sz="half" idx="10"/>
          </p:nvPr>
        </p:nvSpPr>
        <p:spPr>
          <a:xfrm>
            <a:off x="838200" y="6356350"/>
            <a:ext cx="2743200" cy="365125"/>
          </a:xfrm>
          <a:prstGeom prst="rect">
            <a:avLst/>
          </a:prstGeom>
        </p:spPr>
        <p:txBody>
          <a:bodyPr/>
          <a:lstStyle/>
          <a:p>
            <a:fld id="{2603264C-3F76-4418-8230-65BC708B96B1}" type="datetimeFigureOut">
              <a:rPr lang="en-US" smtClean="0"/>
              <a:t>11/30/2020</a:t>
            </a:fld>
            <a:endParaRPr lang="en-US" dirty="0"/>
          </a:p>
        </p:txBody>
      </p:sp>
      <p:sp>
        <p:nvSpPr>
          <p:cNvPr id="3" name="Footer Placeholder 2">
            <a:extLst>
              <a:ext uri="{FF2B5EF4-FFF2-40B4-BE49-F238E27FC236}">
                <a16:creationId xmlns="" xmlns:a16="http://schemas.microsoft.com/office/drawing/2014/main" id="{FD1773C8-F71C-47BF-BE44-32CD3309E4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 xmlns:a16="http://schemas.microsoft.com/office/drawing/2014/main" id="{9218BA3A-8E56-453A-90BC-AC939B2D1319}"/>
              </a:ext>
            </a:extLst>
          </p:cNvPr>
          <p:cNvSpPr>
            <a:spLocks noGrp="1"/>
          </p:cNvSpPr>
          <p:nvPr>
            <p:ph type="sldNum" sz="quarter" idx="12"/>
          </p:nvPr>
        </p:nvSpPr>
        <p:spPr>
          <a:xfrm>
            <a:off x="8610600" y="6356350"/>
            <a:ext cx="2743200" cy="365125"/>
          </a:xfrm>
          <a:prstGeom prst="rect">
            <a:avLst/>
          </a:prstGeom>
        </p:spPr>
        <p:txBody>
          <a:bodyPr/>
          <a:lstStyle/>
          <a:p>
            <a:fld id="{4F4AE98C-8924-494E-9950-65A2BEA4C99B}" type="slidenum">
              <a:rPr lang="en-US" smtClean="0"/>
              <a:t>‹#›</a:t>
            </a:fld>
            <a:endParaRPr lang="en-US" dirty="0"/>
          </a:p>
        </p:txBody>
      </p:sp>
    </p:spTree>
    <p:extLst>
      <p:ext uri="{BB962C8B-B14F-4D97-AF65-F5344CB8AC3E}">
        <p14:creationId xmlns:p14="http://schemas.microsoft.com/office/powerpoint/2010/main" val="38862978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78F41C-597D-4A67-B3C8-A87508A74A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3D3D920-C976-4BB0-8EF7-5ED1AD0D74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3EA4A8D-D24E-4B18-B6F6-001DF6691D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3AFD7C3-3010-4180-B277-3F29933E1CBD}"/>
              </a:ext>
            </a:extLst>
          </p:cNvPr>
          <p:cNvSpPr>
            <a:spLocks noGrp="1"/>
          </p:cNvSpPr>
          <p:nvPr>
            <p:ph type="dt" sz="half" idx="10"/>
          </p:nvPr>
        </p:nvSpPr>
        <p:spPr>
          <a:xfrm>
            <a:off x="838200" y="6356350"/>
            <a:ext cx="2743200" cy="365125"/>
          </a:xfrm>
          <a:prstGeom prst="rect">
            <a:avLst/>
          </a:prstGeom>
        </p:spPr>
        <p:txBody>
          <a:bodyPr/>
          <a:lstStyle/>
          <a:p>
            <a:fld id="{2603264C-3F76-4418-8230-65BC708B96B1}" type="datetimeFigureOut">
              <a:rPr lang="en-US" smtClean="0"/>
              <a:t>11/30/2020</a:t>
            </a:fld>
            <a:endParaRPr lang="en-US" dirty="0"/>
          </a:p>
        </p:txBody>
      </p:sp>
      <p:sp>
        <p:nvSpPr>
          <p:cNvPr id="6" name="Footer Placeholder 5">
            <a:extLst>
              <a:ext uri="{FF2B5EF4-FFF2-40B4-BE49-F238E27FC236}">
                <a16:creationId xmlns="" xmlns:a16="http://schemas.microsoft.com/office/drawing/2014/main" id="{2BCED994-5AF3-469D-BD86-A8DE957F0CF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 xmlns:a16="http://schemas.microsoft.com/office/drawing/2014/main" id="{75E2FD4C-53A7-41A7-B258-813652B463F1}"/>
              </a:ext>
            </a:extLst>
          </p:cNvPr>
          <p:cNvSpPr>
            <a:spLocks noGrp="1"/>
          </p:cNvSpPr>
          <p:nvPr>
            <p:ph type="sldNum" sz="quarter" idx="12"/>
          </p:nvPr>
        </p:nvSpPr>
        <p:spPr>
          <a:xfrm>
            <a:off x="8610600" y="6356350"/>
            <a:ext cx="2743200" cy="365125"/>
          </a:xfrm>
          <a:prstGeom prst="rect">
            <a:avLst/>
          </a:prstGeom>
        </p:spPr>
        <p:txBody>
          <a:bodyPr/>
          <a:lstStyle/>
          <a:p>
            <a:fld id="{4F4AE98C-8924-494E-9950-65A2BEA4C99B}" type="slidenum">
              <a:rPr lang="en-US" smtClean="0"/>
              <a:t>‹#›</a:t>
            </a:fld>
            <a:endParaRPr lang="en-US" dirty="0"/>
          </a:p>
        </p:txBody>
      </p:sp>
    </p:spTree>
    <p:extLst>
      <p:ext uri="{BB962C8B-B14F-4D97-AF65-F5344CB8AC3E}">
        <p14:creationId xmlns:p14="http://schemas.microsoft.com/office/powerpoint/2010/main" val="32188787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0EA40A-4EF7-4746-BDDD-B10D9A3B81E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597341B-E8A7-4254-91ED-C5342B017D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2BFC824C-8913-4E9F-BAA2-15C360DCEE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C978684-A31C-4D08-AED0-D586A3076B26}"/>
              </a:ext>
            </a:extLst>
          </p:cNvPr>
          <p:cNvSpPr>
            <a:spLocks noGrp="1"/>
          </p:cNvSpPr>
          <p:nvPr>
            <p:ph type="dt" sz="half" idx="10"/>
          </p:nvPr>
        </p:nvSpPr>
        <p:spPr>
          <a:xfrm>
            <a:off x="838200" y="6356350"/>
            <a:ext cx="2743200" cy="365125"/>
          </a:xfrm>
          <a:prstGeom prst="rect">
            <a:avLst/>
          </a:prstGeom>
        </p:spPr>
        <p:txBody>
          <a:bodyPr/>
          <a:lstStyle/>
          <a:p>
            <a:fld id="{2603264C-3F76-4418-8230-65BC708B96B1}" type="datetimeFigureOut">
              <a:rPr lang="en-US" smtClean="0"/>
              <a:t>11/30/2020</a:t>
            </a:fld>
            <a:endParaRPr lang="en-US" dirty="0"/>
          </a:p>
        </p:txBody>
      </p:sp>
      <p:sp>
        <p:nvSpPr>
          <p:cNvPr id="6" name="Footer Placeholder 5">
            <a:extLst>
              <a:ext uri="{FF2B5EF4-FFF2-40B4-BE49-F238E27FC236}">
                <a16:creationId xmlns="" xmlns:a16="http://schemas.microsoft.com/office/drawing/2014/main" id="{3520E5F0-30F0-498F-B4AA-3E21F6B212F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 xmlns:a16="http://schemas.microsoft.com/office/drawing/2014/main" id="{5E88310F-1278-4ADC-800A-7609F5F91A50}"/>
              </a:ext>
            </a:extLst>
          </p:cNvPr>
          <p:cNvSpPr>
            <a:spLocks noGrp="1"/>
          </p:cNvSpPr>
          <p:nvPr>
            <p:ph type="sldNum" sz="quarter" idx="12"/>
          </p:nvPr>
        </p:nvSpPr>
        <p:spPr>
          <a:xfrm>
            <a:off x="8610600" y="6356350"/>
            <a:ext cx="2743200" cy="365125"/>
          </a:xfrm>
          <a:prstGeom prst="rect">
            <a:avLst/>
          </a:prstGeom>
        </p:spPr>
        <p:txBody>
          <a:bodyPr/>
          <a:lstStyle/>
          <a:p>
            <a:fld id="{4F4AE98C-8924-494E-9950-65A2BEA4C99B}" type="slidenum">
              <a:rPr lang="en-US" smtClean="0"/>
              <a:t>‹#›</a:t>
            </a:fld>
            <a:endParaRPr lang="en-US" dirty="0"/>
          </a:p>
        </p:txBody>
      </p:sp>
    </p:spTree>
    <p:extLst>
      <p:ext uri="{BB962C8B-B14F-4D97-AF65-F5344CB8AC3E}">
        <p14:creationId xmlns:p14="http://schemas.microsoft.com/office/powerpoint/2010/main" val="20103631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8772FB-4FD3-4770-8CB8-57526CCFF8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C2E9DDE-DE45-4811-B62F-85CBC9C4EA5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AA5EE89-5063-4A8A-9FE2-465658B5573E}"/>
              </a:ext>
            </a:extLst>
          </p:cNvPr>
          <p:cNvSpPr>
            <a:spLocks noGrp="1"/>
          </p:cNvSpPr>
          <p:nvPr>
            <p:ph type="dt" sz="half" idx="10"/>
          </p:nvPr>
        </p:nvSpPr>
        <p:spPr>
          <a:xfrm>
            <a:off x="838200" y="6356350"/>
            <a:ext cx="2743200" cy="365125"/>
          </a:xfrm>
          <a:prstGeom prst="rect">
            <a:avLst/>
          </a:prstGeom>
        </p:spPr>
        <p:txBody>
          <a:bodyPr/>
          <a:lstStyle/>
          <a:p>
            <a:fld id="{2603264C-3F76-4418-8230-65BC708B96B1}" type="datetimeFigureOut">
              <a:rPr lang="en-US" smtClean="0"/>
              <a:t>11/30/2020</a:t>
            </a:fld>
            <a:endParaRPr lang="en-US" dirty="0"/>
          </a:p>
        </p:txBody>
      </p:sp>
      <p:sp>
        <p:nvSpPr>
          <p:cNvPr id="5" name="Footer Placeholder 4">
            <a:extLst>
              <a:ext uri="{FF2B5EF4-FFF2-40B4-BE49-F238E27FC236}">
                <a16:creationId xmlns="" xmlns:a16="http://schemas.microsoft.com/office/drawing/2014/main" id="{F3F4B979-3D45-4E35-A5BA-1C68565D359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 xmlns:a16="http://schemas.microsoft.com/office/drawing/2014/main" id="{C39E3A14-4470-4CFA-ABE1-E6B374F1B244}"/>
              </a:ext>
            </a:extLst>
          </p:cNvPr>
          <p:cNvSpPr>
            <a:spLocks noGrp="1"/>
          </p:cNvSpPr>
          <p:nvPr>
            <p:ph type="sldNum" sz="quarter" idx="12"/>
          </p:nvPr>
        </p:nvSpPr>
        <p:spPr>
          <a:xfrm>
            <a:off x="8610600" y="6356350"/>
            <a:ext cx="2743200" cy="365125"/>
          </a:xfrm>
          <a:prstGeom prst="rect">
            <a:avLst/>
          </a:prstGeom>
        </p:spPr>
        <p:txBody>
          <a:bodyPr/>
          <a:lstStyle/>
          <a:p>
            <a:fld id="{4F4AE98C-8924-494E-9950-65A2BEA4C99B}" type="slidenum">
              <a:rPr lang="en-US" smtClean="0"/>
              <a:t>‹#›</a:t>
            </a:fld>
            <a:endParaRPr lang="en-US" dirty="0"/>
          </a:p>
        </p:txBody>
      </p:sp>
    </p:spTree>
    <p:extLst>
      <p:ext uri="{BB962C8B-B14F-4D97-AF65-F5344CB8AC3E}">
        <p14:creationId xmlns:p14="http://schemas.microsoft.com/office/powerpoint/2010/main" val="7996191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555E9BE-16AA-4F4B-99B8-C92BFF8E4EF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B247810-2869-4648-8746-7D9F9AC7DD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1713DA9-0BE5-4A11-984B-FD89A3DBB4A4}"/>
              </a:ext>
            </a:extLst>
          </p:cNvPr>
          <p:cNvSpPr>
            <a:spLocks noGrp="1"/>
          </p:cNvSpPr>
          <p:nvPr>
            <p:ph type="dt" sz="half" idx="10"/>
          </p:nvPr>
        </p:nvSpPr>
        <p:spPr>
          <a:xfrm>
            <a:off x="838200" y="6356350"/>
            <a:ext cx="2743200" cy="365125"/>
          </a:xfrm>
          <a:prstGeom prst="rect">
            <a:avLst/>
          </a:prstGeom>
        </p:spPr>
        <p:txBody>
          <a:bodyPr/>
          <a:lstStyle/>
          <a:p>
            <a:fld id="{2603264C-3F76-4418-8230-65BC708B96B1}" type="datetimeFigureOut">
              <a:rPr lang="en-US" smtClean="0"/>
              <a:t>11/30/2020</a:t>
            </a:fld>
            <a:endParaRPr lang="en-US" dirty="0"/>
          </a:p>
        </p:txBody>
      </p:sp>
      <p:sp>
        <p:nvSpPr>
          <p:cNvPr id="5" name="Footer Placeholder 4">
            <a:extLst>
              <a:ext uri="{FF2B5EF4-FFF2-40B4-BE49-F238E27FC236}">
                <a16:creationId xmlns="" xmlns:a16="http://schemas.microsoft.com/office/drawing/2014/main" id="{C4343CE4-4FFC-4CF7-9FFF-6357F5C2FEC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 xmlns:a16="http://schemas.microsoft.com/office/drawing/2014/main" id="{C79D47CF-1FE1-4966-9F56-974B92AAD628}"/>
              </a:ext>
            </a:extLst>
          </p:cNvPr>
          <p:cNvSpPr>
            <a:spLocks noGrp="1"/>
          </p:cNvSpPr>
          <p:nvPr>
            <p:ph type="sldNum" sz="quarter" idx="12"/>
          </p:nvPr>
        </p:nvSpPr>
        <p:spPr>
          <a:xfrm>
            <a:off x="8610600" y="6356350"/>
            <a:ext cx="2743200" cy="365125"/>
          </a:xfrm>
          <a:prstGeom prst="rect">
            <a:avLst/>
          </a:prstGeom>
        </p:spPr>
        <p:txBody>
          <a:bodyPr/>
          <a:lstStyle/>
          <a:p>
            <a:fld id="{4F4AE98C-8924-494E-9950-65A2BEA4C99B}" type="slidenum">
              <a:rPr lang="en-US" smtClean="0"/>
              <a:t>‹#›</a:t>
            </a:fld>
            <a:endParaRPr lang="en-US" dirty="0"/>
          </a:p>
        </p:txBody>
      </p:sp>
    </p:spTree>
    <p:extLst>
      <p:ext uri="{BB962C8B-B14F-4D97-AF65-F5344CB8AC3E}">
        <p14:creationId xmlns:p14="http://schemas.microsoft.com/office/powerpoint/2010/main" val="2788060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dirty="0"/>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dirty="0"/>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1800548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dirty="0"/>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dirty="0"/>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dirty="0"/>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dirty="0"/>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dirty="0"/>
          </a:p>
        </p:txBody>
      </p:sp>
      <p:sp>
        <p:nvSpPr>
          <p:cNvPr id="21" name="Picture Placeholder 3"/>
          <p:cNvSpPr>
            <a:spLocks noGrp="1"/>
          </p:cNvSpPr>
          <p:nvPr>
            <p:ph type="pic" sz="quarter" idx="21"/>
          </p:nvPr>
        </p:nvSpPr>
        <p:spPr>
          <a:xfrm>
            <a:off x="2446782" y="4562856"/>
            <a:ext cx="2441448" cy="2295144"/>
          </a:xfrm>
        </p:spPr>
        <p:txBody>
          <a:bodyPr lIns="182880" tIns="91440" rIns="182880" bIns="91440"/>
          <a:lstStyle>
            <a:lvl1pPr marL="0" indent="0">
              <a:buFontTx/>
              <a:buNone/>
              <a:defRPr/>
            </a:lvl1pPr>
          </a:lstStyle>
          <a:p>
            <a:endParaRPr lang="en-US" dirty="0"/>
          </a:p>
        </p:txBody>
      </p:sp>
      <p:sp>
        <p:nvSpPr>
          <p:cNvPr id="22" name="Picture Placeholder 3"/>
          <p:cNvSpPr>
            <a:spLocks noGrp="1"/>
          </p:cNvSpPr>
          <p:nvPr>
            <p:ph type="pic" sz="quarter" idx="22"/>
          </p:nvPr>
        </p:nvSpPr>
        <p:spPr>
          <a:xfrm>
            <a:off x="4884420" y="4562856"/>
            <a:ext cx="2441448" cy="2295144"/>
          </a:xfrm>
        </p:spPr>
        <p:txBody>
          <a:bodyPr lIns="182880" tIns="91440" rIns="182880" bIns="91440"/>
          <a:lstStyle>
            <a:lvl1pPr marL="0" indent="0">
              <a:buFontTx/>
              <a:buNone/>
              <a:defRPr/>
            </a:lvl1pPr>
          </a:lstStyle>
          <a:p>
            <a:endParaRPr lang="en-US" dirty="0"/>
          </a:p>
        </p:txBody>
      </p:sp>
      <p:sp>
        <p:nvSpPr>
          <p:cNvPr id="23" name="Picture Placeholder 3"/>
          <p:cNvSpPr>
            <a:spLocks noGrp="1"/>
          </p:cNvSpPr>
          <p:nvPr>
            <p:ph type="pic" sz="quarter" idx="23"/>
          </p:nvPr>
        </p:nvSpPr>
        <p:spPr>
          <a:xfrm>
            <a:off x="7322058" y="4562856"/>
            <a:ext cx="2441448" cy="2295144"/>
          </a:xfrm>
        </p:spPr>
        <p:txBody>
          <a:bodyPr lIns="182880" tIns="91440" rIns="182880" bIns="91440"/>
          <a:lstStyle>
            <a:lvl1pPr marL="0" indent="0">
              <a:buFontTx/>
              <a:buNone/>
              <a:defRPr/>
            </a:lvl1pPr>
          </a:lstStyle>
          <a:p>
            <a:endParaRPr lang="en-US" dirty="0"/>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3343136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dirty="0"/>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dirty="0"/>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dirty="0"/>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dirty="0"/>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dirty="0"/>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dirty="0"/>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dirty="0"/>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dirty="0"/>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dirty="0"/>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dirty="0"/>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dirty="0"/>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dirty="0"/>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dirty="0"/>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dirty="0"/>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dirty="0"/>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dirty="0"/>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dirty="0"/>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dirty="0"/>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dirty="0"/>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1092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3556000" y="1397000"/>
            <a:ext cx="24384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6" name="Picture Placeholder 3"/>
          <p:cNvSpPr>
            <a:spLocks noGrp="1"/>
          </p:cNvSpPr>
          <p:nvPr>
            <p:ph type="pic" sz="quarter" idx="12"/>
          </p:nvPr>
        </p:nvSpPr>
        <p:spPr>
          <a:xfrm>
            <a:off x="6197600" y="1397000"/>
            <a:ext cx="24384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7" name="Picture Placeholder 3"/>
          <p:cNvSpPr>
            <a:spLocks noGrp="1"/>
          </p:cNvSpPr>
          <p:nvPr>
            <p:ph type="pic" sz="quarter" idx="13"/>
          </p:nvPr>
        </p:nvSpPr>
        <p:spPr>
          <a:xfrm>
            <a:off x="8839200" y="1397000"/>
            <a:ext cx="2438400"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3556000" y="1397000"/>
            <a:ext cx="24384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6" name="Picture Placeholder 3"/>
          <p:cNvSpPr>
            <a:spLocks noGrp="1"/>
          </p:cNvSpPr>
          <p:nvPr>
            <p:ph type="pic" sz="quarter" idx="12"/>
          </p:nvPr>
        </p:nvSpPr>
        <p:spPr>
          <a:xfrm>
            <a:off x="6197600" y="1397000"/>
            <a:ext cx="24384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7" name="Picture Placeholder 3"/>
          <p:cNvSpPr>
            <a:spLocks noGrp="1"/>
          </p:cNvSpPr>
          <p:nvPr>
            <p:ph type="pic" sz="quarter" idx="13"/>
          </p:nvPr>
        </p:nvSpPr>
        <p:spPr>
          <a:xfrm>
            <a:off x="8839200" y="1397000"/>
            <a:ext cx="2438400"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4431792" y="1396999"/>
            <a:ext cx="3328416"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6" name="Picture Placeholder 3"/>
          <p:cNvSpPr>
            <a:spLocks noGrp="1"/>
          </p:cNvSpPr>
          <p:nvPr>
            <p:ph type="pic" sz="quarter" idx="12"/>
          </p:nvPr>
        </p:nvSpPr>
        <p:spPr>
          <a:xfrm>
            <a:off x="7949184" y="1396999"/>
            <a:ext cx="3328416"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4431792" y="1396999"/>
            <a:ext cx="3328416"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6" name="Picture Placeholder 3"/>
          <p:cNvSpPr>
            <a:spLocks noGrp="1"/>
          </p:cNvSpPr>
          <p:nvPr>
            <p:ph type="pic" sz="quarter" idx="12"/>
          </p:nvPr>
        </p:nvSpPr>
        <p:spPr>
          <a:xfrm>
            <a:off x="7949184" y="1396999"/>
            <a:ext cx="3328416"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6192011" y="1396999"/>
            <a:ext cx="5085589"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6192011" y="1396999"/>
            <a:ext cx="5085589"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dirty="0"/>
          </a:p>
        </p:txBody>
      </p:sp>
      <p:sp>
        <p:nvSpPr>
          <p:cNvPr id="6" name="Picture Placeholder 3"/>
          <p:cNvSpPr>
            <a:spLocks noGrp="1"/>
          </p:cNvSpPr>
          <p:nvPr>
            <p:ph type="pic" sz="quarter" idx="12"/>
          </p:nvPr>
        </p:nvSpPr>
        <p:spPr>
          <a:xfrm>
            <a:off x="61976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dirty="0"/>
          </a:p>
        </p:txBody>
      </p:sp>
      <p:sp>
        <p:nvSpPr>
          <p:cNvPr id="7" name="Picture Placeholder 3"/>
          <p:cNvSpPr>
            <a:spLocks noGrp="1"/>
          </p:cNvSpPr>
          <p:nvPr>
            <p:ph type="pic" sz="quarter" idx="13"/>
          </p:nvPr>
        </p:nvSpPr>
        <p:spPr>
          <a:xfrm>
            <a:off x="88392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dirty="0"/>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dirty="0"/>
          </a:p>
        </p:txBody>
      </p:sp>
      <p:sp>
        <p:nvSpPr>
          <p:cNvPr id="6" name="Picture Placeholder 3"/>
          <p:cNvSpPr>
            <a:spLocks noGrp="1"/>
          </p:cNvSpPr>
          <p:nvPr>
            <p:ph type="pic" sz="quarter" idx="12"/>
          </p:nvPr>
        </p:nvSpPr>
        <p:spPr>
          <a:xfrm>
            <a:off x="61976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dirty="0"/>
          </a:p>
        </p:txBody>
      </p:sp>
      <p:sp>
        <p:nvSpPr>
          <p:cNvPr id="7" name="Picture Placeholder 3"/>
          <p:cNvSpPr>
            <a:spLocks noGrp="1"/>
          </p:cNvSpPr>
          <p:nvPr>
            <p:ph type="pic" sz="quarter" idx="13"/>
          </p:nvPr>
        </p:nvSpPr>
        <p:spPr>
          <a:xfrm>
            <a:off x="88392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dirty="0"/>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6192011" y="1397000"/>
            <a:ext cx="5085589"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6192011" y="1397000"/>
            <a:ext cx="5085589"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6584" y="1397000"/>
            <a:ext cx="2438400"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8838184" y="1397000"/>
            <a:ext cx="2438400"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3" name="Picture Placeholder 3"/>
          <p:cNvSpPr>
            <a:spLocks noGrp="1"/>
          </p:cNvSpPr>
          <p:nvPr>
            <p:ph type="pic" sz="quarter" idx="24"/>
          </p:nvPr>
        </p:nvSpPr>
        <p:spPr>
          <a:xfrm>
            <a:off x="6196584" y="3057004"/>
            <a:ext cx="2438400"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8838184" y="3057004"/>
            <a:ext cx="2438400"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Tree>
    <p:extLst>
      <p:ext uri="{BB962C8B-B14F-4D97-AF65-F5344CB8AC3E}">
        <p14:creationId xmlns:p14="http://schemas.microsoft.com/office/powerpoint/2010/main" val="2010219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6584" y="1397000"/>
            <a:ext cx="2438400"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8838184" y="1397000"/>
            <a:ext cx="2438400"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3" name="Picture Placeholder 3"/>
          <p:cNvSpPr>
            <a:spLocks noGrp="1"/>
          </p:cNvSpPr>
          <p:nvPr>
            <p:ph type="pic" sz="quarter" idx="24"/>
          </p:nvPr>
        </p:nvSpPr>
        <p:spPr>
          <a:xfrm>
            <a:off x="6196584" y="3057004"/>
            <a:ext cx="2438400"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8838184" y="3057004"/>
            <a:ext cx="2438400"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5" name="Picture Placeholder 3"/>
          <p:cNvSpPr>
            <a:spLocks noGrp="1"/>
          </p:cNvSpPr>
          <p:nvPr>
            <p:ph type="pic" sz="quarter" idx="24"/>
          </p:nvPr>
        </p:nvSpPr>
        <p:spPr>
          <a:xfrm>
            <a:off x="4431792" y="3060985"/>
            <a:ext cx="3328416"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7949184" y="3060985"/>
            <a:ext cx="3328416"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Tree>
    <p:extLst>
      <p:ext uri="{BB962C8B-B14F-4D97-AF65-F5344CB8AC3E}">
        <p14:creationId xmlns:p14="http://schemas.microsoft.com/office/powerpoint/2010/main" val="274837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5" name="Picture Placeholder 3"/>
          <p:cNvSpPr>
            <a:spLocks noGrp="1"/>
          </p:cNvSpPr>
          <p:nvPr>
            <p:ph type="pic" sz="quarter" idx="24"/>
          </p:nvPr>
        </p:nvSpPr>
        <p:spPr>
          <a:xfrm>
            <a:off x="4431792" y="3060985"/>
            <a:ext cx="3328416"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7949184" y="3060985"/>
            <a:ext cx="3328416"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87256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3536" y="1397000"/>
            <a:ext cx="508558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1" name="Picture Placeholder 3"/>
          <p:cNvSpPr>
            <a:spLocks noGrp="1"/>
          </p:cNvSpPr>
          <p:nvPr>
            <p:ph type="pic" sz="quarter" idx="25"/>
          </p:nvPr>
        </p:nvSpPr>
        <p:spPr>
          <a:xfrm>
            <a:off x="6193536" y="3060985"/>
            <a:ext cx="508558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Tree>
    <p:extLst>
      <p:ext uri="{BB962C8B-B14F-4D97-AF65-F5344CB8AC3E}">
        <p14:creationId xmlns:p14="http://schemas.microsoft.com/office/powerpoint/2010/main" val="3387010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3536" y="1397000"/>
            <a:ext cx="508558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1" name="Picture Placeholder 3"/>
          <p:cNvSpPr>
            <a:spLocks noGrp="1"/>
          </p:cNvSpPr>
          <p:nvPr>
            <p:ph type="pic" sz="quarter" idx="25"/>
          </p:nvPr>
        </p:nvSpPr>
        <p:spPr>
          <a:xfrm>
            <a:off x="6193536" y="3060985"/>
            <a:ext cx="508558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7600" y="1396999"/>
            <a:ext cx="2438400"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8839200" y="1396999"/>
            <a:ext cx="2438400"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7600" y="1396999"/>
            <a:ext cx="2438400"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8839200" y="1396999"/>
            <a:ext cx="2438400"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7949184" y="1396999"/>
            <a:ext cx="3328416"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7949184" y="1396999"/>
            <a:ext cx="3328416"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2011" y="1396999"/>
            <a:ext cx="5085589"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2011" y="1396999"/>
            <a:ext cx="5085589"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7600" y="1397000"/>
            <a:ext cx="2438400"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8839200" y="1397000"/>
            <a:ext cx="2438400"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7600" y="1397000"/>
            <a:ext cx="2438400"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8839200" y="1397000"/>
            <a:ext cx="2438400"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92D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2569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7949184" y="1397000"/>
            <a:ext cx="3328416"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7949184" y="1397000"/>
            <a:ext cx="3328416"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2011" y="1397000"/>
            <a:ext cx="5085589"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2011" y="1397000"/>
            <a:ext cx="5085589"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16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268759"/>
            <a:ext cx="2352260" cy="3535680"/>
          </a:xfrm>
          <a:solidFill>
            <a:schemeClr val="bg1">
              <a:lumMod val="90000"/>
              <a:lumOff val="10000"/>
            </a:schemeClr>
          </a:solidFill>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6257971" y="1268759"/>
            <a:ext cx="2352260" cy="3535680"/>
          </a:xfrm>
          <a:solidFill>
            <a:schemeClr val="bg1">
              <a:lumMod val="90000"/>
              <a:lumOff val="10000"/>
            </a:schemeClr>
          </a:solidFill>
        </p:spPr>
        <p:txBody>
          <a:bodyPr anchor="ctr">
            <a:normAutofit/>
          </a:bodyPr>
          <a:lstStyle>
            <a:lvl1pPr marL="0" indent="0" algn="ctr">
              <a:buNone/>
              <a:defRPr sz="1400"/>
            </a:lvl1pPr>
          </a:lstStyle>
          <a:p>
            <a:endParaRPr lang="en-US" dirty="0"/>
          </a:p>
        </p:txBody>
      </p:sp>
      <p:sp>
        <p:nvSpPr>
          <p:cNvPr id="8" name="Text Placeholder 9"/>
          <p:cNvSpPr>
            <a:spLocks noGrp="1"/>
          </p:cNvSpPr>
          <p:nvPr>
            <p:ph type="body" sz="quarter" idx="14"/>
          </p:nvPr>
        </p:nvSpPr>
        <p:spPr>
          <a:xfrm>
            <a:off x="3467708" y="1268759"/>
            <a:ext cx="2479811"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914400" y="4980565"/>
            <a:ext cx="50331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6257971" y="4980565"/>
            <a:ext cx="501962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897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
        <p:nvSpPr>
          <p:cNvPr id="2" name="Rectangle 18">
            <a:extLst>
              <a:ext uri="{FF2B5EF4-FFF2-40B4-BE49-F238E27FC236}">
                <a16:creationId xmlns="" xmlns:a16="http://schemas.microsoft.com/office/drawing/2014/main" id="{EC23726F-899C-4D2F-9B92-56857361E210}"/>
              </a:ext>
            </a:extLst>
          </p:cNvPr>
          <p:cNvSpPr/>
          <p:nvPr userDrawn="1"/>
        </p:nvSpPr>
        <p:spPr>
          <a:xfrm>
            <a:off x="0" y="1"/>
            <a:ext cx="12192000" cy="6857999"/>
          </a:xfrm>
          <a:prstGeom prst="rect">
            <a:avLst/>
          </a:prstGeom>
          <a:solidFill>
            <a:schemeClr val="bg1">
              <a:lumMod val="95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Номер слайда 5">
            <a:extLst>
              <a:ext uri="{FF2B5EF4-FFF2-40B4-BE49-F238E27FC236}">
                <a16:creationId xmlns="" xmlns:a16="http://schemas.microsoft.com/office/drawing/2014/main" id="{BE0951C9-484F-4E9A-8471-00D15E074EEA}"/>
              </a:ext>
            </a:extLst>
          </p:cNvPr>
          <p:cNvSpPr txBox="1">
            <a:spLocks/>
          </p:cNvSpPr>
          <p:nvPr userDrawn="1"/>
        </p:nvSpPr>
        <p:spPr>
          <a:xfrm>
            <a:off x="11929138" y="0"/>
            <a:ext cx="262862" cy="260648"/>
          </a:xfrm>
          <a:prstGeom prst="rect">
            <a:avLst/>
          </a:prstGeom>
          <a:solidFill>
            <a:schemeClr val="bg1"/>
          </a:solidFill>
        </p:spPr>
        <p:txBody>
          <a:bodyPr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fld id="{4D98284C-E9DD-4537-BB81-F68BE29D47E1}" type="slidenum">
              <a:rPr lang="en-US" sz="600" b="1" smtClean="0">
                <a:latin typeface="Roboto Condensed" panose="02000000000000000000" pitchFamily="2" charset="0"/>
                <a:ea typeface="Roboto Condensed" panose="02000000000000000000" pitchFamily="2" charset="0"/>
              </a:rPr>
              <a:pPr algn="ctr"/>
              <a:t>‹#›</a:t>
            </a:fld>
            <a:endParaRPr lang="en-US" sz="600"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511880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dirty="0"/>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dirty="0"/>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301760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852123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dirty="0"/>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dirty="0"/>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dirty="0"/>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dirty="0"/>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dirty="0"/>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dirty="0"/>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dirty="0"/>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dirty="0"/>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3345484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dirty="0"/>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dirty="0"/>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dirty="0"/>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dirty="0"/>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dirty="0"/>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dirty="0"/>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dirty="0"/>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dirty="0"/>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dirty="0"/>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dirty="0"/>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dirty="0"/>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dirty="0"/>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dirty="0"/>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dirty="0"/>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dirty="0"/>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dirty="0"/>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dirty="0"/>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dirty="0"/>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dirty="0"/>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28621175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dirty="0"/>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dirty="0"/>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dirty="0"/>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dirty="0"/>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dirty="0"/>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dirty="0"/>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6059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Tree>
    <p:extLst>
      <p:ext uri="{BB962C8B-B14F-4D97-AF65-F5344CB8AC3E}">
        <p14:creationId xmlns:p14="http://schemas.microsoft.com/office/powerpoint/2010/main" val="7404932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Tree>
    <p:extLst>
      <p:ext uri="{BB962C8B-B14F-4D97-AF65-F5344CB8AC3E}">
        <p14:creationId xmlns:p14="http://schemas.microsoft.com/office/powerpoint/2010/main" val="6661069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Tree>
    <p:extLst>
      <p:ext uri="{BB962C8B-B14F-4D97-AF65-F5344CB8AC3E}">
        <p14:creationId xmlns:p14="http://schemas.microsoft.com/office/powerpoint/2010/main" val="15771398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slideLayout" Target="../slideLayouts/slideLayout116.xml"/><Relationship Id="rId55" Type="http://schemas.openxmlformats.org/officeDocument/2006/relationships/slideLayout" Target="../slideLayouts/slideLayout121.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41" Type="http://schemas.openxmlformats.org/officeDocument/2006/relationships/slideLayout" Target="../slideLayouts/slideLayout107.xml"/><Relationship Id="rId54" Type="http://schemas.openxmlformats.org/officeDocument/2006/relationships/slideLayout" Target="../slideLayouts/slideLayout120.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3" Type="http://schemas.openxmlformats.org/officeDocument/2006/relationships/slideLayout" Target="../slideLayouts/slideLayout119.xml"/><Relationship Id="rId58" Type="http://schemas.openxmlformats.org/officeDocument/2006/relationships/theme" Target="../theme/theme2.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slideLayout" Target="../slideLayouts/slideLayout115.xml"/><Relationship Id="rId57" Type="http://schemas.openxmlformats.org/officeDocument/2006/relationships/slideLayout" Target="../slideLayouts/slideLayout123.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52" Type="http://schemas.openxmlformats.org/officeDocument/2006/relationships/slideLayout" Target="../slideLayouts/slideLayout118.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slideLayout" Target="../slideLayouts/slideLayout114.xml"/><Relationship Id="rId56" Type="http://schemas.openxmlformats.org/officeDocument/2006/relationships/slideLayout" Target="../slideLayouts/slideLayout122.xml"/><Relationship Id="rId8" Type="http://schemas.openxmlformats.org/officeDocument/2006/relationships/slideLayout" Target="../slideLayouts/slideLayout74.xml"/><Relationship Id="rId51" Type="http://schemas.openxmlformats.org/officeDocument/2006/relationships/slideLayout" Target="../slideLayouts/slideLayout117.xml"/><Relationship Id="rId3"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Lst>
  <p:txStyles>
    <p:title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CAAD7B6-3335-4DA9-B213-2BB9410C5445}"/>
              </a:ext>
            </a:extLst>
          </p:cNvPr>
          <p:cNvSpPr/>
          <p:nvPr userDrawn="1"/>
        </p:nvSpPr>
        <p:spPr>
          <a:xfrm>
            <a:off x="0" y="1268760"/>
            <a:ext cx="12192000" cy="5589240"/>
          </a:xfrm>
          <a:prstGeom prst="rect">
            <a:avLst/>
          </a:prstGeom>
          <a:solidFill>
            <a:schemeClr val="bg1">
              <a:lumMod val="95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Placeholder 1">
            <a:extLst>
              <a:ext uri="{FF2B5EF4-FFF2-40B4-BE49-F238E27FC236}">
                <a16:creationId xmlns="" xmlns:a16="http://schemas.microsoft.com/office/drawing/2014/main" id="{12ACD30A-C3C8-4A3D-A3C1-82E334A22A77}"/>
              </a:ext>
            </a:extLst>
          </p:cNvPr>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9" name="Text Placeholder 2">
            <a:extLst>
              <a:ext uri="{FF2B5EF4-FFF2-40B4-BE49-F238E27FC236}">
                <a16:creationId xmlns="" xmlns:a16="http://schemas.microsoft.com/office/drawing/2014/main" id="{0B9608F9-AD2C-4B46-A8A2-61126E25747D}"/>
              </a:ext>
            </a:extLst>
          </p:cNvPr>
          <p:cNvSpPr>
            <a:spLocks noGrp="1"/>
          </p:cNvSpPr>
          <p:nvPr>
            <p:ph type="body" idx="1"/>
          </p:nvPr>
        </p:nvSpPr>
        <p:spPr>
          <a:xfrm>
            <a:off x="914400" y="1592796"/>
            <a:ext cx="10363200" cy="425396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1594784"/>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78.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78.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78.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78.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78.xml"/><Relationship Id="rId5" Type="http://schemas.openxmlformats.org/officeDocument/2006/relationships/comments" Target="../comments/comment1.xml"/><Relationship Id="rId4" Type="http://schemas.openxmlformats.org/officeDocument/2006/relationships/chart" Target="../charts/char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8.xml"/><Relationship Id="rId6" Type="http://schemas.openxmlformats.org/officeDocument/2006/relationships/image" Target="../media/image28.svg"/><Relationship Id="rId5" Type="http://schemas.openxmlformats.org/officeDocument/2006/relationships/image" Target="../media/image14.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8.svg"/><Relationship Id="rId2" Type="http://schemas.openxmlformats.org/officeDocument/2006/relationships/notesSlide" Target="../notesSlides/notesSlide18.xml"/><Relationship Id="rId1" Type="http://schemas.openxmlformats.org/officeDocument/2006/relationships/slideLayout" Target="../slideLayouts/slideLayout78.xml"/><Relationship Id="rId6" Type="http://schemas.openxmlformats.org/officeDocument/2006/relationships/image" Target="../media/image36.svg"/><Relationship Id="rId11" Type="http://schemas.openxmlformats.org/officeDocument/2006/relationships/image" Target="../media/image14.png"/><Relationship Id="rId5" Type="http://schemas.openxmlformats.org/officeDocument/2006/relationships/image" Target="../media/image18.png"/><Relationship Id="rId10" Type="http://schemas.openxmlformats.org/officeDocument/2006/relationships/image" Target="../media/image40.svg"/><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17.png"/><Relationship Id="rId12" Type="http://schemas.openxmlformats.org/officeDocument/2006/relationships/image" Target="../media/image38.svg"/><Relationship Id="rId2" Type="http://schemas.openxmlformats.org/officeDocument/2006/relationships/notesSlide" Target="../notesSlides/notesSlide19.xml"/><Relationship Id="rId1" Type="http://schemas.openxmlformats.org/officeDocument/2006/relationships/slideLayout" Target="../slideLayouts/slideLayout78.xml"/><Relationship Id="rId6" Type="http://schemas.openxmlformats.org/officeDocument/2006/relationships/image" Target="../media/image44.svg"/><Relationship Id="rId11" Type="http://schemas.openxmlformats.org/officeDocument/2006/relationships/image" Target="../media/image23.png"/><Relationship Id="rId5" Type="http://schemas.openxmlformats.org/officeDocument/2006/relationships/image" Target="../media/image21.png"/><Relationship Id="rId10" Type="http://schemas.openxmlformats.org/officeDocument/2006/relationships/image" Target="../media/image46.svg"/><Relationship Id="rId4" Type="http://schemas.openxmlformats.org/officeDocument/2006/relationships/image" Target="../media/image42.svg"/><Relationship Id="rId9" Type="http://schemas.openxmlformats.org/officeDocument/2006/relationships/image" Target="../media/image22.png"/><Relationship Id="rId14" Type="http://schemas.openxmlformats.org/officeDocument/2006/relationships/image" Target="../media/image4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8.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7.xml"/><Relationship Id="rId6" Type="http://schemas.openxmlformats.org/officeDocument/2006/relationships/image" Target="NULL"/><Relationship Id="rId5" Type="http://schemas.openxmlformats.org/officeDocument/2006/relationships/image" Target="../media/image25.png"/><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2.xml"/><Relationship Id="rId1" Type="http://schemas.openxmlformats.org/officeDocument/2006/relationships/slideLayout" Target="../slideLayouts/slideLayout78.xml"/><Relationship Id="rId5" Type="http://schemas.openxmlformats.org/officeDocument/2006/relationships/chart" Target="../charts/chart25.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23.xml"/><Relationship Id="rId1" Type="http://schemas.openxmlformats.org/officeDocument/2006/relationships/slideLayout" Target="../slideLayouts/slideLayout78.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NULL"/><Relationship Id="rId10"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8.xml"/><Relationship Id="rId6" Type="http://schemas.openxmlformats.org/officeDocument/2006/relationships/image" Target="NULL"/><Relationship Id="rId11"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media/image25.png"/><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8.xml"/><Relationship Id="rId6" Type="http://schemas.openxmlformats.org/officeDocument/2006/relationships/image" Target="NULL"/><Relationship Id="rId5" Type="http://schemas.openxmlformats.org/officeDocument/2006/relationships/image" Target="../media/image17.png"/><Relationship Id="rId4" Type="http://schemas.openxmlformats.org/officeDocument/2006/relationships/image" Target="NULL"/><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6.pn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8.xml"/><Relationship Id="rId6" Type="http://schemas.openxmlformats.org/officeDocument/2006/relationships/image" Target="NULL"/></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1.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8.xml"/><Relationship Id="rId6" Type="http://schemas.openxmlformats.org/officeDocument/2006/relationships/image" Target="NULL"/><Relationship Id="rId5" Type="http://schemas.openxmlformats.org/officeDocument/2006/relationships/image" Target="../media/image20.png"/><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78.xml"/><Relationship Id="rId6" Type="http://schemas.openxmlformats.org/officeDocument/2006/relationships/image" Target="NULL"/><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78.xml"/><Relationship Id="rId6"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0.png"/><Relationship Id="rId18" Type="http://schemas.openxmlformats.org/officeDocument/2006/relationships/image" Target="../media/image24.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8.svg"/><Relationship Id="rId17"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22.svg"/><Relationship Id="rId1" Type="http://schemas.openxmlformats.org/officeDocument/2006/relationships/slideLayout" Target="../slideLayouts/slideLayout78.xml"/><Relationship Id="rId6" Type="http://schemas.openxmlformats.org/officeDocument/2006/relationships/image" Target="../media/image12.svg"/><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8.png"/><Relationship Id="rId14" Type="http://schemas.openxmlformats.org/officeDocument/2006/relationships/image" Target="../media/image20.sv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9.png"/><Relationship Id="rId7"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8.xml"/><Relationship Id="rId6" Type="http://schemas.openxmlformats.org/officeDocument/2006/relationships/image" Target="NULL"/><Relationship Id="rId5" Type="http://schemas.openxmlformats.org/officeDocument/2006/relationships/image" Target="../media/image41.png"/><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7.png"/><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78.xml"/><Relationship Id="rId6" Type="http://schemas.openxmlformats.org/officeDocument/2006/relationships/image" Target="NULL"/><Relationship Id="rId5" Type="http://schemas.openxmlformats.org/officeDocument/2006/relationships/image" Target="../media/image14.png"/><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78.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5.xml"/><Relationship Id="rId1" Type="http://schemas.openxmlformats.org/officeDocument/2006/relationships/slideLayout" Target="../slideLayouts/slideLayout78.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8.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78.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B03025CE-DC27-4F0A-8A48-34AC69CEFDB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428832" y="0"/>
            <a:ext cx="4763168" cy="6858000"/>
          </a:xfrm>
          <a:prstGeom prst="rect">
            <a:avLst/>
          </a:prstGeom>
        </p:spPr>
      </p:pic>
      <p:sp>
        <p:nvSpPr>
          <p:cNvPr id="8" name="Rectangle 18">
            <a:extLst>
              <a:ext uri="{FF2B5EF4-FFF2-40B4-BE49-F238E27FC236}">
                <a16:creationId xmlns="" xmlns:a16="http://schemas.microsoft.com/office/drawing/2014/main" id="{A3D43B73-2B0A-4CDF-8104-3D3F930D4D40}"/>
              </a:ext>
            </a:extLst>
          </p:cNvPr>
          <p:cNvSpPr/>
          <p:nvPr/>
        </p:nvSpPr>
        <p:spPr>
          <a:xfrm>
            <a:off x="0" y="0"/>
            <a:ext cx="7428832" cy="6858000"/>
          </a:xfrm>
          <a:prstGeom prst="rect">
            <a:avLst/>
          </a:prstGeom>
          <a:solidFill>
            <a:schemeClr val="bg1">
              <a:lumMod val="20000"/>
              <a:lumOff val="80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 xmlns:a16="http://schemas.microsoft.com/office/drawing/2014/main" id="{C9545F2A-6B36-48F4-9F15-94670C72777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180735" y="-244429"/>
            <a:ext cx="6361469" cy="6953233"/>
          </a:xfrm>
          <a:prstGeom prst="rect">
            <a:avLst/>
          </a:prstGeom>
        </p:spPr>
      </p:pic>
      <p:sp>
        <p:nvSpPr>
          <p:cNvPr id="3" name="TextBox 2"/>
          <p:cNvSpPr txBox="1"/>
          <p:nvPr/>
        </p:nvSpPr>
        <p:spPr>
          <a:xfrm>
            <a:off x="2027548" y="6273316"/>
            <a:ext cx="4345736" cy="215444"/>
          </a:xfrm>
          <a:prstGeom prst="rect">
            <a:avLst/>
          </a:prstGeom>
          <a:noFill/>
        </p:spPr>
        <p:txBody>
          <a:bodyPr wrap="square" lIns="0" tIns="0" rIns="0" bIns="0" rtlCol="0" anchor="ctr" anchorCtr="0">
            <a:spAutoFit/>
          </a:bodyPr>
          <a:lstStyle/>
          <a:p>
            <a:r>
              <a:rPr lang="ru-RU" sz="1400" dirty="0">
                <a:solidFill>
                  <a:schemeClr val="bg1">
                    <a:lumMod val="75000"/>
                  </a:schemeClr>
                </a:solidFill>
                <a:latin typeface="Roboto Condensed" panose="02000000000000000000" pitchFamily="2" charset="0"/>
                <a:ea typeface="Roboto Condensed" panose="02000000000000000000" pitchFamily="2" charset="0"/>
              </a:rPr>
              <a:t>МОСКВА 2020</a:t>
            </a:r>
          </a:p>
        </p:txBody>
      </p:sp>
      <p:sp>
        <p:nvSpPr>
          <p:cNvPr id="14" name="TextBox 13">
            <a:extLst>
              <a:ext uri="{FF2B5EF4-FFF2-40B4-BE49-F238E27FC236}">
                <a16:creationId xmlns="" xmlns:a16="http://schemas.microsoft.com/office/drawing/2014/main" id="{8C0A38DE-7E13-4312-9AFA-866AA71C4C95}"/>
              </a:ext>
            </a:extLst>
          </p:cNvPr>
          <p:cNvSpPr txBox="1"/>
          <p:nvPr/>
        </p:nvSpPr>
        <p:spPr>
          <a:xfrm>
            <a:off x="2027548" y="2875000"/>
            <a:ext cx="7380820" cy="1107996"/>
          </a:xfrm>
          <a:prstGeom prst="rect">
            <a:avLst/>
          </a:prstGeom>
          <a:noFill/>
        </p:spPr>
        <p:txBody>
          <a:bodyPr wrap="square" lIns="0" tIns="0" rIns="0" bIns="0" rtlCol="0" anchor="ctr" anchorCtr="0">
            <a:spAutoFit/>
          </a:bodyPr>
          <a:lstStyle/>
          <a:p>
            <a:r>
              <a:rPr lang="ru-RU" sz="3600" b="1" dirty="0">
                <a:solidFill>
                  <a:srgbClr val="21176A"/>
                </a:solidFill>
                <a:latin typeface="Roboto Condensed" panose="02000000000000000000" pitchFamily="2" charset="0"/>
              </a:rPr>
              <a:t>ИТОГИ ДЕЯТЕЛЬНОСТИ </a:t>
            </a:r>
            <a:br>
              <a:rPr lang="ru-RU" sz="3600" b="1" dirty="0">
                <a:solidFill>
                  <a:srgbClr val="21176A"/>
                </a:solidFill>
                <a:latin typeface="Roboto Condensed" panose="02000000000000000000" pitchFamily="2" charset="0"/>
              </a:rPr>
            </a:br>
            <a:r>
              <a:rPr lang="ru-RU" sz="3600" b="1" dirty="0">
                <a:solidFill>
                  <a:srgbClr val="21176A"/>
                </a:solidFill>
                <a:latin typeface="Roboto Condensed" panose="02000000000000000000" pitchFamily="2" charset="0"/>
              </a:rPr>
              <a:t>ФНС РОССИИ</a:t>
            </a:r>
          </a:p>
        </p:txBody>
      </p:sp>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75021" y="764704"/>
            <a:ext cx="2996301" cy="954467"/>
          </a:xfrm>
          <a:prstGeom prst="rect">
            <a:avLst/>
          </a:prstGeom>
        </p:spPr>
      </p:pic>
      <p:sp>
        <p:nvSpPr>
          <p:cNvPr id="10" name="TextBox 9">
            <a:extLst>
              <a:ext uri="{FF2B5EF4-FFF2-40B4-BE49-F238E27FC236}">
                <a16:creationId xmlns="" xmlns:a16="http://schemas.microsoft.com/office/drawing/2014/main" id="{9DCE9063-46A2-4B3C-BD09-2E6C932F605A}"/>
              </a:ext>
            </a:extLst>
          </p:cNvPr>
          <p:cNvSpPr txBox="1"/>
          <p:nvPr/>
        </p:nvSpPr>
        <p:spPr>
          <a:xfrm>
            <a:off x="2027548" y="4123764"/>
            <a:ext cx="7596844" cy="369332"/>
          </a:xfrm>
          <a:prstGeom prst="rect">
            <a:avLst/>
          </a:prstGeom>
          <a:noFill/>
        </p:spPr>
        <p:txBody>
          <a:bodyPr wrap="square" lIns="0" tIns="0" rIns="0" bIns="0" rtlCol="0" anchor="ctr" anchorCtr="0">
            <a:spAutoFit/>
          </a:bodyPr>
          <a:lstStyle/>
          <a:p>
            <a:r>
              <a:rPr lang="ru-RU" b="1" dirty="0" smtClean="0">
                <a:solidFill>
                  <a:schemeClr val="bg1">
                    <a:lumMod val="75000"/>
                  </a:schemeClr>
                </a:solidFill>
                <a:latin typeface="Roboto Condensed" panose="02000000000000000000" pitchFamily="2" charset="0"/>
              </a:rPr>
              <a:t>ЯНВАРЬ-СЕНТЯБРЬ </a:t>
            </a:r>
            <a:r>
              <a:rPr lang="ru-RU" b="1" dirty="0">
                <a:solidFill>
                  <a:schemeClr val="bg1">
                    <a:lumMod val="75000"/>
                  </a:schemeClr>
                </a:solidFill>
                <a:latin typeface="Roboto Condensed" panose="02000000000000000000" pitchFamily="2" charset="0"/>
              </a:rPr>
              <a:t>2020 ГОДА</a:t>
            </a:r>
          </a:p>
        </p:txBody>
      </p:sp>
      <p:pic>
        <p:nvPicPr>
          <p:cNvPr id="2" name="Рисунок 1">
            <a:extLst>
              <a:ext uri="{FF2B5EF4-FFF2-40B4-BE49-F238E27FC236}">
                <a16:creationId xmlns="" xmlns:a16="http://schemas.microsoft.com/office/drawing/2014/main" id="{C2E8695E-A143-418C-8D77-1DF2ABD765CE}"/>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764904" y="1268760"/>
            <a:ext cx="4091024" cy="4219268"/>
          </a:xfrm>
          <a:prstGeom prst="rect">
            <a:avLst/>
          </a:prstGeom>
        </p:spPr>
      </p:pic>
    </p:spTree>
    <p:extLst>
      <p:ext uri="{BB962C8B-B14F-4D97-AF65-F5344CB8AC3E}">
        <p14:creationId xmlns:p14="http://schemas.microsoft.com/office/powerpoint/2010/main" val="1488022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АКЦИЗЫ</a:t>
            </a:r>
            <a:r>
              <a:rPr lang="ru-RU" dirty="0">
                <a:solidFill>
                  <a:schemeClr val="tx1">
                    <a:lumMod val="75000"/>
                  </a:schemeClr>
                </a:solidFill>
                <a:latin typeface="Roboto Condensed" panose="02000000000000000000" pitchFamily="2" charset="0"/>
              </a:rPr>
              <a:t>, </a:t>
            </a:r>
            <a:r>
              <a:rPr lang="en-US" dirty="0">
                <a:solidFill>
                  <a:schemeClr val="tx1">
                    <a:lumMod val="75000"/>
                  </a:schemeClr>
                </a:solidFill>
                <a:latin typeface="Roboto Condensed" panose="02000000000000000000" pitchFamily="2" charset="0"/>
              </a:rPr>
              <a:t/>
            </a:r>
            <a:br>
              <a:rPr lang="en-US" dirty="0">
                <a:solidFill>
                  <a:schemeClr val="tx1">
                    <a:lumMod val="75000"/>
                  </a:schemeClr>
                </a:solidFill>
                <a:latin typeface="Roboto Condensed" panose="02000000000000000000" pitchFamily="2" charset="0"/>
              </a:rPr>
            </a:br>
            <a:r>
              <a:rPr lang="ru-RU" dirty="0">
                <a:solidFill>
                  <a:schemeClr val="tx1">
                    <a:lumMod val="75000"/>
                  </a:schemeClr>
                </a:solidFill>
                <a:latin typeface="Roboto Condensed" panose="02000000000000000000" pitchFamily="2" charset="0"/>
              </a:rPr>
              <a:t>МЛРД РУБ.</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45" name="Прямоугольник 44">
            <a:extLst>
              <a:ext uri="{FF2B5EF4-FFF2-40B4-BE49-F238E27FC236}">
                <a16:creationId xmlns="" xmlns:a16="http://schemas.microsoft.com/office/drawing/2014/main" id="{873146C3-90A5-43EF-9CFF-B7D95A3A66ED}"/>
              </a:ext>
            </a:extLst>
          </p:cNvPr>
          <p:cNvSpPr/>
          <p:nvPr/>
        </p:nvSpPr>
        <p:spPr>
          <a:xfrm>
            <a:off x="8232230" y="306458"/>
            <a:ext cx="3564396" cy="2031325"/>
          </a:xfrm>
          <a:prstGeom prst="rect">
            <a:avLst/>
          </a:prstGeom>
        </p:spPr>
        <p:txBody>
          <a:bodyPr wrap="square">
            <a:spAutoFit/>
          </a:bodyPr>
          <a:lstStyle/>
          <a:p>
            <a:r>
              <a:rPr lang="ru-RU" sz="1800" b="1" dirty="0">
                <a:solidFill>
                  <a:srgbClr val="57565A">
                    <a:lumMod val="75000"/>
                  </a:srgbClr>
                </a:solidFill>
                <a:latin typeface="Roboto Condensed" panose="02000000000000000000" pitchFamily="2" charset="0"/>
                <a:ea typeface="Roboto Condensed" panose="02000000000000000000" pitchFamily="2" charset="0"/>
              </a:rPr>
              <a:t>Исполнение параметров федерального бюджета за 9 месяцев 2020 года </a:t>
            </a: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по </a:t>
            </a:r>
            <a:r>
              <a:rPr lang="ru-RU" sz="1800" b="1" dirty="0">
                <a:solidFill>
                  <a:schemeClr val="tx1">
                    <a:lumMod val="75000"/>
                  </a:schemeClr>
                </a:solidFill>
                <a:latin typeface="Roboto Condensed" panose="02000000000000000000" pitchFamily="2" charset="0"/>
                <a:ea typeface="Roboto Condensed" panose="02000000000000000000" pitchFamily="2" charset="0"/>
              </a:rPr>
              <a:t>акцизам по подакцизным товарам (продукции), производимым на территории Российской Федерации</a:t>
            </a:r>
          </a:p>
        </p:txBody>
      </p:sp>
      <p:graphicFrame>
        <p:nvGraphicFramePr>
          <p:cNvPr id="47" name="Диаграмма 46">
            <a:extLst>
              <a:ext uri="{FF2B5EF4-FFF2-40B4-BE49-F238E27FC236}">
                <a16:creationId xmlns="" xmlns:a16="http://schemas.microsoft.com/office/drawing/2014/main" id="{F6231C98-7760-4D8B-9700-873450E31C67}"/>
              </a:ext>
            </a:extLst>
          </p:cNvPr>
          <p:cNvGraphicFramePr/>
          <p:nvPr>
            <p:extLst/>
          </p:nvPr>
        </p:nvGraphicFramePr>
        <p:xfrm>
          <a:off x="-1" y="1124744"/>
          <a:ext cx="7448161" cy="5470632"/>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 xmlns:a16="http://schemas.microsoft.com/office/drawing/2014/main" id="{1F0BACAF-2A4F-45E5-BBF4-EEA7C9EB11AE}"/>
              </a:ext>
            </a:extLst>
          </p:cNvPr>
          <p:cNvSpPr txBox="1"/>
          <p:nvPr/>
        </p:nvSpPr>
        <p:spPr bwMode="auto">
          <a:xfrm>
            <a:off x="3198058" y="3264760"/>
            <a:ext cx="1129460"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+96,4%</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49" name="TextBox 48">
            <a:extLst>
              <a:ext uri="{FF2B5EF4-FFF2-40B4-BE49-F238E27FC236}">
                <a16:creationId xmlns="" xmlns:a16="http://schemas.microsoft.com/office/drawing/2014/main" id="{7BEB10B3-7F32-47A8-833D-F53A4F799D01}"/>
              </a:ext>
            </a:extLst>
          </p:cNvPr>
          <p:cNvSpPr txBox="1"/>
          <p:nvPr/>
        </p:nvSpPr>
        <p:spPr bwMode="auto">
          <a:xfrm>
            <a:off x="4553060" y="4810432"/>
            <a:ext cx="1129459"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+6,3%</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0" name="TextBox 49">
            <a:extLst>
              <a:ext uri="{FF2B5EF4-FFF2-40B4-BE49-F238E27FC236}">
                <a16:creationId xmlns="" xmlns:a16="http://schemas.microsoft.com/office/drawing/2014/main" id="{05D9D7E5-F127-445E-8826-70A30EF21877}"/>
              </a:ext>
            </a:extLst>
          </p:cNvPr>
          <p:cNvSpPr txBox="1"/>
          <p:nvPr/>
        </p:nvSpPr>
        <p:spPr bwMode="auto">
          <a:xfrm>
            <a:off x="6840320" y="1377523"/>
            <a:ext cx="765356" cy="650657"/>
          </a:xfrm>
          <a:prstGeom prst="rect">
            <a:avLst/>
          </a:prstGeom>
        </p:spPr>
        <p:txBody>
          <a:bodyPr wrap="none" lIns="104105" tIns="52052" rIns="104105" bIns="52052" anchor="ctr">
            <a:normAutofit/>
          </a:bodyPr>
          <a:lstStyle/>
          <a:p>
            <a:pPr algn="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+43,6%</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9" name="TextBox 58">
            <a:extLst>
              <a:ext uri="{FF2B5EF4-FFF2-40B4-BE49-F238E27FC236}">
                <a16:creationId xmlns="" xmlns:a16="http://schemas.microsoft.com/office/drawing/2014/main" id="{AEABBCAB-97EE-4A54-B9D1-A165DEC9DD7C}"/>
              </a:ext>
            </a:extLst>
          </p:cNvPr>
          <p:cNvSpPr txBox="1"/>
          <p:nvPr/>
        </p:nvSpPr>
        <p:spPr bwMode="auto">
          <a:xfrm>
            <a:off x="263352" y="2858865"/>
            <a:ext cx="889279" cy="593508"/>
          </a:xfrm>
          <a:prstGeom prst="rect">
            <a:avLst/>
          </a:prstGeom>
        </p:spPr>
        <p:txBody>
          <a:bodyPr wrap="none" lIns="103852" tIns="51926" rIns="103852" bIns="51926" anchor="ctr">
            <a:norm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ФБ</a:t>
            </a:r>
          </a:p>
        </p:txBody>
      </p:sp>
      <p:sp>
        <p:nvSpPr>
          <p:cNvPr id="60" name="TextBox 59">
            <a:extLst>
              <a:ext uri="{FF2B5EF4-FFF2-40B4-BE49-F238E27FC236}">
                <a16:creationId xmlns="" xmlns:a16="http://schemas.microsoft.com/office/drawing/2014/main" id="{15B7B24A-0E8D-48DA-9F4E-5D961EC2BFC6}"/>
              </a:ext>
            </a:extLst>
          </p:cNvPr>
          <p:cNvSpPr txBox="1"/>
          <p:nvPr/>
        </p:nvSpPr>
        <p:spPr bwMode="auto">
          <a:xfrm>
            <a:off x="263352" y="4455672"/>
            <a:ext cx="889279" cy="593508"/>
          </a:xfrm>
          <a:prstGeom prst="rect">
            <a:avLst/>
          </a:prstGeom>
        </p:spPr>
        <p:txBody>
          <a:bodyPr wrap="none" lIns="103852" tIns="51926" rIns="103852" bIns="51926" anchor="ctr">
            <a:norm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КБС РФ</a:t>
            </a:r>
          </a:p>
        </p:txBody>
      </p:sp>
      <p:sp>
        <p:nvSpPr>
          <p:cNvPr id="62" name="TextBox 61">
            <a:extLst>
              <a:ext uri="{FF2B5EF4-FFF2-40B4-BE49-F238E27FC236}">
                <a16:creationId xmlns="" xmlns:a16="http://schemas.microsoft.com/office/drawing/2014/main" id="{2F626497-7CA6-4F5E-8B1D-2E946C173944}"/>
              </a:ext>
            </a:extLst>
          </p:cNvPr>
          <p:cNvSpPr txBox="1"/>
          <p:nvPr/>
        </p:nvSpPr>
        <p:spPr bwMode="auto">
          <a:xfrm>
            <a:off x="263352" y="1299954"/>
            <a:ext cx="889279" cy="593508"/>
          </a:xfrm>
          <a:prstGeom prst="rect">
            <a:avLst/>
          </a:prstGeom>
        </p:spPr>
        <p:txBody>
          <a:bodyPr wrap="none" lIns="103852" tIns="51926" rIns="103852" bIns="51926" anchor="ctr">
            <a:norm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КБ РФ</a:t>
            </a:r>
          </a:p>
        </p:txBody>
      </p:sp>
      <p:graphicFrame>
        <p:nvGraphicFramePr>
          <p:cNvPr id="64" name="Диаграмма 63">
            <a:extLst>
              <a:ext uri="{FF2B5EF4-FFF2-40B4-BE49-F238E27FC236}">
                <a16:creationId xmlns="" xmlns:a16="http://schemas.microsoft.com/office/drawing/2014/main" id="{6121D408-50FF-4796-8349-ACF121F2E4EB}"/>
              </a:ext>
            </a:extLst>
          </p:cNvPr>
          <p:cNvGraphicFramePr/>
          <p:nvPr>
            <p:extLst>
              <p:ext uri="{D42A27DB-BD31-4B8C-83A1-F6EECF244321}">
                <p14:modId xmlns:p14="http://schemas.microsoft.com/office/powerpoint/2010/main" val="1757121898"/>
              </p:ext>
            </p:extLst>
          </p:nvPr>
        </p:nvGraphicFramePr>
        <p:xfrm>
          <a:off x="7608169" y="2600908"/>
          <a:ext cx="4392487" cy="3922460"/>
        </p:xfrm>
        <a:graphic>
          <a:graphicData uri="http://schemas.openxmlformats.org/drawingml/2006/chart">
            <c:chart xmlns:c="http://schemas.openxmlformats.org/drawingml/2006/chart" xmlns:r="http://schemas.openxmlformats.org/officeDocument/2006/relationships" r:id="rId4"/>
          </a:graphicData>
        </a:graphic>
      </p:graphicFrame>
      <p:cxnSp>
        <p:nvCxnSpPr>
          <p:cNvPr id="65" name="Прямая соединительная линия 64">
            <a:extLst>
              <a:ext uri="{FF2B5EF4-FFF2-40B4-BE49-F238E27FC236}">
                <a16:creationId xmlns="" xmlns:a16="http://schemas.microsoft.com/office/drawing/2014/main" id="{B59A4FAB-2E45-40CE-BA8E-7FE4051602E2}"/>
              </a:ext>
            </a:extLst>
          </p:cNvPr>
          <p:cNvCxnSpPr>
            <a:cxnSpLocks/>
          </p:cNvCxnSpPr>
          <p:nvPr/>
        </p:nvCxnSpPr>
        <p:spPr>
          <a:xfrm>
            <a:off x="7608169" y="1601416"/>
            <a:ext cx="0" cy="52565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736025" y="1844824"/>
            <a:ext cx="914400" cy="914400"/>
          </a:xfrm>
          <a:prstGeom prst="rect">
            <a:avLst/>
          </a:prstGeom>
        </p:spPr>
        <p:txBody>
          <a:bodyPr wrap="none" lIns="104306" tIns="52153" rIns="104306" bIns="52153" anchor="ctr">
            <a:normAutofit/>
          </a:bodyPr>
          <a:lstStyle/>
          <a:p>
            <a:pPr defTabSz="1043056">
              <a:defRPr/>
            </a:pPr>
            <a:r>
              <a:rPr lang="ru-RU" sz="2800" dirty="0">
                <a:solidFill>
                  <a:srgbClr val="E46C0A"/>
                </a:solidFill>
                <a:latin typeface="Roboto Condensed" panose="020B0604020202020204" charset="0"/>
                <a:ea typeface="Roboto Condensed" panose="020B0604020202020204" charset="0"/>
                <a:cs typeface="+mj-cs"/>
              </a:rPr>
              <a:t>+</a:t>
            </a:r>
            <a:r>
              <a:rPr lang="ru-RU" sz="3200" dirty="0" smtClean="0">
                <a:solidFill>
                  <a:srgbClr val="E46C0A"/>
                </a:solidFill>
                <a:latin typeface="Roboto Condensed" panose="020B0604020202020204" charset="0"/>
                <a:ea typeface="Roboto Condensed" panose="020B0604020202020204" charset="0"/>
                <a:cs typeface="+mj-cs"/>
              </a:rPr>
              <a:t>12,1</a:t>
            </a:r>
            <a:r>
              <a:rPr lang="ru-RU" sz="2800" dirty="0" smtClean="0">
                <a:solidFill>
                  <a:srgbClr val="E46C0A"/>
                </a:solidFill>
                <a:latin typeface="Roboto Condensed" panose="020B0604020202020204" charset="0"/>
                <a:ea typeface="Roboto Condensed" panose="020B0604020202020204" charset="0"/>
                <a:cs typeface="+mj-cs"/>
              </a:rPr>
              <a:t> </a:t>
            </a:r>
            <a:r>
              <a:rPr lang="ru-RU" dirty="0">
                <a:solidFill>
                  <a:srgbClr val="E46C0A"/>
                </a:solidFill>
                <a:latin typeface="Roboto Condensed" panose="020B0604020202020204" charset="0"/>
                <a:ea typeface="Roboto Condensed" panose="020B0604020202020204" charset="0"/>
                <a:cs typeface="+mj-cs"/>
              </a:rPr>
              <a:t>млрд руб. </a:t>
            </a:r>
          </a:p>
        </p:txBody>
      </p:sp>
      <p:cxnSp>
        <p:nvCxnSpPr>
          <p:cNvPr id="51" name="Прямая соединительная линия 50"/>
          <p:cNvCxnSpPr/>
          <p:nvPr/>
        </p:nvCxnSpPr>
        <p:spPr>
          <a:xfrm flipV="1">
            <a:off x="9746301" y="2587915"/>
            <a:ext cx="273050" cy="382588"/>
          </a:xfrm>
          <a:prstGeom prst="line">
            <a:avLst/>
          </a:prstGeom>
          <a:ln>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10020187" y="2588647"/>
            <a:ext cx="1980469" cy="0"/>
          </a:xfrm>
          <a:prstGeom prst="line">
            <a:avLst/>
          </a:prstGeom>
          <a:ln>
            <a:solidFill>
              <a:srgbClr val="E46C0A"/>
            </a:solidFill>
          </a:ln>
        </p:spPr>
        <p:style>
          <a:lnRef idx="1">
            <a:schemeClr val="accent1"/>
          </a:lnRef>
          <a:fillRef idx="0">
            <a:schemeClr val="accent1"/>
          </a:fillRef>
          <a:effectRef idx="0">
            <a:schemeClr val="accent1"/>
          </a:effectRef>
          <a:fontRef idx="minor">
            <a:schemeClr val="tx1"/>
          </a:fontRef>
        </p:style>
      </p:cxnSp>
      <p:sp>
        <p:nvSpPr>
          <p:cNvPr id="53" name="Равнобедренный треугольник 52"/>
          <p:cNvSpPr/>
          <p:nvPr/>
        </p:nvSpPr>
        <p:spPr>
          <a:xfrm rot="10800000">
            <a:off x="9588388" y="2818102"/>
            <a:ext cx="431800" cy="468000"/>
          </a:xfrm>
          <a:prstGeom prst="triangl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extLst>
      <p:ext uri="{BB962C8B-B14F-4D97-AF65-F5344CB8AC3E}">
        <p14:creationId xmlns:p14="http://schemas.microsoft.com/office/powerpoint/2010/main" val="424824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dirty="0">
              <a:solidFill>
                <a:prstClr val="white"/>
              </a:solidFill>
            </a:endParaRPr>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buClr>
                <a:srgbClr val="CAD82A"/>
              </a:buClr>
              <a:tabLst>
                <a:tab pos="342900" algn="l"/>
              </a:tabLst>
            </a:pPr>
            <a:r>
              <a:rPr lang="ru-RU" b="1" dirty="0">
                <a:solidFill>
                  <a:srgbClr val="57565A">
                    <a:lumMod val="75000"/>
                  </a:srgbClr>
                </a:solidFill>
                <a:latin typeface="Roboto Condensed" panose="02000000000000000000" pitchFamily="2" charset="0"/>
              </a:rPr>
              <a:t>НАЛОГ НА ДОБЫЧУ ПОЛЕЗНЫХ ИСКОПАЕМЫХ</a:t>
            </a:r>
            <a:r>
              <a:rPr lang="ru-RU" dirty="0">
                <a:solidFill>
                  <a:srgbClr val="57565A">
                    <a:lumMod val="75000"/>
                  </a:srgbClr>
                </a:solidFill>
                <a:latin typeface="Roboto Condensed" panose="02000000000000000000" pitchFamily="2" charset="0"/>
              </a:rPr>
              <a:t>, </a:t>
            </a:r>
            <a:r>
              <a:rPr lang="en-US" dirty="0">
                <a:solidFill>
                  <a:srgbClr val="57565A">
                    <a:lumMod val="75000"/>
                  </a:srgbClr>
                </a:solidFill>
                <a:latin typeface="Roboto Condensed" panose="02000000000000000000" pitchFamily="2" charset="0"/>
              </a:rPr>
              <a:t/>
            </a:r>
            <a:br>
              <a:rPr lang="en-US" dirty="0">
                <a:solidFill>
                  <a:srgbClr val="57565A">
                    <a:lumMod val="75000"/>
                  </a:srgbClr>
                </a:solidFill>
                <a:latin typeface="Roboto Condensed" panose="02000000000000000000" pitchFamily="2" charset="0"/>
              </a:rPr>
            </a:br>
            <a:r>
              <a:rPr lang="ru-RU" dirty="0">
                <a:solidFill>
                  <a:srgbClr val="57565A">
                    <a:lumMod val="75000"/>
                  </a:srgbClr>
                </a:solidFill>
                <a:latin typeface="Roboto Condensed" panose="02000000000000000000" pitchFamily="2" charset="0"/>
              </a:rPr>
              <a:t>МЛРД РУБ.</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pPr defTabSz="1219170"/>
                  <a:endParaRPr lang="ru-RU" sz="2400" dirty="0">
                    <a:solidFill>
                      <a:srgbClr val="57565A"/>
                    </a:solidFill>
                  </a:endParaRPr>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pPr defTabSz="1219170"/>
                  <a:endParaRPr lang="ru-RU" sz="2400" dirty="0">
                    <a:solidFill>
                      <a:srgbClr val="57565A"/>
                    </a:solidFill>
                  </a:endParaRPr>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pPr defTabSz="1219170"/>
                  <a:endParaRPr lang="ru-RU" sz="2400" dirty="0">
                    <a:solidFill>
                      <a:srgbClr val="57565A"/>
                    </a:solidFill>
                  </a:endParaRPr>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pPr defTabSz="1219170"/>
                  <a:endParaRPr lang="ru-RU" sz="2400" dirty="0">
                    <a:solidFill>
                      <a:srgbClr val="57565A"/>
                    </a:solidFill>
                  </a:endParaRPr>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pPr defTabSz="1219170"/>
                  <a:endParaRPr lang="ru-RU" sz="2400" dirty="0">
                    <a:solidFill>
                      <a:srgbClr val="57565A"/>
                    </a:solidFill>
                  </a:endParaRPr>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pPr defTabSz="1219170"/>
                  <a:endParaRPr lang="ru-RU" sz="2400" dirty="0">
                    <a:solidFill>
                      <a:srgbClr val="57565A"/>
                    </a:solidFill>
                  </a:endParaRPr>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pPr defTabSz="1219170"/>
                  <a:endParaRPr lang="ru-RU" sz="2400" dirty="0">
                    <a:solidFill>
                      <a:srgbClr val="57565A"/>
                    </a:solidFill>
                  </a:endParaRPr>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pPr defTabSz="1219170"/>
                  <a:endParaRPr lang="ru-RU" sz="2400" dirty="0">
                    <a:solidFill>
                      <a:srgbClr val="57565A"/>
                    </a:solidFill>
                  </a:endParaRPr>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pPr defTabSz="1219170"/>
                  <a:endParaRPr lang="ru-RU" sz="2400" dirty="0">
                    <a:solidFill>
                      <a:srgbClr val="57565A"/>
                    </a:solidFill>
                  </a:endParaRPr>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pPr defTabSz="1219170"/>
                  <a:endParaRPr lang="ru-RU" sz="2400" dirty="0">
                    <a:solidFill>
                      <a:srgbClr val="57565A"/>
                    </a:solidFill>
                  </a:endParaRPr>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pPr defTabSz="1219170"/>
                  <a:endParaRPr lang="ru-RU" sz="2400" dirty="0">
                    <a:solidFill>
                      <a:srgbClr val="57565A"/>
                    </a:solidFill>
                  </a:endParaRPr>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pPr defTabSz="1219170"/>
                  <a:endParaRPr lang="ru-RU" sz="2400" dirty="0">
                    <a:solidFill>
                      <a:srgbClr val="57565A"/>
                    </a:solidFill>
                  </a:endParaRPr>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grpSp>
      <p:sp>
        <p:nvSpPr>
          <p:cNvPr id="45" name="Прямоугольник 44">
            <a:extLst>
              <a:ext uri="{FF2B5EF4-FFF2-40B4-BE49-F238E27FC236}">
                <a16:creationId xmlns="" xmlns:a16="http://schemas.microsoft.com/office/drawing/2014/main" id="{873146C3-90A5-43EF-9CFF-B7D95A3A66ED}"/>
              </a:ext>
            </a:extLst>
          </p:cNvPr>
          <p:cNvSpPr/>
          <p:nvPr/>
        </p:nvSpPr>
        <p:spPr>
          <a:xfrm>
            <a:off x="8202173" y="1235460"/>
            <a:ext cx="3564396" cy="1200329"/>
          </a:xfrm>
          <a:prstGeom prst="rect">
            <a:avLst/>
          </a:prstGeom>
        </p:spPr>
        <p:txBody>
          <a:bodyPr wrap="square">
            <a:spAutoFit/>
          </a:bodyPr>
          <a:lstStyle/>
          <a:p>
            <a:r>
              <a:rPr lang="ru-RU" sz="1800" b="1" dirty="0">
                <a:solidFill>
                  <a:srgbClr val="57565A">
                    <a:lumMod val="75000"/>
                  </a:srgbClr>
                </a:solidFill>
                <a:latin typeface="Roboto Condensed" panose="02000000000000000000" pitchFamily="2" charset="0"/>
                <a:ea typeface="Roboto Condensed" panose="02000000000000000000" pitchFamily="2" charset="0"/>
              </a:rPr>
              <a:t>Исполнение параметров федерального бюджета за 9 месяцев 2020 года по налогу на добычу полезных ископаемых </a:t>
            </a:r>
            <a:endParaRPr lang="ru-RU" sz="1800" b="1" dirty="0">
              <a:solidFill>
                <a:srgbClr val="57565A">
                  <a:lumMod val="75000"/>
                </a:srgbClr>
              </a:solidFill>
              <a:latin typeface="Roboto Condensed" panose="02000000000000000000" pitchFamily="2" charset="0"/>
              <a:ea typeface="Roboto Condensed" panose="02000000000000000000" pitchFamily="2" charset="0"/>
            </a:endParaRPr>
          </a:p>
        </p:txBody>
      </p:sp>
      <p:graphicFrame>
        <p:nvGraphicFramePr>
          <p:cNvPr id="47" name="Диаграмма 46">
            <a:extLst>
              <a:ext uri="{FF2B5EF4-FFF2-40B4-BE49-F238E27FC236}">
                <a16:creationId xmlns="" xmlns:a16="http://schemas.microsoft.com/office/drawing/2014/main" id="{F6231C98-7760-4D8B-9700-873450E31C67}"/>
              </a:ext>
            </a:extLst>
          </p:cNvPr>
          <p:cNvGraphicFramePr/>
          <p:nvPr>
            <p:extLst/>
          </p:nvPr>
        </p:nvGraphicFramePr>
        <p:xfrm>
          <a:off x="238668" y="1179033"/>
          <a:ext cx="7448161" cy="5733256"/>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 xmlns:a16="http://schemas.microsoft.com/office/drawing/2014/main" id="{1F0BACAF-2A4F-45E5-BBF4-EEA7C9EB11AE}"/>
              </a:ext>
            </a:extLst>
          </p:cNvPr>
          <p:cNvSpPr txBox="1"/>
          <p:nvPr/>
        </p:nvSpPr>
        <p:spPr bwMode="auto">
          <a:xfrm>
            <a:off x="6361426" y="2915328"/>
            <a:ext cx="1065771" cy="390744"/>
          </a:xfrm>
          <a:prstGeom prst="rect">
            <a:avLst/>
          </a:prstGeom>
        </p:spPr>
        <p:txBody>
          <a:bodyPr wrap="none" lIns="104105" tIns="52052" rIns="104105" bIns="52052" anchor="ctr">
            <a:normAutofit fontScale="92500" lnSpcReduction="20000"/>
          </a:bodyPr>
          <a:lstStyle/>
          <a:p>
            <a:pPr defTabSz="1041034">
              <a:defRPr/>
            </a:pPr>
            <a:r>
              <a:rPr lang="ru-RU" sz="2400" b="1" dirty="0" smtClean="0">
                <a:solidFill>
                  <a:srgbClr val="F79646">
                    <a:lumMod val="75000"/>
                  </a:srgbClr>
                </a:solidFill>
                <a:latin typeface="Roboto Condensed" panose="02000000000000000000" pitchFamily="2" charset="0"/>
                <a:ea typeface="Roboto Condensed" panose="02000000000000000000" pitchFamily="2" charset="0"/>
              </a:rPr>
              <a:t>-39,1%</a:t>
            </a:r>
            <a:endParaRPr lang="ru-RU" sz="2400"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49" name="TextBox 48">
            <a:extLst>
              <a:ext uri="{FF2B5EF4-FFF2-40B4-BE49-F238E27FC236}">
                <a16:creationId xmlns="" xmlns:a16="http://schemas.microsoft.com/office/drawing/2014/main" id="{7BEB10B3-7F32-47A8-833D-F53A4F799D01}"/>
              </a:ext>
            </a:extLst>
          </p:cNvPr>
          <p:cNvSpPr txBox="1"/>
          <p:nvPr/>
        </p:nvSpPr>
        <p:spPr bwMode="auto">
          <a:xfrm>
            <a:off x="1065402" y="5494740"/>
            <a:ext cx="1129822" cy="379618"/>
          </a:xfrm>
          <a:prstGeom prst="rect">
            <a:avLst/>
          </a:prstGeom>
        </p:spPr>
        <p:txBody>
          <a:bodyPr wrap="none" lIns="104105" tIns="52052" rIns="104105" bIns="52052" anchor="ctr">
            <a:normAutofit fontScale="92500" lnSpcReduction="20000"/>
          </a:bodyPr>
          <a:lstStyle/>
          <a:p>
            <a:pPr defTabSz="1041034">
              <a:defRPr/>
            </a:pPr>
            <a:r>
              <a:rPr lang="ru-RU" sz="2400" b="1" dirty="0" smtClean="0">
                <a:solidFill>
                  <a:srgbClr val="F79646">
                    <a:lumMod val="75000"/>
                  </a:srgbClr>
                </a:solidFill>
                <a:latin typeface="Roboto Condensed" panose="02000000000000000000" pitchFamily="2" charset="0"/>
                <a:ea typeface="Roboto Condensed" panose="02000000000000000000" pitchFamily="2" charset="0"/>
              </a:rPr>
              <a:t>-21,5%</a:t>
            </a:r>
            <a:endParaRPr lang="ru-RU" sz="2400"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0" name="TextBox 49">
            <a:extLst>
              <a:ext uri="{FF2B5EF4-FFF2-40B4-BE49-F238E27FC236}">
                <a16:creationId xmlns="" xmlns:a16="http://schemas.microsoft.com/office/drawing/2014/main" id="{05D9D7E5-F127-445E-8826-70A30EF21877}"/>
              </a:ext>
            </a:extLst>
          </p:cNvPr>
          <p:cNvSpPr txBox="1"/>
          <p:nvPr/>
        </p:nvSpPr>
        <p:spPr bwMode="auto">
          <a:xfrm>
            <a:off x="6618613" y="1225613"/>
            <a:ext cx="989556" cy="492205"/>
          </a:xfrm>
          <a:prstGeom prst="rect">
            <a:avLst/>
          </a:prstGeom>
        </p:spPr>
        <p:txBody>
          <a:bodyPr wrap="none" lIns="104105" tIns="52052" rIns="104105" bIns="52052" anchor="ctr">
            <a:normAutofit/>
          </a:bodyPr>
          <a:lstStyle/>
          <a:p>
            <a:pPr algn="r" defTabSz="1041034">
              <a:defRPr/>
            </a:pPr>
            <a:r>
              <a:rPr lang="ru-RU" sz="2400" b="1" dirty="0" smtClean="0">
                <a:solidFill>
                  <a:srgbClr val="F79646">
                    <a:lumMod val="75000"/>
                  </a:srgbClr>
                </a:solidFill>
                <a:latin typeface="Roboto Condensed" panose="02000000000000000000" pitchFamily="2" charset="0"/>
                <a:ea typeface="Roboto Condensed" panose="02000000000000000000" pitchFamily="2" charset="0"/>
              </a:rPr>
              <a:t>-36,4%</a:t>
            </a:r>
            <a:endParaRPr lang="ru-RU" sz="2400"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9" name="TextBox 58">
            <a:extLst>
              <a:ext uri="{FF2B5EF4-FFF2-40B4-BE49-F238E27FC236}">
                <a16:creationId xmlns="" xmlns:a16="http://schemas.microsoft.com/office/drawing/2014/main" id="{AEABBCAB-97EE-4A54-B9D1-A165DEC9DD7C}"/>
              </a:ext>
            </a:extLst>
          </p:cNvPr>
          <p:cNvSpPr txBox="1"/>
          <p:nvPr/>
        </p:nvSpPr>
        <p:spPr bwMode="auto">
          <a:xfrm>
            <a:off x="147167" y="2517192"/>
            <a:ext cx="2623832"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rgbClr val="57565A">
                    <a:lumMod val="75000"/>
                  </a:srgbClr>
                </a:solidFill>
                <a:latin typeface="Roboto Condensed" panose="02000000000000000000" pitchFamily="2" charset="0"/>
                <a:ea typeface="Roboto Condensed" panose="02000000000000000000" pitchFamily="2" charset="0"/>
              </a:rPr>
              <a:t>НЕФТЬ В ФБ</a:t>
            </a:r>
          </a:p>
        </p:txBody>
      </p:sp>
      <p:sp>
        <p:nvSpPr>
          <p:cNvPr id="60" name="TextBox 59">
            <a:extLst>
              <a:ext uri="{FF2B5EF4-FFF2-40B4-BE49-F238E27FC236}">
                <a16:creationId xmlns="" xmlns:a16="http://schemas.microsoft.com/office/drawing/2014/main" id="{15B7B24A-0E8D-48DA-9F4E-5D961EC2BFC6}"/>
              </a:ext>
            </a:extLst>
          </p:cNvPr>
          <p:cNvSpPr txBox="1"/>
          <p:nvPr/>
        </p:nvSpPr>
        <p:spPr bwMode="auto">
          <a:xfrm>
            <a:off x="147167" y="4977410"/>
            <a:ext cx="4373053"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rgbClr val="57565A">
                    <a:lumMod val="75000"/>
                  </a:srgbClr>
                </a:solidFill>
                <a:latin typeface="Roboto Condensed" panose="02000000000000000000" pitchFamily="2" charset="0"/>
                <a:ea typeface="Roboto Condensed" panose="02000000000000000000" pitchFamily="2" charset="0"/>
              </a:rPr>
              <a:t>ГАЗОВЫЙ КОНДЕНСАТ В ФБ</a:t>
            </a:r>
          </a:p>
        </p:txBody>
      </p:sp>
      <p:sp>
        <p:nvSpPr>
          <p:cNvPr id="62" name="TextBox 61">
            <a:extLst>
              <a:ext uri="{FF2B5EF4-FFF2-40B4-BE49-F238E27FC236}">
                <a16:creationId xmlns="" xmlns:a16="http://schemas.microsoft.com/office/drawing/2014/main" id="{2F626497-7CA6-4F5E-8B1D-2E946C173944}"/>
              </a:ext>
            </a:extLst>
          </p:cNvPr>
          <p:cNvSpPr txBox="1"/>
          <p:nvPr/>
        </p:nvSpPr>
        <p:spPr bwMode="auto">
          <a:xfrm>
            <a:off x="147167" y="1272743"/>
            <a:ext cx="1440160"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rgbClr val="57565A">
                    <a:lumMod val="75000"/>
                  </a:srgbClr>
                </a:solidFill>
                <a:latin typeface="Roboto Condensed" panose="02000000000000000000" pitchFamily="2" charset="0"/>
                <a:ea typeface="Roboto Condensed" panose="02000000000000000000" pitchFamily="2" charset="0"/>
              </a:rPr>
              <a:t>КБ РФ</a:t>
            </a:r>
          </a:p>
        </p:txBody>
      </p:sp>
      <p:graphicFrame>
        <p:nvGraphicFramePr>
          <p:cNvPr id="64" name="Диаграмма 63">
            <a:extLst>
              <a:ext uri="{FF2B5EF4-FFF2-40B4-BE49-F238E27FC236}">
                <a16:creationId xmlns="" xmlns:a16="http://schemas.microsoft.com/office/drawing/2014/main" id="{6121D408-50FF-4796-8349-ACF121F2E4EB}"/>
              </a:ext>
            </a:extLst>
          </p:cNvPr>
          <p:cNvGraphicFramePr/>
          <p:nvPr>
            <p:extLst>
              <p:ext uri="{D42A27DB-BD31-4B8C-83A1-F6EECF244321}">
                <p14:modId xmlns:p14="http://schemas.microsoft.com/office/powerpoint/2010/main" val="152307806"/>
              </p:ext>
            </p:extLst>
          </p:nvPr>
        </p:nvGraphicFramePr>
        <p:xfrm>
          <a:off x="7550057" y="2813946"/>
          <a:ext cx="4392487" cy="3922460"/>
        </p:xfrm>
        <a:graphic>
          <a:graphicData uri="http://schemas.openxmlformats.org/drawingml/2006/chart">
            <c:chart xmlns:c="http://schemas.openxmlformats.org/drawingml/2006/chart" xmlns:r="http://schemas.openxmlformats.org/officeDocument/2006/relationships" r:id="rId4"/>
          </a:graphicData>
        </a:graphic>
      </p:graphicFrame>
      <p:cxnSp>
        <p:nvCxnSpPr>
          <p:cNvPr id="65" name="Прямая соединительная линия 64">
            <a:extLst>
              <a:ext uri="{FF2B5EF4-FFF2-40B4-BE49-F238E27FC236}">
                <a16:creationId xmlns="" xmlns:a16="http://schemas.microsoft.com/office/drawing/2014/main" id="{B59A4FAB-2E45-40CE-BA8E-7FE4051602E2}"/>
              </a:ext>
            </a:extLst>
          </p:cNvPr>
          <p:cNvCxnSpPr>
            <a:cxnSpLocks/>
          </p:cNvCxnSpPr>
          <p:nvPr/>
        </p:nvCxnSpPr>
        <p:spPr>
          <a:xfrm>
            <a:off x="7608169" y="1601416"/>
            <a:ext cx="0" cy="52565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E7798418-FD5F-41D6-8C41-B6FA8FB28C36}"/>
              </a:ext>
            </a:extLst>
          </p:cNvPr>
          <p:cNvSpPr txBox="1"/>
          <p:nvPr/>
        </p:nvSpPr>
        <p:spPr bwMode="auto">
          <a:xfrm>
            <a:off x="147167" y="3747301"/>
            <a:ext cx="5189356"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rgbClr val="57565A">
                    <a:lumMod val="75000"/>
                  </a:srgbClr>
                </a:solidFill>
                <a:latin typeface="Roboto Condensed" panose="02000000000000000000" pitchFamily="2" charset="0"/>
                <a:ea typeface="Roboto Condensed" panose="02000000000000000000" pitchFamily="2" charset="0"/>
              </a:rPr>
              <a:t>ГАЗ ГОРЮЧИЙ ПРИРОДНЫЙ В ФБ</a:t>
            </a:r>
          </a:p>
        </p:txBody>
      </p:sp>
      <p:sp>
        <p:nvSpPr>
          <p:cNvPr id="51" name="TextBox 50">
            <a:extLst>
              <a:ext uri="{FF2B5EF4-FFF2-40B4-BE49-F238E27FC236}">
                <a16:creationId xmlns="" xmlns:a16="http://schemas.microsoft.com/office/drawing/2014/main" id="{9DFCB73D-BD5A-48D2-BF2B-DCF036A82F5B}"/>
              </a:ext>
            </a:extLst>
          </p:cNvPr>
          <p:cNvSpPr txBox="1"/>
          <p:nvPr/>
        </p:nvSpPr>
        <p:spPr bwMode="auto">
          <a:xfrm>
            <a:off x="1735611" y="4235058"/>
            <a:ext cx="1196164" cy="357682"/>
          </a:xfrm>
          <a:prstGeom prst="rect">
            <a:avLst/>
          </a:prstGeom>
        </p:spPr>
        <p:txBody>
          <a:bodyPr wrap="none" lIns="104105" tIns="52052" rIns="104105" bIns="52052" anchor="ctr">
            <a:normAutofit fontScale="85000" lnSpcReduction="20000"/>
          </a:bodyPr>
          <a:lstStyle/>
          <a:p>
            <a:pPr defTabSz="1041034">
              <a:defRPr/>
            </a:pPr>
            <a:r>
              <a:rPr lang="ru-RU" sz="2400" b="1" dirty="0" smtClean="0">
                <a:solidFill>
                  <a:srgbClr val="F79646">
                    <a:lumMod val="75000"/>
                  </a:srgbClr>
                </a:solidFill>
                <a:latin typeface="Roboto Condensed" panose="02000000000000000000" pitchFamily="2" charset="0"/>
                <a:ea typeface="Roboto Condensed" panose="02000000000000000000" pitchFamily="2" charset="0"/>
              </a:rPr>
              <a:t>-25,2%</a:t>
            </a:r>
            <a:endParaRPr lang="ru-RU" sz="2400"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2" name="TextBox 51"/>
          <p:cNvSpPr txBox="1"/>
          <p:nvPr/>
        </p:nvSpPr>
        <p:spPr>
          <a:xfrm>
            <a:off x="9620200" y="2182768"/>
            <a:ext cx="914400" cy="914400"/>
          </a:xfrm>
          <a:prstGeom prst="rect">
            <a:avLst/>
          </a:prstGeom>
        </p:spPr>
        <p:txBody>
          <a:bodyPr wrap="none" lIns="104306" tIns="52153" rIns="104306" bIns="52153" anchor="ctr">
            <a:normAutofit/>
          </a:bodyPr>
          <a:lstStyle/>
          <a:p>
            <a:pPr defTabSz="1043056">
              <a:defRPr/>
            </a:pPr>
            <a:r>
              <a:rPr lang="ru-RU" sz="2800" dirty="0" smtClean="0">
                <a:solidFill>
                  <a:srgbClr val="E46C0A"/>
                </a:solidFill>
                <a:latin typeface="Roboto Condensed" panose="020B0604020202020204" charset="0"/>
                <a:ea typeface="Roboto Condensed" panose="020B0604020202020204" charset="0"/>
                <a:cs typeface="+mj-cs"/>
              </a:rPr>
              <a:t>+</a:t>
            </a:r>
            <a:r>
              <a:rPr lang="ru-RU" sz="3200" dirty="0" smtClean="0">
                <a:solidFill>
                  <a:srgbClr val="E46C0A"/>
                </a:solidFill>
                <a:latin typeface="Roboto Condensed" panose="020B0604020202020204" charset="0"/>
                <a:ea typeface="Roboto Condensed" panose="020B0604020202020204" charset="0"/>
                <a:cs typeface="+mj-cs"/>
              </a:rPr>
              <a:t>31,5</a:t>
            </a:r>
            <a:r>
              <a:rPr lang="ru-RU" sz="2800" dirty="0" smtClean="0">
                <a:solidFill>
                  <a:srgbClr val="E46C0A"/>
                </a:solidFill>
                <a:latin typeface="Roboto Condensed" panose="020B0604020202020204" charset="0"/>
                <a:ea typeface="Roboto Condensed" panose="020B0604020202020204" charset="0"/>
                <a:cs typeface="+mj-cs"/>
              </a:rPr>
              <a:t> </a:t>
            </a:r>
            <a:r>
              <a:rPr lang="ru-RU" dirty="0">
                <a:solidFill>
                  <a:srgbClr val="E46C0A"/>
                </a:solidFill>
                <a:latin typeface="Roboto Condensed" panose="020B0604020202020204" charset="0"/>
                <a:ea typeface="Roboto Condensed" panose="020B0604020202020204" charset="0"/>
                <a:cs typeface="+mj-cs"/>
              </a:rPr>
              <a:t>млрд руб. </a:t>
            </a:r>
          </a:p>
        </p:txBody>
      </p:sp>
      <p:cxnSp>
        <p:nvCxnSpPr>
          <p:cNvPr id="53" name="Прямая соединительная линия 52"/>
          <p:cNvCxnSpPr/>
          <p:nvPr/>
        </p:nvCxnSpPr>
        <p:spPr>
          <a:xfrm flipV="1">
            <a:off x="9660138" y="2851152"/>
            <a:ext cx="273050" cy="382588"/>
          </a:xfrm>
          <a:prstGeom prst="line">
            <a:avLst/>
          </a:prstGeom>
          <a:ln>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9943987" y="2854583"/>
            <a:ext cx="1980469" cy="0"/>
          </a:xfrm>
          <a:prstGeom prst="line">
            <a:avLst/>
          </a:prstGeom>
          <a:ln>
            <a:solidFill>
              <a:srgbClr val="E46C0A"/>
            </a:solidFill>
          </a:ln>
        </p:spPr>
        <p:style>
          <a:lnRef idx="1">
            <a:schemeClr val="accent1"/>
          </a:lnRef>
          <a:fillRef idx="0">
            <a:schemeClr val="accent1"/>
          </a:fillRef>
          <a:effectRef idx="0">
            <a:schemeClr val="accent1"/>
          </a:effectRef>
          <a:fontRef idx="minor">
            <a:schemeClr val="tx1"/>
          </a:fontRef>
        </p:style>
      </p:cxnSp>
      <p:sp>
        <p:nvSpPr>
          <p:cNvPr id="55" name="Равнобедренный треугольник 54"/>
          <p:cNvSpPr/>
          <p:nvPr/>
        </p:nvSpPr>
        <p:spPr>
          <a:xfrm rot="10800000">
            <a:off x="9512188" y="3084038"/>
            <a:ext cx="431800" cy="468000"/>
          </a:xfrm>
          <a:prstGeom prst="triangl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extLst>
      <p:ext uri="{BB962C8B-B14F-4D97-AF65-F5344CB8AC3E}">
        <p14:creationId xmlns:p14="http://schemas.microsoft.com/office/powerpoint/2010/main" val="382205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ИМУЩЕСТВЕННЫЕ НАЛОГИ</a:t>
            </a:r>
            <a:r>
              <a:rPr lang="ru-RU" dirty="0">
                <a:solidFill>
                  <a:schemeClr val="tx1">
                    <a:lumMod val="75000"/>
                  </a:schemeClr>
                </a:solidFill>
                <a:latin typeface="Roboto Condensed" panose="02000000000000000000" pitchFamily="2" charset="0"/>
              </a:rPr>
              <a:t>, </a:t>
            </a:r>
            <a:r>
              <a:rPr lang="en-US" dirty="0">
                <a:solidFill>
                  <a:schemeClr val="tx1">
                    <a:lumMod val="75000"/>
                  </a:schemeClr>
                </a:solidFill>
                <a:latin typeface="Roboto Condensed" panose="02000000000000000000" pitchFamily="2" charset="0"/>
              </a:rPr>
              <a:t/>
            </a:r>
            <a:br>
              <a:rPr lang="en-US" dirty="0">
                <a:solidFill>
                  <a:schemeClr val="tx1">
                    <a:lumMod val="75000"/>
                  </a:schemeClr>
                </a:solidFill>
                <a:latin typeface="Roboto Condensed" panose="02000000000000000000" pitchFamily="2" charset="0"/>
              </a:rPr>
            </a:br>
            <a:r>
              <a:rPr lang="ru-RU" dirty="0">
                <a:solidFill>
                  <a:schemeClr val="tx1">
                    <a:lumMod val="75000"/>
                  </a:schemeClr>
                </a:solidFill>
                <a:latin typeface="Roboto Condensed" panose="02000000000000000000" pitchFamily="2" charset="0"/>
              </a:rPr>
              <a:t>МЛРД РУБ.</a:t>
            </a: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graphicFrame>
        <p:nvGraphicFramePr>
          <p:cNvPr id="47" name="Диаграмма 46">
            <a:extLst>
              <a:ext uri="{FF2B5EF4-FFF2-40B4-BE49-F238E27FC236}">
                <a16:creationId xmlns:a16="http://schemas.microsoft.com/office/drawing/2014/main" xmlns="" id="{F6231C98-7760-4D8B-9700-873450E31C67}"/>
              </a:ext>
            </a:extLst>
          </p:cNvPr>
          <p:cNvGraphicFramePr/>
          <p:nvPr>
            <p:extLst/>
          </p:nvPr>
        </p:nvGraphicFramePr>
        <p:xfrm>
          <a:off x="3390403" y="1124744"/>
          <a:ext cx="8654430" cy="5733256"/>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a16="http://schemas.microsoft.com/office/drawing/2014/main" xmlns="" id="{1F0BACAF-2A4F-45E5-BBF4-EEA7C9EB11AE}"/>
              </a:ext>
            </a:extLst>
          </p:cNvPr>
          <p:cNvSpPr txBox="1"/>
          <p:nvPr/>
        </p:nvSpPr>
        <p:spPr bwMode="auto">
          <a:xfrm>
            <a:off x="4476812" y="1865185"/>
            <a:ext cx="1129460"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-35,2%</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49" name="TextBox 48">
            <a:extLst>
              <a:ext uri="{FF2B5EF4-FFF2-40B4-BE49-F238E27FC236}">
                <a16:creationId xmlns:a16="http://schemas.microsoft.com/office/drawing/2014/main" xmlns="" id="{7BEB10B3-7F32-47A8-833D-F53A4F799D01}"/>
              </a:ext>
            </a:extLst>
          </p:cNvPr>
          <p:cNvSpPr txBox="1"/>
          <p:nvPr/>
        </p:nvSpPr>
        <p:spPr bwMode="auto">
          <a:xfrm>
            <a:off x="5384154" y="3427850"/>
            <a:ext cx="1129459"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-14,6%</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0" name="TextBox 49">
            <a:extLst>
              <a:ext uri="{FF2B5EF4-FFF2-40B4-BE49-F238E27FC236}">
                <a16:creationId xmlns:a16="http://schemas.microsoft.com/office/drawing/2014/main" xmlns="" id="{05D9D7E5-F127-445E-8826-70A30EF21877}"/>
              </a:ext>
            </a:extLst>
          </p:cNvPr>
          <p:cNvSpPr txBox="1"/>
          <p:nvPr/>
        </p:nvSpPr>
        <p:spPr bwMode="auto">
          <a:xfrm>
            <a:off x="11009082" y="1020905"/>
            <a:ext cx="1623108"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-5,5%</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9" name="TextBox 58">
            <a:extLst>
              <a:ext uri="{FF2B5EF4-FFF2-40B4-BE49-F238E27FC236}">
                <a16:creationId xmlns:a16="http://schemas.microsoft.com/office/drawing/2014/main" xmlns="" id="{AEABBCAB-97EE-4A54-B9D1-A165DEC9DD7C}"/>
              </a:ext>
            </a:extLst>
          </p:cNvPr>
          <p:cNvSpPr txBox="1"/>
          <p:nvPr/>
        </p:nvSpPr>
        <p:spPr bwMode="auto">
          <a:xfrm>
            <a:off x="147167" y="2113279"/>
            <a:ext cx="2623832"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НАЛОГ НА ИМУЩЕСТВО ФЛ </a:t>
            </a:r>
          </a:p>
        </p:txBody>
      </p:sp>
      <p:sp>
        <p:nvSpPr>
          <p:cNvPr id="60" name="TextBox 59">
            <a:extLst>
              <a:ext uri="{FF2B5EF4-FFF2-40B4-BE49-F238E27FC236}">
                <a16:creationId xmlns:a16="http://schemas.microsoft.com/office/drawing/2014/main" xmlns="" id="{15B7B24A-0E8D-48DA-9F4E-5D961EC2BFC6}"/>
              </a:ext>
            </a:extLst>
          </p:cNvPr>
          <p:cNvSpPr txBox="1"/>
          <p:nvPr/>
        </p:nvSpPr>
        <p:spPr bwMode="auto">
          <a:xfrm>
            <a:off x="147167" y="3647369"/>
            <a:ext cx="4373053"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ТРАНСПОРТНЫЙ НАЛОГ</a:t>
            </a:r>
          </a:p>
        </p:txBody>
      </p:sp>
      <p:sp>
        <p:nvSpPr>
          <p:cNvPr id="62" name="TextBox 61">
            <a:extLst>
              <a:ext uri="{FF2B5EF4-FFF2-40B4-BE49-F238E27FC236}">
                <a16:creationId xmlns:a16="http://schemas.microsoft.com/office/drawing/2014/main" xmlns="" id="{2F626497-7CA6-4F5E-8B1D-2E946C173944}"/>
              </a:ext>
            </a:extLst>
          </p:cNvPr>
          <p:cNvSpPr txBox="1"/>
          <p:nvPr/>
        </p:nvSpPr>
        <p:spPr bwMode="auto">
          <a:xfrm>
            <a:off x="147166" y="1346234"/>
            <a:ext cx="4076625"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ИМУЩЕСТВЕННЫЕ НАЛОГИ</a:t>
            </a:r>
          </a:p>
        </p:txBody>
      </p:sp>
      <p:sp>
        <p:nvSpPr>
          <p:cNvPr id="46" name="TextBox 45">
            <a:extLst>
              <a:ext uri="{FF2B5EF4-FFF2-40B4-BE49-F238E27FC236}">
                <a16:creationId xmlns:a16="http://schemas.microsoft.com/office/drawing/2014/main" xmlns="" id="{E7798418-FD5F-41D6-8C41-B6FA8FB28C36}"/>
              </a:ext>
            </a:extLst>
          </p:cNvPr>
          <p:cNvSpPr txBox="1"/>
          <p:nvPr/>
        </p:nvSpPr>
        <p:spPr bwMode="auto">
          <a:xfrm>
            <a:off x="147167" y="2880324"/>
            <a:ext cx="5189356"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НАЛОГ НА ИМУЩЕСТВО ОРГАНИЗАЦИЙ</a:t>
            </a:r>
          </a:p>
        </p:txBody>
      </p:sp>
      <p:sp>
        <p:nvSpPr>
          <p:cNvPr id="51" name="TextBox 50">
            <a:extLst>
              <a:ext uri="{FF2B5EF4-FFF2-40B4-BE49-F238E27FC236}">
                <a16:creationId xmlns:a16="http://schemas.microsoft.com/office/drawing/2014/main" xmlns="" id="{9DFCB73D-BD5A-48D2-BF2B-DCF036A82F5B}"/>
              </a:ext>
            </a:extLst>
          </p:cNvPr>
          <p:cNvSpPr txBox="1"/>
          <p:nvPr/>
        </p:nvSpPr>
        <p:spPr bwMode="auto">
          <a:xfrm>
            <a:off x="9516380" y="2554995"/>
            <a:ext cx="1129460"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-3,3%</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2" name="TextBox 51">
            <a:extLst>
              <a:ext uri="{FF2B5EF4-FFF2-40B4-BE49-F238E27FC236}">
                <a16:creationId xmlns:a16="http://schemas.microsoft.com/office/drawing/2014/main" xmlns="" id="{B4A2A7AA-A58C-480D-A9F0-0E00147206D8}"/>
              </a:ext>
            </a:extLst>
          </p:cNvPr>
          <p:cNvSpPr txBox="1"/>
          <p:nvPr/>
        </p:nvSpPr>
        <p:spPr bwMode="auto">
          <a:xfrm>
            <a:off x="657868" y="4414414"/>
            <a:ext cx="2890798"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С ОРГАНИЗАЦИЙ</a:t>
            </a:r>
          </a:p>
        </p:txBody>
      </p:sp>
      <p:sp>
        <p:nvSpPr>
          <p:cNvPr id="53" name="TextBox 52">
            <a:extLst>
              <a:ext uri="{FF2B5EF4-FFF2-40B4-BE49-F238E27FC236}">
                <a16:creationId xmlns:a16="http://schemas.microsoft.com/office/drawing/2014/main" xmlns="" id="{645D7A9F-2D7F-425F-8375-01A634545831}"/>
              </a:ext>
            </a:extLst>
          </p:cNvPr>
          <p:cNvSpPr txBox="1"/>
          <p:nvPr/>
        </p:nvSpPr>
        <p:spPr bwMode="auto">
          <a:xfrm>
            <a:off x="657868" y="5181459"/>
            <a:ext cx="2890798"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С ФИЗИЧЕСКИХ ЛИЦ</a:t>
            </a:r>
          </a:p>
        </p:txBody>
      </p:sp>
      <p:sp>
        <p:nvSpPr>
          <p:cNvPr id="54" name="TextBox 53">
            <a:extLst>
              <a:ext uri="{FF2B5EF4-FFF2-40B4-BE49-F238E27FC236}">
                <a16:creationId xmlns:a16="http://schemas.microsoft.com/office/drawing/2014/main" xmlns="" id="{ECAAD7F4-C537-4906-9898-92EEB92B2B88}"/>
              </a:ext>
            </a:extLst>
          </p:cNvPr>
          <p:cNvSpPr txBox="1"/>
          <p:nvPr/>
        </p:nvSpPr>
        <p:spPr bwMode="auto">
          <a:xfrm>
            <a:off x="147167" y="5948506"/>
            <a:ext cx="4373053"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ЗЕМЕЛЬНЫЙ НАЛОГ</a:t>
            </a:r>
          </a:p>
        </p:txBody>
      </p:sp>
      <p:sp>
        <p:nvSpPr>
          <p:cNvPr id="55" name="TextBox 54">
            <a:extLst>
              <a:ext uri="{FF2B5EF4-FFF2-40B4-BE49-F238E27FC236}">
                <a16:creationId xmlns:a16="http://schemas.microsoft.com/office/drawing/2014/main" xmlns="" id="{89CF15C3-2A3A-4DBD-BCC0-B15178ADCEAD}"/>
              </a:ext>
            </a:extLst>
          </p:cNvPr>
          <p:cNvSpPr txBox="1"/>
          <p:nvPr/>
        </p:nvSpPr>
        <p:spPr bwMode="auto">
          <a:xfrm>
            <a:off x="4966541" y="4189930"/>
            <a:ext cx="1129459"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+8,4%</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6" name="TextBox 55">
            <a:extLst>
              <a:ext uri="{FF2B5EF4-FFF2-40B4-BE49-F238E27FC236}">
                <a16:creationId xmlns:a16="http://schemas.microsoft.com/office/drawing/2014/main" xmlns="" id="{0A76E7B2-24CD-4CC3-8753-7EFA2641343F}"/>
              </a:ext>
            </a:extLst>
          </p:cNvPr>
          <p:cNvSpPr txBox="1"/>
          <p:nvPr/>
        </p:nvSpPr>
        <p:spPr bwMode="auto">
          <a:xfrm>
            <a:off x="4956050" y="4997978"/>
            <a:ext cx="1129459"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-27,5%</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7" name="TextBox 56">
            <a:extLst>
              <a:ext uri="{FF2B5EF4-FFF2-40B4-BE49-F238E27FC236}">
                <a16:creationId xmlns:a16="http://schemas.microsoft.com/office/drawing/2014/main" xmlns="" id="{6157A21F-FB12-42E3-B728-25DD00F174FF}"/>
              </a:ext>
            </a:extLst>
          </p:cNvPr>
          <p:cNvSpPr txBox="1"/>
          <p:nvPr/>
        </p:nvSpPr>
        <p:spPr bwMode="auto">
          <a:xfrm>
            <a:off x="5549727" y="5714076"/>
            <a:ext cx="1129459"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-7,7%</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06183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УТИЛИЗАЦИОННЫЙ СБОР</a:t>
            </a:r>
            <a:r>
              <a:rPr lang="en-US" dirty="0">
                <a:solidFill>
                  <a:schemeClr val="tx1">
                    <a:lumMod val="75000"/>
                  </a:schemeClr>
                </a:solidFill>
                <a:latin typeface="Roboto Condensed" panose="02000000000000000000" pitchFamily="2" charset="0"/>
              </a:rPr>
              <a:t>,</a:t>
            </a:r>
            <a:r>
              <a:rPr lang="ru-RU" dirty="0">
                <a:solidFill>
                  <a:schemeClr val="tx1">
                    <a:lumMod val="75000"/>
                  </a:schemeClr>
                </a:solidFill>
                <a:latin typeface="Roboto Condensed" panose="02000000000000000000" pitchFamily="2" charset="0"/>
              </a:rPr>
              <a:t> </a:t>
            </a:r>
            <a:r>
              <a:rPr lang="en-US" dirty="0">
                <a:solidFill>
                  <a:schemeClr val="tx1">
                    <a:lumMod val="75000"/>
                  </a:schemeClr>
                </a:solidFill>
                <a:latin typeface="Roboto Condensed" panose="02000000000000000000" pitchFamily="2" charset="0"/>
              </a:rPr>
              <a:t/>
            </a:r>
            <a:br>
              <a:rPr lang="en-US" dirty="0">
                <a:solidFill>
                  <a:schemeClr val="tx1">
                    <a:lumMod val="75000"/>
                  </a:schemeClr>
                </a:solidFill>
                <a:latin typeface="Roboto Condensed" panose="02000000000000000000" pitchFamily="2" charset="0"/>
              </a:rPr>
            </a:br>
            <a:r>
              <a:rPr lang="ru-RU" dirty="0">
                <a:solidFill>
                  <a:schemeClr val="tx1">
                    <a:lumMod val="75000"/>
                  </a:schemeClr>
                </a:solidFill>
                <a:latin typeface="Roboto Condensed" panose="02000000000000000000" pitchFamily="2" charset="0"/>
              </a:rPr>
              <a:t>МЛРД РУБ.</a:t>
            </a: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45" name="Прямоугольник 44">
            <a:extLst>
              <a:ext uri="{FF2B5EF4-FFF2-40B4-BE49-F238E27FC236}">
                <a16:creationId xmlns:a16="http://schemas.microsoft.com/office/drawing/2014/main" xmlns="" id="{873146C3-90A5-43EF-9CFF-B7D95A3A66ED}"/>
              </a:ext>
            </a:extLst>
          </p:cNvPr>
          <p:cNvSpPr/>
          <p:nvPr/>
        </p:nvSpPr>
        <p:spPr>
          <a:xfrm>
            <a:off x="8202173" y="920575"/>
            <a:ext cx="3564396" cy="1200329"/>
          </a:xfrm>
          <a:prstGeom prst="rect">
            <a:avLst/>
          </a:prstGeom>
        </p:spPr>
        <p:txBody>
          <a:bodyPr wrap="square">
            <a:spAutoFit/>
          </a:bodyPr>
          <a:lstStyle/>
          <a:p>
            <a:r>
              <a:rPr lang="ru-RU" sz="1800" b="1" dirty="0">
                <a:solidFill>
                  <a:srgbClr val="57565A">
                    <a:lumMod val="75000"/>
                  </a:srgbClr>
                </a:solidFill>
                <a:latin typeface="Roboto Condensed" panose="02000000000000000000" pitchFamily="2" charset="0"/>
                <a:ea typeface="Roboto Condensed" panose="02000000000000000000" pitchFamily="2" charset="0"/>
              </a:rPr>
              <a:t>Исполнение параметров федерального бюджета за 9 месяцев 2020 года </a:t>
            </a: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по </a:t>
            </a:r>
            <a:r>
              <a:rPr lang="ru-RU" sz="1800" b="1" dirty="0">
                <a:solidFill>
                  <a:schemeClr val="tx1">
                    <a:lumMod val="75000"/>
                  </a:schemeClr>
                </a:solidFill>
                <a:latin typeface="Roboto Condensed" panose="02000000000000000000" pitchFamily="2" charset="0"/>
                <a:ea typeface="Roboto Condensed" panose="02000000000000000000" pitchFamily="2" charset="0"/>
              </a:rPr>
              <a:t>утилизационному сбору</a:t>
            </a:r>
          </a:p>
        </p:txBody>
      </p:sp>
      <p:graphicFrame>
        <p:nvGraphicFramePr>
          <p:cNvPr id="47" name="Диаграмма 46">
            <a:extLst>
              <a:ext uri="{FF2B5EF4-FFF2-40B4-BE49-F238E27FC236}">
                <a16:creationId xmlns:a16="http://schemas.microsoft.com/office/drawing/2014/main" xmlns="" id="{F6231C98-7760-4D8B-9700-873450E31C67}"/>
              </a:ext>
            </a:extLst>
          </p:cNvPr>
          <p:cNvGraphicFramePr/>
          <p:nvPr>
            <p:extLst>
              <p:ext uri="{D42A27DB-BD31-4B8C-83A1-F6EECF244321}">
                <p14:modId xmlns:p14="http://schemas.microsoft.com/office/powerpoint/2010/main" val="4289220681"/>
              </p:ext>
            </p:extLst>
          </p:nvPr>
        </p:nvGraphicFramePr>
        <p:xfrm>
          <a:off x="-1" y="1124744"/>
          <a:ext cx="7448161" cy="5733256"/>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a16="http://schemas.microsoft.com/office/drawing/2014/main" xmlns="" id="{1F0BACAF-2A4F-45E5-BBF4-EEA7C9EB11AE}"/>
              </a:ext>
            </a:extLst>
          </p:cNvPr>
          <p:cNvSpPr txBox="1"/>
          <p:nvPr/>
        </p:nvSpPr>
        <p:spPr bwMode="auto">
          <a:xfrm>
            <a:off x="5931006" y="3846504"/>
            <a:ext cx="1129460"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-67,1%</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0" name="TextBox 49">
            <a:extLst>
              <a:ext uri="{FF2B5EF4-FFF2-40B4-BE49-F238E27FC236}">
                <a16:creationId xmlns:a16="http://schemas.microsoft.com/office/drawing/2014/main" xmlns="" id="{05D9D7E5-F127-445E-8826-70A30EF21877}"/>
              </a:ext>
            </a:extLst>
          </p:cNvPr>
          <p:cNvSpPr txBox="1"/>
          <p:nvPr/>
        </p:nvSpPr>
        <p:spPr bwMode="auto">
          <a:xfrm>
            <a:off x="6567606" y="1622679"/>
            <a:ext cx="1067047" cy="650657"/>
          </a:xfrm>
          <a:prstGeom prst="rect">
            <a:avLst/>
          </a:prstGeom>
        </p:spPr>
        <p:txBody>
          <a:bodyPr wrap="none" lIns="104105" tIns="52052" rIns="104105" bIns="52052" anchor="ctr">
            <a:normAutofit/>
          </a:bodyPr>
          <a:lstStyle/>
          <a:p>
            <a:pPr algn="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-62,1%</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9" name="TextBox 58">
            <a:extLst>
              <a:ext uri="{FF2B5EF4-FFF2-40B4-BE49-F238E27FC236}">
                <a16:creationId xmlns:a16="http://schemas.microsoft.com/office/drawing/2014/main" xmlns="" id="{AEABBCAB-97EE-4A54-B9D1-A165DEC9DD7C}"/>
              </a:ext>
            </a:extLst>
          </p:cNvPr>
          <p:cNvSpPr txBox="1"/>
          <p:nvPr/>
        </p:nvSpPr>
        <p:spPr bwMode="auto">
          <a:xfrm>
            <a:off x="263352" y="3015512"/>
            <a:ext cx="6750814"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УТИЛИЗАЦИОННЫЙ СБОР ЗА КОЛЕСНЫЕ ТРАНСПОРТНЫЕ СРЕДСТВА И ПРИЦЕПЫ К НИМ</a:t>
            </a:r>
          </a:p>
        </p:txBody>
      </p:sp>
      <p:sp>
        <p:nvSpPr>
          <p:cNvPr id="60" name="TextBox 59">
            <a:extLst>
              <a:ext uri="{FF2B5EF4-FFF2-40B4-BE49-F238E27FC236}">
                <a16:creationId xmlns:a16="http://schemas.microsoft.com/office/drawing/2014/main" xmlns="" id="{15B7B24A-0E8D-48DA-9F4E-5D961EC2BFC6}"/>
              </a:ext>
            </a:extLst>
          </p:cNvPr>
          <p:cNvSpPr txBox="1"/>
          <p:nvPr/>
        </p:nvSpPr>
        <p:spPr bwMode="auto">
          <a:xfrm>
            <a:off x="263352" y="4861872"/>
            <a:ext cx="6750814" cy="584489"/>
          </a:xfrm>
          <a:prstGeom prst="rect">
            <a:avLst/>
          </a:prstGeom>
        </p:spPr>
        <p:txBody>
          <a:bodyPr wrap="none" lIns="103852" tIns="51926" rIns="103852" bIns="51926" anchor="ctr">
            <a:norm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УТИЛИЗАЦИОННЫЙ СБОР ЗА САМОХОДНЫЕ МАШИНЫ И ПРИЦЕПЫ К НИМ</a:t>
            </a:r>
          </a:p>
        </p:txBody>
      </p:sp>
      <p:sp>
        <p:nvSpPr>
          <p:cNvPr id="62" name="TextBox 61">
            <a:extLst>
              <a:ext uri="{FF2B5EF4-FFF2-40B4-BE49-F238E27FC236}">
                <a16:creationId xmlns:a16="http://schemas.microsoft.com/office/drawing/2014/main" xmlns="" id="{2F626497-7CA6-4F5E-8B1D-2E946C173944}"/>
              </a:ext>
            </a:extLst>
          </p:cNvPr>
          <p:cNvSpPr txBox="1"/>
          <p:nvPr/>
        </p:nvSpPr>
        <p:spPr bwMode="auto">
          <a:xfrm>
            <a:off x="263352" y="1299954"/>
            <a:ext cx="4536504" cy="593508"/>
          </a:xfrm>
          <a:prstGeom prst="rect">
            <a:avLst/>
          </a:prstGeom>
        </p:spPr>
        <p:txBody>
          <a:bodyPr wrap="none" lIns="103852" tIns="51926" rIns="103852" bIns="51926" anchor="ctr">
            <a:norm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УТИЛИЗАЦИОННЫЙ СБОР, ВСЕГО</a:t>
            </a:r>
          </a:p>
        </p:txBody>
      </p:sp>
      <p:graphicFrame>
        <p:nvGraphicFramePr>
          <p:cNvPr id="64" name="Диаграмма 63">
            <a:extLst>
              <a:ext uri="{FF2B5EF4-FFF2-40B4-BE49-F238E27FC236}">
                <a16:creationId xmlns:a16="http://schemas.microsoft.com/office/drawing/2014/main" xmlns="" id="{6121D408-50FF-4796-8349-ACF121F2E4EB}"/>
              </a:ext>
            </a:extLst>
          </p:cNvPr>
          <p:cNvGraphicFramePr/>
          <p:nvPr>
            <p:extLst>
              <p:ext uri="{D42A27DB-BD31-4B8C-83A1-F6EECF244321}">
                <p14:modId xmlns:p14="http://schemas.microsoft.com/office/powerpoint/2010/main" val="983685582"/>
              </p:ext>
            </p:extLst>
          </p:nvPr>
        </p:nvGraphicFramePr>
        <p:xfrm>
          <a:off x="7608169" y="2600908"/>
          <a:ext cx="4392487" cy="3922460"/>
        </p:xfrm>
        <a:graphic>
          <a:graphicData uri="http://schemas.openxmlformats.org/drawingml/2006/chart">
            <c:chart xmlns:c="http://schemas.openxmlformats.org/drawingml/2006/chart" xmlns:r="http://schemas.openxmlformats.org/officeDocument/2006/relationships" r:id="rId4"/>
          </a:graphicData>
        </a:graphic>
      </p:graphicFrame>
      <p:cxnSp>
        <p:nvCxnSpPr>
          <p:cNvPr id="65" name="Прямая соединительная линия 64">
            <a:extLst>
              <a:ext uri="{FF2B5EF4-FFF2-40B4-BE49-F238E27FC236}">
                <a16:creationId xmlns:a16="http://schemas.microsoft.com/office/drawing/2014/main" xmlns="" id="{B59A4FAB-2E45-40CE-BA8E-7FE4051602E2}"/>
              </a:ext>
            </a:extLst>
          </p:cNvPr>
          <p:cNvCxnSpPr>
            <a:cxnSpLocks/>
          </p:cNvCxnSpPr>
          <p:nvPr/>
        </p:nvCxnSpPr>
        <p:spPr>
          <a:xfrm>
            <a:off x="7608169" y="1601416"/>
            <a:ext cx="0" cy="52565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7BEB10B3-7F32-47A8-833D-F53A4F799D01}"/>
              </a:ext>
            </a:extLst>
          </p:cNvPr>
          <p:cNvSpPr txBox="1"/>
          <p:nvPr/>
        </p:nvSpPr>
        <p:spPr bwMode="auto">
          <a:xfrm>
            <a:off x="2243572" y="5636766"/>
            <a:ext cx="1129459"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-11,7%</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46" name="TextBox 45"/>
          <p:cNvSpPr txBox="1"/>
          <p:nvPr/>
        </p:nvSpPr>
        <p:spPr>
          <a:xfrm>
            <a:off x="9736025" y="1844824"/>
            <a:ext cx="914400" cy="914400"/>
          </a:xfrm>
          <a:prstGeom prst="rect">
            <a:avLst/>
          </a:prstGeom>
        </p:spPr>
        <p:txBody>
          <a:bodyPr wrap="none" lIns="104306" tIns="52153" rIns="104306" bIns="52153" anchor="ctr">
            <a:normAutofit/>
          </a:bodyPr>
          <a:lstStyle/>
          <a:p>
            <a:pPr defTabSz="1043056">
              <a:defRPr/>
            </a:pPr>
            <a:r>
              <a:rPr lang="ru-RU" sz="2800" dirty="0" smtClean="0">
                <a:solidFill>
                  <a:srgbClr val="E46C0A"/>
                </a:solidFill>
                <a:latin typeface="Roboto Condensed" panose="020B0604020202020204" charset="0"/>
                <a:ea typeface="Roboto Condensed" panose="020B0604020202020204" charset="0"/>
                <a:cs typeface="+mj-cs"/>
              </a:rPr>
              <a:t>+</a:t>
            </a:r>
            <a:r>
              <a:rPr lang="ru-RU" sz="3200" dirty="0" smtClean="0">
                <a:solidFill>
                  <a:srgbClr val="E46C0A"/>
                </a:solidFill>
                <a:latin typeface="Roboto Condensed" panose="020B0604020202020204" charset="0"/>
                <a:ea typeface="Roboto Condensed" panose="020B0604020202020204" charset="0"/>
                <a:cs typeface="+mj-cs"/>
              </a:rPr>
              <a:t>0,1</a:t>
            </a:r>
            <a:r>
              <a:rPr lang="ru-RU" sz="2800" dirty="0" smtClean="0">
                <a:solidFill>
                  <a:srgbClr val="E46C0A"/>
                </a:solidFill>
                <a:latin typeface="Roboto Condensed" panose="020B0604020202020204" charset="0"/>
                <a:ea typeface="Roboto Condensed" panose="020B0604020202020204" charset="0"/>
                <a:cs typeface="+mj-cs"/>
              </a:rPr>
              <a:t> </a:t>
            </a:r>
            <a:r>
              <a:rPr lang="ru-RU" dirty="0">
                <a:solidFill>
                  <a:srgbClr val="E46C0A"/>
                </a:solidFill>
                <a:latin typeface="Roboto Condensed" panose="020B0604020202020204" charset="0"/>
                <a:ea typeface="Roboto Condensed" panose="020B0604020202020204" charset="0"/>
                <a:cs typeface="+mj-cs"/>
              </a:rPr>
              <a:t>млрд руб. </a:t>
            </a:r>
          </a:p>
        </p:txBody>
      </p:sp>
      <p:cxnSp>
        <p:nvCxnSpPr>
          <p:cNvPr id="51" name="Прямая соединительная линия 50"/>
          <p:cNvCxnSpPr/>
          <p:nvPr/>
        </p:nvCxnSpPr>
        <p:spPr>
          <a:xfrm flipV="1">
            <a:off x="9746301" y="2587915"/>
            <a:ext cx="273050" cy="382588"/>
          </a:xfrm>
          <a:prstGeom prst="line">
            <a:avLst/>
          </a:prstGeom>
          <a:ln>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10020187" y="2588647"/>
            <a:ext cx="1980469" cy="0"/>
          </a:xfrm>
          <a:prstGeom prst="line">
            <a:avLst/>
          </a:prstGeom>
          <a:ln>
            <a:solidFill>
              <a:srgbClr val="E46C0A"/>
            </a:solidFill>
          </a:ln>
        </p:spPr>
        <p:style>
          <a:lnRef idx="1">
            <a:schemeClr val="accent1"/>
          </a:lnRef>
          <a:fillRef idx="0">
            <a:schemeClr val="accent1"/>
          </a:fillRef>
          <a:effectRef idx="0">
            <a:schemeClr val="accent1"/>
          </a:effectRef>
          <a:fontRef idx="minor">
            <a:schemeClr val="tx1"/>
          </a:fontRef>
        </p:style>
      </p:cxnSp>
      <p:sp>
        <p:nvSpPr>
          <p:cNvPr id="53" name="Равнобедренный треугольник 52"/>
          <p:cNvSpPr/>
          <p:nvPr/>
        </p:nvSpPr>
        <p:spPr>
          <a:xfrm rot="10800000">
            <a:off x="9588388" y="2818102"/>
            <a:ext cx="431800" cy="468000"/>
          </a:xfrm>
          <a:prstGeom prst="triangl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extLst>
      <p:ext uri="{BB962C8B-B14F-4D97-AF65-F5344CB8AC3E}">
        <p14:creationId xmlns:p14="http://schemas.microsoft.com/office/powerpoint/2010/main" val="155038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НАЛОГИ, УПЛАЧИВАЕМЫЕ В СВЯЗИ С ПРИМЕНЕНИЕМ </a:t>
            </a:r>
            <a:br>
              <a:rPr lang="ru-RU" b="1" dirty="0">
                <a:solidFill>
                  <a:schemeClr val="tx1">
                    <a:lumMod val="75000"/>
                  </a:schemeClr>
                </a:solidFill>
                <a:latin typeface="Roboto Condensed" panose="02000000000000000000" pitchFamily="2" charset="0"/>
              </a:rPr>
            </a:br>
            <a:r>
              <a:rPr lang="ru-RU" b="1" dirty="0">
                <a:solidFill>
                  <a:schemeClr val="tx1">
                    <a:lumMod val="75000"/>
                  </a:schemeClr>
                </a:solidFill>
                <a:latin typeface="Roboto Condensed" panose="02000000000000000000" pitchFamily="2" charset="0"/>
              </a:rPr>
              <a:t>СПЕЦИАЛЬНЫХ НАЛОГОВЫХ РЕЖИМОВ*</a:t>
            </a:r>
            <a:r>
              <a:rPr lang="ru-RU" dirty="0">
                <a:solidFill>
                  <a:schemeClr val="tx1">
                    <a:lumMod val="75000"/>
                  </a:schemeClr>
                </a:solidFill>
                <a:latin typeface="Roboto Condensed" panose="02000000000000000000" pitchFamily="2" charset="0"/>
              </a:rPr>
              <a:t>, </a:t>
            </a:r>
            <a:r>
              <a:rPr lang="en-US" dirty="0">
                <a:solidFill>
                  <a:schemeClr val="tx1">
                    <a:lumMod val="75000"/>
                  </a:schemeClr>
                </a:solidFill>
                <a:latin typeface="Roboto Condensed" panose="02000000000000000000" pitchFamily="2" charset="0"/>
              </a:rPr>
              <a:t/>
            </a:r>
            <a:br>
              <a:rPr lang="en-US" dirty="0">
                <a:solidFill>
                  <a:schemeClr val="tx1">
                    <a:lumMod val="75000"/>
                  </a:schemeClr>
                </a:solidFill>
                <a:latin typeface="Roboto Condensed" panose="02000000000000000000" pitchFamily="2" charset="0"/>
              </a:rPr>
            </a:br>
            <a:r>
              <a:rPr lang="ru-RU" dirty="0">
                <a:solidFill>
                  <a:schemeClr val="tx1">
                    <a:lumMod val="75000"/>
                  </a:schemeClr>
                </a:solidFill>
                <a:latin typeface="Roboto Condensed" panose="02000000000000000000" pitchFamily="2" charset="0"/>
              </a:rPr>
              <a:t>МЛРД РУБ.</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45" name="Прямоугольник 44">
            <a:extLst>
              <a:ext uri="{FF2B5EF4-FFF2-40B4-BE49-F238E27FC236}">
                <a16:creationId xmlns="" xmlns:a16="http://schemas.microsoft.com/office/drawing/2014/main" id="{873146C3-90A5-43EF-9CFF-B7D95A3A66ED}"/>
              </a:ext>
            </a:extLst>
          </p:cNvPr>
          <p:cNvSpPr/>
          <p:nvPr/>
        </p:nvSpPr>
        <p:spPr>
          <a:xfrm>
            <a:off x="8202173" y="844911"/>
            <a:ext cx="3564396" cy="1477328"/>
          </a:xfrm>
          <a:prstGeom prst="rect">
            <a:avLst/>
          </a:prstGeom>
        </p:spPr>
        <p:txBody>
          <a:bodyPr wrap="square">
            <a:spAutoFit/>
          </a:bodyPr>
          <a:lstStyle/>
          <a:p>
            <a:r>
              <a:rPr lang="ru-RU" sz="1800" b="1" dirty="0">
                <a:solidFill>
                  <a:schemeClr val="tx1">
                    <a:lumMod val="75000"/>
                  </a:schemeClr>
                </a:solidFill>
                <a:latin typeface="Roboto Condensed" panose="02000000000000000000" pitchFamily="2" charset="0"/>
                <a:ea typeface="Roboto Condensed" panose="02000000000000000000" pitchFamily="2" charset="0"/>
              </a:rPr>
              <a:t>Численность плательщиков налогов, уплачиваемых в связи </a:t>
            </a:r>
            <a:br>
              <a:rPr lang="ru-RU" sz="1800" b="1" dirty="0">
                <a:solidFill>
                  <a:schemeClr val="tx1">
                    <a:lumMod val="75000"/>
                  </a:schemeClr>
                </a:solidFill>
                <a:latin typeface="Roboto Condensed" panose="02000000000000000000" pitchFamily="2" charset="0"/>
                <a:ea typeface="Roboto Condensed" panose="02000000000000000000" pitchFamily="2" charset="0"/>
              </a:rPr>
            </a:br>
            <a:r>
              <a:rPr lang="ru-RU" sz="1800" b="1" dirty="0">
                <a:solidFill>
                  <a:schemeClr val="tx1">
                    <a:lumMod val="75000"/>
                  </a:schemeClr>
                </a:solidFill>
                <a:latin typeface="Roboto Condensed" panose="02000000000000000000" pitchFamily="2" charset="0"/>
                <a:ea typeface="Roboto Condensed" panose="02000000000000000000" pitchFamily="2" charset="0"/>
              </a:rPr>
              <a:t>с применением спецрежимов, </a:t>
            </a:r>
            <a:br>
              <a:rPr lang="ru-RU" sz="1800" b="1" dirty="0">
                <a:solidFill>
                  <a:schemeClr val="tx1">
                    <a:lumMod val="75000"/>
                  </a:schemeClr>
                </a:solidFill>
                <a:latin typeface="Roboto Condensed" panose="02000000000000000000" pitchFamily="2" charset="0"/>
                <a:ea typeface="Roboto Condensed" panose="02000000000000000000" pitchFamily="2" charset="0"/>
              </a:rPr>
            </a:br>
            <a:r>
              <a:rPr lang="ru-RU" sz="1800" b="1" dirty="0">
                <a:solidFill>
                  <a:schemeClr val="tx1">
                    <a:lumMod val="75000"/>
                  </a:schemeClr>
                </a:solidFill>
                <a:latin typeface="Roboto Condensed" panose="02000000000000000000" pitchFamily="2" charset="0"/>
                <a:ea typeface="Roboto Condensed" panose="02000000000000000000" pitchFamily="2" charset="0"/>
              </a:rPr>
              <a:t>по видам налогов в </a:t>
            </a: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2019 </a:t>
            </a:r>
            <a:r>
              <a:rPr lang="ru-RU" sz="1800" b="1" dirty="0">
                <a:solidFill>
                  <a:schemeClr val="tx1">
                    <a:lumMod val="75000"/>
                  </a:schemeClr>
                </a:solidFill>
                <a:latin typeface="Roboto Condensed" panose="02000000000000000000" pitchFamily="2" charset="0"/>
                <a:ea typeface="Roboto Condensed" panose="02000000000000000000" pitchFamily="2" charset="0"/>
              </a:rPr>
              <a:t>году</a:t>
            </a:r>
            <a:r>
              <a:rPr lang="ru-RU" sz="1800" dirty="0">
                <a:solidFill>
                  <a:schemeClr val="tx1">
                    <a:lumMod val="75000"/>
                  </a:schemeClr>
                </a:solidFill>
                <a:latin typeface="Roboto Condensed" panose="02000000000000000000" pitchFamily="2" charset="0"/>
                <a:ea typeface="Roboto Condensed" panose="02000000000000000000" pitchFamily="2" charset="0"/>
              </a:rPr>
              <a:t>,</a:t>
            </a:r>
            <a:r>
              <a:rPr lang="en-US" sz="1800" dirty="0">
                <a:solidFill>
                  <a:schemeClr val="tx1">
                    <a:lumMod val="75000"/>
                  </a:schemeClr>
                </a:solidFill>
                <a:latin typeface="Roboto Condensed" panose="02000000000000000000" pitchFamily="2" charset="0"/>
                <a:ea typeface="Roboto Condensed" panose="02000000000000000000" pitchFamily="2" charset="0"/>
              </a:rPr>
              <a:t> </a:t>
            </a:r>
            <a:r>
              <a:rPr lang="ru-RU" sz="1800" dirty="0">
                <a:solidFill>
                  <a:schemeClr val="tx1">
                    <a:lumMod val="75000"/>
                  </a:schemeClr>
                </a:solidFill>
                <a:latin typeface="Roboto Condensed" panose="02000000000000000000" pitchFamily="2" charset="0"/>
                <a:ea typeface="Roboto Condensed" panose="02000000000000000000" pitchFamily="2" charset="0"/>
              </a:rPr>
              <a:t>тыс. плательщиков</a:t>
            </a:r>
          </a:p>
        </p:txBody>
      </p:sp>
      <p:graphicFrame>
        <p:nvGraphicFramePr>
          <p:cNvPr id="47" name="Диаграмма 46">
            <a:extLst>
              <a:ext uri="{FF2B5EF4-FFF2-40B4-BE49-F238E27FC236}">
                <a16:creationId xmlns="" xmlns:a16="http://schemas.microsoft.com/office/drawing/2014/main" id="{F6231C98-7760-4D8B-9700-873450E31C67}"/>
              </a:ext>
            </a:extLst>
          </p:cNvPr>
          <p:cNvGraphicFramePr/>
          <p:nvPr>
            <p:extLst>
              <p:ext uri="{D42A27DB-BD31-4B8C-83A1-F6EECF244321}">
                <p14:modId xmlns:p14="http://schemas.microsoft.com/office/powerpoint/2010/main" val="2183642295"/>
              </p:ext>
            </p:extLst>
          </p:nvPr>
        </p:nvGraphicFramePr>
        <p:xfrm>
          <a:off x="-1" y="2614102"/>
          <a:ext cx="7448161" cy="39224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Box 49">
            <a:extLst>
              <a:ext uri="{FF2B5EF4-FFF2-40B4-BE49-F238E27FC236}">
                <a16:creationId xmlns="" xmlns:a16="http://schemas.microsoft.com/office/drawing/2014/main" id="{05D9D7E5-F127-445E-8826-70A30EF21877}"/>
              </a:ext>
            </a:extLst>
          </p:cNvPr>
          <p:cNvSpPr txBox="1"/>
          <p:nvPr/>
        </p:nvSpPr>
        <p:spPr bwMode="auto">
          <a:xfrm>
            <a:off x="6510369" y="2939988"/>
            <a:ext cx="1062182" cy="406335"/>
          </a:xfrm>
          <a:prstGeom prst="rect">
            <a:avLst/>
          </a:prstGeom>
        </p:spPr>
        <p:txBody>
          <a:bodyPr wrap="none" lIns="104105" tIns="52052" rIns="104105" bIns="52052" anchor="ctr">
            <a:normAutofit fontScale="92500" lnSpcReduction="10000"/>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a:t>
            </a:r>
            <a:r>
              <a:rPr lang="ru-RU" b="1" dirty="0">
                <a:solidFill>
                  <a:srgbClr val="F79646">
                    <a:lumMod val="75000"/>
                  </a:srgbClr>
                </a:solidFill>
                <a:latin typeface="Roboto Condensed" panose="02000000000000000000" pitchFamily="2" charset="0"/>
                <a:ea typeface="Roboto Condensed" panose="02000000000000000000" pitchFamily="2" charset="0"/>
              </a:rPr>
              <a:t>6</a:t>
            </a:r>
            <a:r>
              <a:rPr lang="ru-RU" b="1" dirty="0" smtClean="0">
                <a:solidFill>
                  <a:srgbClr val="F79646">
                    <a:lumMod val="75000"/>
                  </a:srgbClr>
                </a:solidFill>
                <a:latin typeface="Roboto Condensed" panose="02000000000000000000" pitchFamily="2" charset="0"/>
                <a:ea typeface="Roboto Condensed" panose="02000000000000000000" pitchFamily="2" charset="0"/>
              </a:rPr>
              <a:t>,0%</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62" name="TextBox 61">
            <a:extLst>
              <a:ext uri="{FF2B5EF4-FFF2-40B4-BE49-F238E27FC236}">
                <a16:creationId xmlns="" xmlns:a16="http://schemas.microsoft.com/office/drawing/2014/main" id="{2F626497-7CA6-4F5E-8B1D-2E946C173944}"/>
              </a:ext>
            </a:extLst>
          </p:cNvPr>
          <p:cNvSpPr txBox="1"/>
          <p:nvPr/>
        </p:nvSpPr>
        <p:spPr bwMode="auto">
          <a:xfrm>
            <a:off x="119336" y="2753421"/>
            <a:ext cx="1440160" cy="226079"/>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ВСЕГО</a:t>
            </a:r>
          </a:p>
        </p:txBody>
      </p:sp>
      <p:cxnSp>
        <p:nvCxnSpPr>
          <p:cNvPr id="65" name="Прямая соединительная линия 64">
            <a:extLst>
              <a:ext uri="{FF2B5EF4-FFF2-40B4-BE49-F238E27FC236}">
                <a16:creationId xmlns="" xmlns:a16="http://schemas.microsoft.com/office/drawing/2014/main" id="{B59A4FAB-2E45-40CE-BA8E-7FE4051602E2}"/>
              </a:ext>
            </a:extLst>
          </p:cNvPr>
          <p:cNvCxnSpPr>
            <a:cxnSpLocks/>
          </p:cNvCxnSpPr>
          <p:nvPr/>
        </p:nvCxnSpPr>
        <p:spPr>
          <a:xfrm>
            <a:off x="7608169" y="1601416"/>
            <a:ext cx="0" cy="52565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id="{43A0D2D4-4241-4BE9-89F0-AB979AA78230}"/>
              </a:ext>
            </a:extLst>
          </p:cNvPr>
          <p:cNvSpPr txBox="1"/>
          <p:nvPr/>
        </p:nvSpPr>
        <p:spPr>
          <a:xfrm>
            <a:off x="1595500" y="6514123"/>
            <a:ext cx="4974439" cy="307777"/>
          </a:xfrm>
          <a:prstGeom prst="rect">
            <a:avLst/>
          </a:prstGeom>
          <a:noFill/>
        </p:spPr>
        <p:txBody>
          <a:bodyPr wrap="none" rtlCol="0">
            <a:spAutoFit/>
          </a:bodyPr>
          <a:lstStyle/>
          <a:p>
            <a:r>
              <a:rPr lang="ru-RU" sz="1400" dirty="0">
                <a:latin typeface="Roboto Condensed" panose="02000000000000000000" pitchFamily="2" charset="0"/>
                <a:ea typeface="Roboto Condensed" panose="02000000000000000000" pitchFamily="2" charset="0"/>
              </a:rPr>
              <a:t>* </a:t>
            </a:r>
            <a:r>
              <a:rPr lang="en-US" sz="1400" dirty="0">
                <a:latin typeface="Roboto Condensed" panose="02000000000000000000" pitchFamily="2" charset="0"/>
                <a:ea typeface="Roboto Condensed" panose="02000000000000000000" pitchFamily="2" charset="0"/>
              </a:rPr>
              <a:t>—</a:t>
            </a:r>
            <a:r>
              <a:rPr lang="ru-RU" sz="1400" dirty="0">
                <a:latin typeface="Roboto Condensed" panose="02000000000000000000" pitchFamily="2" charset="0"/>
                <a:ea typeface="Roboto Condensed" panose="02000000000000000000" pitchFamily="2" charset="0"/>
              </a:rPr>
              <a:t> за исключением СРП и налога на профессиональный доход</a:t>
            </a:r>
          </a:p>
        </p:txBody>
      </p:sp>
      <p:sp>
        <p:nvSpPr>
          <p:cNvPr id="53" name="Прямоугольник 52">
            <a:extLst>
              <a:ext uri="{FF2B5EF4-FFF2-40B4-BE49-F238E27FC236}">
                <a16:creationId xmlns="" xmlns:a16="http://schemas.microsoft.com/office/drawing/2014/main" id="{FE819931-139A-413F-8133-F440E06D9115}"/>
              </a:ext>
            </a:extLst>
          </p:cNvPr>
          <p:cNvSpPr/>
          <p:nvPr/>
        </p:nvSpPr>
        <p:spPr>
          <a:xfrm>
            <a:off x="155994" y="1408946"/>
            <a:ext cx="6516057" cy="923330"/>
          </a:xfrm>
          <a:prstGeom prst="rect">
            <a:avLst/>
          </a:prstGeom>
        </p:spPr>
        <p:txBody>
          <a:bodyPr wrap="square">
            <a:spAutoFit/>
          </a:bodyPr>
          <a:lstStyle/>
          <a:p>
            <a:r>
              <a:rPr lang="ru-RU" sz="1800" b="1" dirty="0">
                <a:solidFill>
                  <a:schemeClr val="tx1">
                    <a:lumMod val="75000"/>
                  </a:schemeClr>
                </a:solidFill>
                <a:latin typeface="Roboto Condensed" panose="02000000000000000000" pitchFamily="2" charset="0"/>
                <a:ea typeface="Roboto Condensed" panose="02000000000000000000" pitchFamily="2" charset="0"/>
              </a:rPr>
              <a:t>Динамика поступления налогов, уплачиваемых в связи с применением специальных налоговых режимов </a:t>
            </a:r>
          </a:p>
          <a:p>
            <a:r>
              <a:rPr lang="ru-RU" sz="1800" b="1" dirty="0">
                <a:solidFill>
                  <a:schemeClr val="tx1">
                    <a:lumMod val="75000"/>
                  </a:schemeClr>
                </a:solidFill>
                <a:latin typeface="Roboto Condensed" panose="02000000000000000000" pitchFamily="2" charset="0"/>
                <a:ea typeface="Roboto Condensed" panose="02000000000000000000" pitchFamily="2" charset="0"/>
              </a:rPr>
              <a:t>в </a:t>
            </a: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январе-сентябре 2020 года</a:t>
            </a:r>
            <a:endParaRPr lang="ru-RU" sz="1800" b="1" dirty="0">
              <a:solidFill>
                <a:schemeClr val="tx1">
                  <a:lumMod val="75000"/>
                </a:schemeClr>
              </a:solidFill>
              <a:latin typeface="Roboto Condensed" panose="02000000000000000000" pitchFamily="2" charset="0"/>
              <a:ea typeface="Roboto Condensed" panose="02000000000000000000" pitchFamily="2" charset="0"/>
            </a:endParaRPr>
          </a:p>
        </p:txBody>
      </p:sp>
      <p:sp>
        <p:nvSpPr>
          <p:cNvPr id="55" name="TextBox 54">
            <a:extLst>
              <a:ext uri="{FF2B5EF4-FFF2-40B4-BE49-F238E27FC236}">
                <a16:creationId xmlns="" xmlns:a16="http://schemas.microsoft.com/office/drawing/2014/main" id="{EEE79763-A1DF-40C8-B90C-E98541B432C5}"/>
              </a:ext>
            </a:extLst>
          </p:cNvPr>
          <p:cNvSpPr txBox="1"/>
          <p:nvPr/>
        </p:nvSpPr>
        <p:spPr bwMode="auto">
          <a:xfrm>
            <a:off x="5513589" y="3561540"/>
            <a:ext cx="1062182" cy="406335"/>
          </a:xfrm>
          <a:prstGeom prst="rect">
            <a:avLst/>
          </a:prstGeom>
        </p:spPr>
        <p:txBody>
          <a:bodyPr wrap="none" lIns="104105" tIns="52052" rIns="104105" bIns="52052" anchor="ctr">
            <a:normAutofit fontScale="92500" lnSpcReduction="10000"/>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-4,2%</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6" name="TextBox 55">
            <a:extLst>
              <a:ext uri="{FF2B5EF4-FFF2-40B4-BE49-F238E27FC236}">
                <a16:creationId xmlns="" xmlns:a16="http://schemas.microsoft.com/office/drawing/2014/main" id="{E99739E6-8D17-4715-AA78-4C5863490A63}"/>
              </a:ext>
            </a:extLst>
          </p:cNvPr>
          <p:cNvSpPr txBox="1"/>
          <p:nvPr/>
        </p:nvSpPr>
        <p:spPr bwMode="auto">
          <a:xfrm>
            <a:off x="1559496" y="4248401"/>
            <a:ext cx="1062182" cy="406335"/>
          </a:xfrm>
          <a:prstGeom prst="rect">
            <a:avLst/>
          </a:prstGeom>
        </p:spPr>
        <p:txBody>
          <a:bodyPr wrap="none" lIns="104105" tIns="52052" rIns="104105" bIns="52052" anchor="ctr">
            <a:normAutofit fontScale="92500" lnSpcReduction="10000"/>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-24,2%</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7" name="TextBox 56">
            <a:extLst>
              <a:ext uri="{FF2B5EF4-FFF2-40B4-BE49-F238E27FC236}">
                <a16:creationId xmlns="" xmlns:a16="http://schemas.microsoft.com/office/drawing/2014/main" id="{1A53476B-6F38-4FCB-BFA8-21F911AD30B0}"/>
              </a:ext>
            </a:extLst>
          </p:cNvPr>
          <p:cNvSpPr txBox="1"/>
          <p:nvPr/>
        </p:nvSpPr>
        <p:spPr bwMode="auto">
          <a:xfrm>
            <a:off x="1027699" y="5000083"/>
            <a:ext cx="1062182" cy="406335"/>
          </a:xfrm>
          <a:prstGeom prst="rect">
            <a:avLst/>
          </a:prstGeom>
        </p:spPr>
        <p:txBody>
          <a:bodyPr wrap="none" lIns="104105" tIns="52052" rIns="104105" bIns="52052" anchor="ctr">
            <a:normAutofit fontScale="92500" lnSpcReduction="10000"/>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a:t>
            </a:r>
            <a:r>
              <a:rPr lang="ru-RU" b="1" dirty="0">
                <a:solidFill>
                  <a:srgbClr val="F79646">
                    <a:lumMod val="75000"/>
                  </a:srgbClr>
                </a:solidFill>
                <a:latin typeface="Roboto Condensed" panose="02000000000000000000" pitchFamily="2" charset="0"/>
                <a:ea typeface="Roboto Condensed" panose="02000000000000000000" pitchFamily="2" charset="0"/>
              </a:rPr>
              <a:t>3</a:t>
            </a:r>
            <a:r>
              <a:rPr lang="ru-RU" b="1" dirty="0" smtClean="0">
                <a:solidFill>
                  <a:srgbClr val="F79646">
                    <a:lumMod val="75000"/>
                  </a:srgbClr>
                </a:solidFill>
                <a:latin typeface="Roboto Condensed" panose="02000000000000000000" pitchFamily="2" charset="0"/>
                <a:ea typeface="Roboto Condensed" panose="02000000000000000000" pitchFamily="2" charset="0"/>
              </a:rPr>
              <a:t>,5%</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8" name="TextBox 57">
            <a:extLst>
              <a:ext uri="{FF2B5EF4-FFF2-40B4-BE49-F238E27FC236}">
                <a16:creationId xmlns="" xmlns:a16="http://schemas.microsoft.com/office/drawing/2014/main" id="{0B61F89D-E63E-4849-860E-DABCC7183B2D}"/>
              </a:ext>
            </a:extLst>
          </p:cNvPr>
          <p:cNvSpPr txBox="1"/>
          <p:nvPr/>
        </p:nvSpPr>
        <p:spPr bwMode="auto">
          <a:xfrm>
            <a:off x="920576" y="5810291"/>
            <a:ext cx="1062182" cy="406335"/>
          </a:xfrm>
          <a:prstGeom prst="rect">
            <a:avLst/>
          </a:prstGeom>
        </p:spPr>
        <p:txBody>
          <a:bodyPr wrap="none" lIns="104105" tIns="52052" rIns="104105" bIns="52052" anchor="ctr">
            <a:normAutofit fontScale="92500" lnSpcReduction="10000"/>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a:t>
            </a:r>
            <a:r>
              <a:rPr lang="ru-RU" b="1" dirty="0">
                <a:solidFill>
                  <a:srgbClr val="F79646">
                    <a:lumMod val="75000"/>
                  </a:srgbClr>
                </a:solidFill>
                <a:latin typeface="Roboto Condensed" panose="02000000000000000000" pitchFamily="2" charset="0"/>
                <a:ea typeface="Roboto Condensed" panose="02000000000000000000" pitchFamily="2" charset="0"/>
              </a:rPr>
              <a:t>7</a:t>
            </a:r>
            <a:r>
              <a:rPr lang="ru-RU" b="1" dirty="0" smtClean="0">
                <a:solidFill>
                  <a:srgbClr val="F79646">
                    <a:lumMod val="75000"/>
                  </a:srgbClr>
                </a:solidFill>
                <a:latin typeface="Roboto Condensed" panose="02000000000000000000" pitchFamily="2" charset="0"/>
                <a:ea typeface="Roboto Condensed" panose="02000000000000000000" pitchFamily="2" charset="0"/>
              </a:rPr>
              <a:t>,2%</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61" name="TextBox 60">
            <a:extLst>
              <a:ext uri="{FF2B5EF4-FFF2-40B4-BE49-F238E27FC236}">
                <a16:creationId xmlns="" xmlns:a16="http://schemas.microsoft.com/office/drawing/2014/main" id="{C8515561-304E-4305-AA66-69DC7E6DE200}"/>
              </a:ext>
            </a:extLst>
          </p:cNvPr>
          <p:cNvSpPr txBox="1"/>
          <p:nvPr/>
        </p:nvSpPr>
        <p:spPr bwMode="auto">
          <a:xfrm>
            <a:off x="119336" y="3538629"/>
            <a:ext cx="1440160" cy="226079"/>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УСН</a:t>
            </a:r>
          </a:p>
        </p:txBody>
      </p:sp>
      <p:sp>
        <p:nvSpPr>
          <p:cNvPr id="63" name="TextBox 62">
            <a:extLst>
              <a:ext uri="{FF2B5EF4-FFF2-40B4-BE49-F238E27FC236}">
                <a16:creationId xmlns="" xmlns:a16="http://schemas.microsoft.com/office/drawing/2014/main" id="{40153B89-3DEF-4102-ABE7-4933655F9E24}"/>
              </a:ext>
            </a:extLst>
          </p:cNvPr>
          <p:cNvSpPr txBox="1"/>
          <p:nvPr/>
        </p:nvSpPr>
        <p:spPr bwMode="auto">
          <a:xfrm>
            <a:off x="119336" y="4248401"/>
            <a:ext cx="1440160" cy="226079"/>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ЕНВД</a:t>
            </a:r>
          </a:p>
        </p:txBody>
      </p:sp>
      <p:sp>
        <p:nvSpPr>
          <p:cNvPr id="66" name="TextBox 65">
            <a:extLst>
              <a:ext uri="{FF2B5EF4-FFF2-40B4-BE49-F238E27FC236}">
                <a16:creationId xmlns="" xmlns:a16="http://schemas.microsoft.com/office/drawing/2014/main" id="{4E2AC818-48D2-48ED-B12F-3D44D0B18D6D}"/>
              </a:ext>
            </a:extLst>
          </p:cNvPr>
          <p:cNvSpPr txBox="1"/>
          <p:nvPr/>
        </p:nvSpPr>
        <p:spPr bwMode="auto">
          <a:xfrm>
            <a:off x="119336" y="4977172"/>
            <a:ext cx="1440160" cy="226079"/>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ЕСХН</a:t>
            </a:r>
          </a:p>
        </p:txBody>
      </p:sp>
      <p:sp>
        <p:nvSpPr>
          <p:cNvPr id="67" name="TextBox 66">
            <a:extLst>
              <a:ext uri="{FF2B5EF4-FFF2-40B4-BE49-F238E27FC236}">
                <a16:creationId xmlns="" xmlns:a16="http://schemas.microsoft.com/office/drawing/2014/main" id="{B8A1BE58-7260-428A-98CD-E7A2A2BD6803}"/>
              </a:ext>
            </a:extLst>
          </p:cNvPr>
          <p:cNvSpPr txBox="1"/>
          <p:nvPr/>
        </p:nvSpPr>
        <p:spPr bwMode="auto">
          <a:xfrm>
            <a:off x="119336" y="5697252"/>
            <a:ext cx="1440160" cy="226079"/>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ПАТЕНТ</a:t>
            </a:r>
          </a:p>
        </p:txBody>
      </p:sp>
      <p:graphicFrame>
        <p:nvGraphicFramePr>
          <p:cNvPr id="69" name="Диаграмма 68">
            <a:extLst>
              <a:ext uri="{FF2B5EF4-FFF2-40B4-BE49-F238E27FC236}">
                <a16:creationId xmlns="" xmlns:a16="http://schemas.microsoft.com/office/drawing/2014/main" id="{0E49B662-3967-4D01-8BD9-92F1E724487E}"/>
              </a:ext>
            </a:extLst>
          </p:cNvPr>
          <p:cNvGraphicFramePr/>
          <p:nvPr>
            <p:extLst>
              <p:ext uri="{D42A27DB-BD31-4B8C-83A1-F6EECF244321}">
                <p14:modId xmlns:p14="http://schemas.microsoft.com/office/powerpoint/2010/main" val="497443907"/>
              </p:ext>
            </p:extLst>
          </p:nvPr>
        </p:nvGraphicFramePr>
        <p:xfrm>
          <a:off x="8040223" y="2492896"/>
          <a:ext cx="3829292" cy="4365104"/>
        </p:xfrm>
        <a:graphic>
          <a:graphicData uri="http://schemas.openxmlformats.org/drawingml/2006/chart">
            <c:chart xmlns:c="http://schemas.openxmlformats.org/drawingml/2006/chart" xmlns:r="http://schemas.openxmlformats.org/officeDocument/2006/relationships" r:id="rId4"/>
          </a:graphicData>
        </a:graphic>
      </p:graphicFrame>
      <p:sp>
        <p:nvSpPr>
          <p:cNvPr id="70" name="Надпись 2">
            <a:extLst>
              <a:ext uri="{FF2B5EF4-FFF2-40B4-BE49-F238E27FC236}">
                <a16:creationId xmlns="" xmlns:a16="http://schemas.microsoft.com/office/drawing/2014/main" id="{6908F58D-6FC3-4524-9777-6D2F8F71CA7E}"/>
              </a:ext>
            </a:extLst>
          </p:cNvPr>
          <p:cNvSpPr txBox="1">
            <a:spLocks noChangeArrowheads="1"/>
          </p:cNvSpPr>
          <p:nvPr/>
        </p:nvSpPr>
        <p:spPr bwMode="auto">
          <a:xfrm>
            <a:off x="9634063" y="3203931"/>
            <a:ext cx="1581028" cy="392577"/>
          </a:xfrm>
          <a:prstGeom prst="rect">
            <a:avLst/>
          </a:prstGeom>
          <a:noFill/>
          <a:ln w="9525">
            <a:noFill/>
            <a:miter lim="800000"/>
            <a:headEnd/>
            <a:tailEnd/>
          </a:ln>
        </p:spPr>
        <p:txBody>
          <a:bodyPr rot="0" vert="horz" wrap="square" lIns="91440" tIns="45720" rIns="91440" bIns="45720" anchor="t" anchorCtr="0">
            <a:noAutofit/>
          </a:bodyPr>
          <a:lstStyle/>
          <a:p>
            <a:pPr algn="just">
              <a:spcAft>
                <a:spcPts val="750"/>
              </a:spcAft>
            </a:pPr>
            <a:r>
              <a:rPr lang="ru-RU" sz="1800" b="1" dirty="0" smtClean="0">
                <a:solidFill>
                  <a:srgbClr val="E36C0A"/>
                </a:solidFill>
                <a:latin typeface="Roboto Condensed" panose="02000000000000000000" pitchFamily="2" charset="0"/>
                <a:ea typeface="Roboto Condensed" panose="02000000000000000000" pitchFamily="2" charset="0"/>
              </a:rPr>
              <a:t>-5,0</a:t>
            </a:r>
            <a:r>
              <a:rPr lang="ru-RU" sz="1800" b="1" dirty="0" smtClean="0">
                <a:solidFill>
                  <a:srgbClr val="E36C0A"/>
                </a:solidFill>
                <a:effectLst/>
                <a:latin typeface="Roboto Condensed" panose="02000000000000000000" pitchFamily="2" charset="0"/>
                <a:ea typeface="Roboto Condensed" panose="02000000000000000000" pitchFamily="2" charset="0"/>
              </a:rPr>
              <a:t>%</a:t>
            </a:r>
            <a:endParaRPr lang="ru-RU" sz="1800" dirty="0">
              <a:effectLst/>
              <a:latin typeface="Roboto Condensed" panose="02000000000000000000" pitchFamily="2" charset="0"/>
              <a:ea typeface="Roboto Condensed" panose="02000000000000000000" pitchFamily="2" charset="0"/>
            </a:endParaRPr>
          </a:p>
        </p:txBody>
      </p:sp>
      <p:sp>
        <p:nvSpPr>
          <p:cNvPr id="71" name="Надпись 2">
            <a:extLst>
              <a:ext uri="{FF2B5EF4-FFF2-40B4-BE49-F238E27FC236}">
                <a16:creationId xmlns="" xmlns:a16="http://schemas.microsoft.com/office/drawing/2014/main" id="{00FD19B4-75FC-4D2F-8475-A0F07278E55A}"/>
              </a:ext>
            </a:extLst>
          </p:cNvPr>
          <p:cNvSpPr txBox="1">
            <a:spLocks noChangeArrowheads="1"/>
          </p:cNvSpPr>
          <p:nvPr/>
        </p:nvSpPr>
        <p:spPr bwMode="auto">
          <a:xfrm>
            <a:off x="10371654" y="5655462"/>
            <a:ext cx="726118" cy="392577"/>
          </a:xfrm>
          <a:prstGeom prst="rect">
            <a:avLst/>
          </a:prstGeom>
          <a:noFill/>
          <a:ln w="9525">
            <a:noFill/>
            <a:miter lim="800000"/>
            <a:headEnd/>
            <a:tailEnd/>
          </a:ln>
        </p:spPr>
        <p:txBody>
          <a:bodyPr rot="0" vert="horz" wrap="square" lIns="91440" tIns="45720" rIns="91440" bIns="45720" anchor="t" anchorCtr="0">
            <a:noAutofit/>
          </a:bodyPr>
          <a:lstStyle/>
          <a:p>
            <a:pPr algn="just">
              <a:spcAft>
                <a:spcPts val="750"/>
              </a:spcAft>
            </a:pPr>
            <a:r>
              <a:rPr lang="ru-RU" sz="1800" b="1" dirty="0">
                <a:solidFill>
                  <a:srgbClr val="E36C0A"/>
                </a:solidFill>
                <a:latin typeface="Roboto Condensed" panose="02000000000000000000" pitchFamily="2" charset="0"/>
                <a:ea typeface="Roboto Condensed" panose="02000000000000000000" pitchFamily="2" charset="0"/>
              </a:rPr>
              <a:t>-</a:t>
            </a:r>
            <a:r>
              <a:rPr lang="ru-RU" sz="1800" b="1" dirty="0" smtClean="0">
                <a:solidFill>
                  <a:srgbClr val="E36C0A"/>
                </a:solidFill>
                <a:latin typeface="Roboto Condensed" panose="02000000000000000000" pitchFamily="2" charset="0"/>
                <a:ea typeface="Roboto Condensed" panose="02000000000000000000" pitchFamily="2" charset="0"/>
              </a:rPr>
              <a:t>3,7</a:t>
            </a:r>
            <a:r>
              <a:rPr lang="ru-RU" sz="1800" b="1" dirty="0" smtClean="0">
                <a:solidFill>
                  <a:srgbClr val="E36C0A"/>
                </a:solidFill>
                <a:effectLst/>
                <a:latin typeface="Roboto Condensed" panose="02000000000000000000" pitchFamily="2" charset="0"/>
                <a:ea typeface="Roboto Condensed" panose="02000000000000000000" pitchFamily="2" charset="0"/>
              </a:rPr>
              <a:t>%</a:t>
            </a:r>
            <a:endParaRPr lang="ru-RU" sz="1800" dirty="0">
              <a:effectLst/>
              <a:latin typeface="Roboto Condensed" panose="02000000000000000000" pitchFamily="2" charset="0"/>
              <a:ea typeface="Roboto Condensed" panose="02000000000000000000" pitchFamily="2" charset="0"/>
            </a:endParaRPr>
          </a:p>
        </p:txBody>
      </p:sp>
      <p:sp>
        <p:nvSpPr>
          <p:cNvPr id="72" name="Надпись 2">
            <a:extLst>
              <a:ext uri="{FF2B5EF4-FFF2-40B4-BE49-F238E27FC236}">
                <a16:creationId xmlns="" xmlns:a16="http://schemas.microsoft.com/office/drawing/2014/main" id="{2F255011-07F4-4474-8CC9-F6CB6CD04BE6}"/>
              </a:ext>
            </a:extLst>
          </p:cNvPr>
          <p:cNvSpPr txBox="1">
            <a:spLocks noChangeArrowheads="1"/>
          </p:cNvSpPr>
          <p:nvPr/>
        </p:nvSpPr>
        <p:spPr bwMode="auto">
          <a:xfrm>
            <a:off x="11353347" y="5395137"/>
            <a:ext cx="1032335" cy="252673"/>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750"/>
              </a:spcAft>
            </a:pPr>
            <a:r>
              <a:rPr lang="ru-RU" sz="1800" b="1" dirty="0" smtClean="0">
                <a:solidFill>
                  <a:srgbClr val="E36C0A"/>
                </a:solidFill>
                <a:latin typeface="Roboto Condensed" panose="02000000000000000000" pitchFamily="2" charset="0"/>
                <a:ea typeface="Roboto Condensed" panose="02000000000000000000" pitchFamily="2" charset="0"/>
              </a:rPr>
              <a:t>+</a:t>
            </a:r>
            <a:r>
              <a:rPr lang="ru-RU" sz="1800" b="1" dirty="0">
                <a:solidFill>
                  <a:srgbClr val="E36C0A"/>
                </a:solidFill>
                <a:latin typeface="Roboto Condensed" panose="02000000000000000000" pitchFamily="2" charset="0"/>
                <a:ea typeface="Roboto Condensed" panose="02000000000000000000" pitchFamily="2" charset="0"/>
              </a:rPr>
              <a:t>4</a:t>
            </a:r>
            <a:r>
              <a:rPr lang="ru-RU" sz="1800" b="1" dirty="0" smtClean="0">
                <a:solidFill>
                  <a:srgbClr val="E36C0A"/>
                </a:solidFill>
                <a:latin typeface="Roboto Condensed" panose="02000000000000000000" pitchFamily="2" charset="0"/>
                <a:ea typeface="Roboto Condensed" panose="02000000000000000000" pitchFamily="2" charset="0"/>
              </a:rPr>
              <a:t>,5%</a:t>
            </a:r>
            <a:endParaRPr lang="ru-RU" sz="1800" dirty="0">
              <a:effectLst/>
              <a:latin typeface="Roboto Condensed" panose="02000000000000000000" pitchFamily="2" charset="0"/>
              <a:ea typeface="Roboto Condensed" panose="02000000000000000000" pitchFamily="2" charset="0"/>
            </a:endParaRPr>
          </a:p>
        </p:txBody>
      </p:sp>
      <p:sp>
        <p:nvSpPr>
          <p:cNvPr id="73" name="Надпись 2">
            <a:extLst>
              <a:ext uri="{FF2B5EF4-FFF2-40B4-BE49-F238E27FC236}">
                <a16:creationId xmlns="" xmlns:a16="http://schemas.microsoft.com/office/drawing/2014/main" id="{6C2A41F9-2DE9-4A50-8641-ED79A1E9A4B7}"/>
              </a:ext>
            </a:extLst>
          </p:cNvPr>
          <p:cNvSpPr txBox="1">
            <a:spLocks noChangeArrowheads="1"/>
          </p:cNvSpPr>
          <p:nvPr/>
        </p:nvSpPr>
        <p:spPr bwMode="auto">
          <a:xfrm>
            <a:off x="8930479" y="2307710"/>
            <a:ext cx="1494098" cy="361931"/>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spcAft>
                <a:spcPts val="750"/>
              </a:spcAft>
            </a:pPr>
            <a:r>
              <a:rPr lang="ru-RU" sz="1800" b="1" dirty="0" smtClean="0">
                <a:solidFill>
                  <a:srgbClr val="E36C0A"/>
                </a:solidFill>
                <a:latin typeface="Roboto Condensed" panose="02000000000000000000" pitchFamily="2" charset="0"/>
                <a:ea typeface="Roboto Condensed" panose="02000000000000000000" pitchFamily="2" charset="0"/>
              </a:rPr>
              <a:t>-4</a:t>
            </a:r>
            <a:r>
              <a:rPr lang="ru-RU" sz="1800" b="1" dirty="0" smtClean="0">
                <a:solidFill>
                  <a:srgbClr val="E36C0A"/>
                </a:solidFill>
                <a:effectLst/>
                <a:latin typeface="Roboto Condensed" panose="02000000000000000000" pitchFamily="2" charset="0"/>
                <a:ea typeface="Roboto Condensed" panose="02000000000000000000" pitchFamily="2" charset="0"/>
              </a:rPr>
              <a:t>,3%</a:t>
            </a:r>
            <a:endParaRPr lang="ru-RU" sz="1800" dirty="0">
              <a:effectLs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93405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Диаграмма 50">
            <a:extLst>
              <a:ext uri="{FF2B5EF4-FFF2-40B4-BE49-F238E27FC236}">
                <a16:creationId xmlns:a16="http://schemas.microsoft.com/office/drawing/2014/main" xmlns="" id="{68C078B0-C832-4AC5-93FB-32A18D804389}"/>
              </a:ext>
            </a:extLst>
          </p:cNvPr>
          <p:cNvGraphicFramePr/>
          <p:nvPr>
            <p:extLst/>
          </p:nvPr>
        </p:nvGraphicFramePr>
        <p:xfrm>
          <a:off x="6276020" y="2451836"/>
          <a:ext cx="4536505" cy="4261619"/>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679484" y="-40696"/>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buClr>
                <a:srgbClr val="CAD82A"/>
              </a:buClr>
              <a:tabLst>
                <a:tab pos="342900" algn="l"/>
              </a:tabLst>
            </a:pPr>
            <a:r>
              <a:rPr lang="ru-RU" b="1" dirty="0">
                <a:solidFill>
                  <a:srgbClr val="57565A">
                    <a:lumMod val="75000"/>
                  </a:srgbClr>
                </a:solidFill>
                <a:latin typeface="Roboto Condensed" panose="02000000000000000000" pitchFamily="2" charset="0"/>
              </a:rPr>
              <a:t>НАЛОГ НА ПРОФЕССИОНАЛЬНЫЙ ДОХОД</a:t>
            </a:r>
            <a:endParaRPr lang="ru-RU" dirty="0">
              <a:solidFill>
                <a:srgbClr val="57565A">
                  <a:lumMod val="75000"/>
                </a:srgbClr>
              </a:solidFill>
              <a:latin typeface="Roboto Condensed" panose="02000000000000000000" pitchFamily="2" charset="0"/>
            </a:endParaRP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solidFill>
                      <a:srgbClr val="57565A"/>
                    </a:solidFill>
                  </a:endParaRPr>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solidFill>
                      <a:srgbClr val="57565A"/>
                    </a:solidFill>
                  </a:endParaRPr>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grpSp>
      <p:sp>
        <p:nvSpPr>
          <p:cNvPr id="53" name="Прямоугольник 52">
            <a:extLst>
              <a:ext uri="{FF2B5EF4-FFF2-40B4-BE49-F238E27FC236}">
                <a16:creationId xmlns:a16="http://schemas.microsoft.com/office/drawing/2014/main" xmlns="" id="{FE819931-139A-413F-8133-F440E06D9115}"/>
              </a:ext>
            </a:extLst>
          </p:cNvPr>
          <p:cNvSpPr/>
          <p:nvPr/>
        </p:nvSpPr>
        <p:spPr>
          <a:xfrm>
            <a:off x="486486" y="1805505"/>
            <a:ext cx="10830094" cy="646331"/>
          </a:xfrm>
          <a:prstGeom prst="rect">
            <a:avLst/>
          </a:prstGeom>
        </p:spPr>
        <p:txBody>
          <a:bodyPr wrap="square">
            <a:spAutoFit/>
          </a:bodyPr>
          <a:lstStyle/>
          <a:p>
            <a:r>
              <a:rPr lang="ru-RU" sz="1800" b="1" dirty="0">
                <a:solidFill>
                  <a:srgbClr val="57565A">
                    <a:lumMod val="75000"/>
                  </a:srgbClr>
                </a:solidFill>
                <a:latin typeface="Roboto Condensed" panose="02000000000000000000" pitchFamily="2" charset="0"/>
                <a:ea typeface="Roboto Condensed" panose="02000000000000000000" pitchFamily="2" charset="0"/>
              </a:rPr>
              <a:t>Численность зарегистрированных плательщиков налога на профессиональный доход </a:t>
            </a:r>
            <a:r>
              <a:rPr lang="ru-RU" sz="1800" b="1" dirty="0" smtClean="0">
                <a:solidFill>
                  <a:srgbClr val="57565A">
                    <a:lumMod val="75000"/>
                  </a:srgbClr>
                </a:solidFill>
                <a:latin typeface="Roboto Condensed" panose="02000000000000000000" pitchFamily="2" charset="0"/>
                <a:ea typeface="Roboto Condensed" panose="02000000000000000000" pitchFamily="2" charset="0"/>
              </a:rPr>
              <a:t>в 23 наиболее «активных» регионах по </a:t>
            </a:r>
            <a:r>
              <a:rPr lang="ru-RU" sz="1800" b="1" dirty="0">
                <a:solidFill>
                  <a:srgbClr val="57565A">
                    <a:lumMod val="75000"/>
                  </a:srgbClr>
                </a:solidFill>
                <a:latin typeface="Roboto Condensed" panose="02000000000000000000" pitchFamily="2" charset="0"/>
                <a:ea typeface="Roboto Condensed" panose="02000000000000000000" pitchFamily="2" charset="0"/>
              </a:rPr>
              <a:t>состоянию на </a:t>
            </a:r>
            <a:r>
              <a:rPr lang="ru-RU" sz="1800" b="1" dirty="0" smtClean="0">
                <a:solidFill>
                  <a:srgbClr val="57565A">
                    <a:lumMod val="75000"/>
                  </a:srgbClr>
                </a:solidFill>
                <a:latin typeface="Roboto Condensed" panose="02000000000000000000" pitchFamily="2" charset="0"/>
                <a:ea typeface="Roboto Condensed" panose="02000000000000000000" pitchFamily="2" charset="0"/>
              </a:rPr>
              <a:t>01.10.2020</a:t>
            </a:r>
            <a:r>
              <a:rPr lang="ru-RU" sz="1800" dirty="0">
                <a:solidFill>
                  <a:srgbClr val="57565A">
                    <a:lumMod val="75000"/>
                  </a:srgbClr>
                </a:solidFill>
                <a:latin typeface="Roboto Condensed" panose="02000000000000000000" pitchFamily="2" charset="0"/>
                <a:ea typeface="Roboto Condensed" panose="02000000000000000000" pitchFamily="2" charset="0"/>
              </a:rPr>
              <a:t>, тыс. </a:t>
            </a:r>
            <a:r>
              <a:rPr lang="ru-RU" sz="1800" dirty="0" smtClean="0">
                <a:solidFill>
                  <a:srgbClr val="57565A">
                    <a:lumMod val="75000"/>
                  </a:srgbClr>
                </a:solidFill>
                <a:latin typeface="Roboto Condensed" panose="02000000000000000000" pitchFamily="2" charset="0"/>
                <a:ea typeface="Roboto Condensed" panose="02000000000000000000" pitchFamily="2" charset="0"/>
              </a:rPr>
              <a:t>плательщиков</a:t>
            </a:r>
            <a:endParaRPr lang="ru-RU" sz="1800" b="1" dirty="0">
              <a:solidFill>
                <a:srgbClr val="57565A">
                  <a:lumMod val="75000"/>
                </a:srgbClr>
              </a:solidFill>
              <a:latin typeface="Roboto Condensed" panose="02000000000000000000" pitchFamily="2" charset="0"/>
              <a:ea typeface="Roboto Condensed" panose="02000000000000000000" pitchFamily="2" charset="0"/>
            </a:endParaRPr>
          </a:p>
        </p:txBody>
      </p:sp>
      <p:graphicFrame>
        <p:nvGraphicFramePr>
          <p:cNvPr id="59" name="Диаграмма 58">
            <a:extLst>
              <a:ext uri="{FF2B5EF4-FFF2-40B4-BE49-F238E27FC236}">
                <a16:creationId xmlns:a16="http://schemas.microsoft.com/office/drawing/2014/main" xmlns="" id="{90966C37-A813-4555-BB33-D7F5626FA3FF}"/>
              </a:ext>
            </a:extLst>
          </p:cNvPr>
          <p:cNvGraphicFramePr/>
          <p:nvPr>
            <p:extLst/>
          </p:nvPr>
        </p:nvGraphicFramePr>
        <p:xfrm>
          <a:off x="1065402" y="2451835"/>
          <a:ext cx="7142445" cy="4261619"/>
        </p:xfrm>
        <a:graphic>
          <a:graphicData uri="http://schemas.openxmlformats.org/drawingml/2006/chart">
            <c:chart xmlns:c="http://schemas.openxmlformats.org/drawingml/2006/chart" xmlns:r="http://schemas.openxmlformats.org/officeDocument/2006/relationships" r:id="rId4"/>
          </a:graphicData>
        </a:graphic>
      </p:graphicFrame>
      <p:sp>
        <p:nvSpPr>
          <p:cNvPr id="45" name="Прямоугольник 44">
            <a:extLst>
              <a:ext uri="{FF2B5EF4-FFF2-40B4-BE49-F238E27FC236}">
                <a16:creationId xmlns:a16="http://schemas.microsoft.com/office/drawing/2014/main" xmlns="" id="{52B33209-C6CE-4785-9C53-63AEA6465498}"/>
              </a:ext>
            </a:extLst>
          </p:cNvPr>
          <p:cNvSpPr/>
          <p:nvPr/>
        </p:nvSpPr>
        <p:spPr>
          <a:xfrm>
            <a:off x="1627708" y="960165"/>
            <a:ext cx="8140700" cy="769441"/>
          </a:xfrm>
          <a:prstGeom prst="rect">
            <a:avLst/>
          </a:prstGeom>
        </p:spPr>
        <p:txBody>
          <a:bodyPr wrap="square">
            <a:spAutoFit/>
          </a:bodyPr>
          <a:lstStyle/>
          <a:p>
            <a:r>
              <a:rPr lang="ru-RU" sz="1800" b="1" dirty="0">
                <a:solidFill>
                  <a:srgbClr val="57565A">
                    <a:lumMod val="75000"/>
                  </a:srgbClr>
                </a:solidFill>
                <a:latin typeface="Roboto Condensed" panose="02000000000000000000" pitchFamily="2" charset="0"/>
                <a:ea typeface="Roboto Condensed" panose="02000000000000000000" pitchFamily="2" charset="0"/>
              </a:rPr>
              <a:t>Сумма </a:t>
            </a:r>
            <a:r>
              <a:rPr lang="ru-RU" sz="1800" b="1" dirty="0" smtClean="0">
                <a:solidFill>
                  <a:srgbClr val="57565A">
                    <a:lumMod val="75000"/>
                  </a:srgbClr>
                </a:solidFill>
                <a:latin typeface="Roboto Condensed" panose="02000000000000000000" pitchFamily="2" charset="0"/>
                <a:ea typeface="Roboto Condensed" panose="02000000000000000000" pitchFamily="2" charset="0"/>
              </a:rPr>
              <a:t>уплаченного налога </a:t>
            </a:r>
            <a:r>
              <a:rPr lang="ru-RU" sz="4400" b="1" dirty="0">
                <a:solidFill>
                  <a:srgbClr val="21176A"/>
                </a:solidFill>
                <a:latin typeface="Roboto Condensed" panose="02000000000000000000" pitchFamily="2" charset="0"/>
                <a:ea typeface="Roboto Condensed" panose="02000000000000000000" pitchFamily="2" charset="0"/>
              </a:rPr>
              <a:t>3</a:t>
            </a:r>
            <a:r>
              <a:rPr lang="en-US" sz="4400" b="1" dirty="0" smtClean="0">
                <a:solidFill>
                  <a:srgbClr val="21176A"/>
                </a:solidFill>
                <a:latin typeface="Roboto Condensed" panose="02000000000000000000" pitchFamily="2" charset="0"/>
                <a:ea typeface="Roboto Condensed" panose="02000000000000000000" pitchFamily="2" charset="0"/>
              </a:rPr>
              <a:t> </a:t>
            </a:r>
            <a:r>
              <a:rPr lang="ru-RU" sz="4400" b="1" dirty="0" smtClean="0">
                <a:solidFill>
                  <a:srgbClr val="21176A"/>
                </a:solidFill>
                <a:latin typeface="Roboto Condensed" panose="02000000000000000000" pitchFamily="2" charset="0"/>
                <a:ea typeface="Roboto Condensed" panose="02000000000000000000" pitchFamily="2" charset="0"/>
              </a:rPr>
              <a:t>341</a:t>
            </a:r>
            <a:r>
              <a:rPr lang="ru-RU" sz="1800" dirty="0" smtClean="0">
                <a:solidFill>
                  <a:srgbClr val="57565A">
                    <a:lumMod val="75000"/>
                  </a:srgbClr>
                </a:solidFill>
                <a:latin typeface="Roboto Condensed" panose="02000000000000000000" pitchFamily="2" charset="0"/>
                <a:ea typeface="Roboto Condensed" panose="02000000000000000000" pitchFamily="2" charset="0"/>
              </a:rPr>
              <a:t> </a:t>
            </a:r>
            <a:r>
              <a:rPr lang="ru-RU" sz="1800" dirty="0">
                <a:solidFill>
                  <a:srgbClr val="57565A">
                    <a:lumMod val="75000"/>
                  </a:srgbClr>
                </a:solidFill>
                <a:latin typeface="Roboto Condensed" panose="02000000000000000000" pitchFamily="2" charset="0"/>
                <a:ea typeface="Roboto Condensed" panose="02000000000000000000" pitchFamily="2" charset="0"/>
              </a:rPr>
              <a:t>млн рублей </a:t>
            </a:r>
            <a:r>
              <a:rPr lang="ru-RU" sz="1800" b="1" dirty="0">
                <a:solidFill>
                  <a:srgbClr val="57565A">
                    <a:lumMod val="75000"/>
                  </a:srgbClr>
                </a:solidFill>
                <a:latin typeface="Roboto Condensed" panose="02000000000000000000" pitchFamily="2" charset="0"/>
                <a:ea typeface="Roboto Condensed" panose="02000000000000000000" pitchFamily="2" charset="0"/>
              </a:rPr>
              <a:t>в</a:t>
            </a:r>
            <a:r>
              <a:rPr lang="ru-RU" sz="1800" dirty="0" smtClean="0">
                <a:solidFill>
                  <a:srgbClr val="57565A">
                    <a:lumMod val="75000"/>
                  </a:srgbClr>
                </a:solidFill>
                <a:latin typeface="Roboto Condensed" panose="02000000000000000000" pitchFamily="2" charset="0"/>
                <a:ea typeface="Roboto Condensed" panose="02000000000000000000" pitchFamily="2" charset="0"/>
              </a:rPr>
              <a:t> </a:t>
            </a:r>
            <a:r>
              <a:rPr lang="ru-RU" sz="4400" b="1" dirty="0" smtClean="0">
                <a:solidFill>
                  <a:srgbClr val="21176A"/>
                </a:solidFill>
                <a:latin typeface="Roboto Condensed" panose="02000000000000000000" pitchFamily="2" charset="0"/>
                <a:ea typeface="Roboto Condensed" panose="02000000000000000000" pitchFamily="2" charset="0"/>
              </a:rPr>
              <a:t>85</a:t>
            </a:r>
            <a:r>
              <a:rPr lang="ru-RU" sz="1800" dirty="0" smtClean="0">
                <a:solidFill>
                  <a:srgbClr val="57565A">
                    <a:lumMod val="75000"/>
                  </a:srgbClr>
                </a:solidFill>
                <a:latin typeface="Roboto Condensed" panose="02000000000000000000" pitchFamily="2" charset="0"/>
                <a:ea typeface="Roboto Condensed" panose="02000000000000000000" pitchFamily="2" charset="0"/>
              </a:rPr>
              <a:t> </a:t>
            </a:r>
            <a:r>
              <a:rPr lang="ru-RU" sz="1800" b="1" dirty="0">
                <a:solidFill>
                  <a:srgbClr val="57565A">
                    <a:lumMod val="75000"/>
                  </a:srgbClr>
                </a:solidFill>
                <a:latin typeface="Roboto Condensed" panose="02000000000000000000" pitchFamily="2" charset="0"/>
                <a:ea typeface="Roboto Condensed" panose="02000000000000000000" pitchFamily="2" charset="0"/>
              </a:rPr>
              <a:t>регионах</a:t>
            </a:r>
          </a:p>
        </p:txBody>
      </p:sp>
    </p:spTree>
    <p:extLst>
      <p:ext uri="{BB962C8B-B14F-4D97-AF65-F5344CB8AC3E}">
        <p14:creationId xmlns:p14="http://schemas.microsoft.com/office/powerpoint/2010/main" val="1688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СТРАХОВЫЕ ВЗНОСЫ НА ОБЯЗАТЕЛЬНОЕ СОЦИАЛЬНОЕ СТРАХОВАНИЕ</a:t>
            </a:r>
            <a:r>
              <a:rPr lang="ru-RU" dirty="0">
                <a:solidFill>
                  <a:schemeClr val="tx1">
                    <a:lumMod val="75000"/>
                  </a:schemeClr>
                </a:solidFill>
                <a:latin typeface="Roboto Condensed" panose="02000000000000000000" pitchFamily="2" charset="0"/>
              </a:rPr>
              <a:t>, </a:t>
            </a:r>
            <a:r>
              <a:rPr lang="en-US" dirty="0">
                <a:solidFill>
                  <a:schemeClr val="tx1">
                    <a:lumMod val="75000"/>
                  </a:schemeClr>
                </a:solidFill>
                <a:latin typeface="Roboto Condensed" panose="02000000000000000000" pitchFamily="2" charset="0"/>
              </a:rPr>
              <a:t/>
            </a:r>
            <a:br>
              <a:rPr lang="en-US" dirty="0">
                <a:solidFill>
                  <a:schemeClr val="tx1">
                    <a:lumMod val="75000"/>
                  </a:schemeClr>
                </a:solidFill>
                <a:latin typeface="Roboto Condensed" panose="02000000000000000000" pitchFamily="2" charset="0"/>
              </a:rPr>
            </a:br>
            <a:r>
              <a:rPr lang="ru-RU" dirty="0">
                <a:solidFill>
                  <a:schemeClr val="tx1">
                    <a:lumMod val="75000"/>
                  </a:schemeClr>
                </a:solidFill>
                <a:latin typeface="Roboto Condensed" panose="02000000000000000000" pitchFamily="2" charset="0"/>
              </a:rPr>
              <a:t>МЛРД РУБ.</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graphicFrame>
        <p:nvGraphicFramePr>
          <p:cNvPr id="47" name="Диаграмма 46">
            <a:extLst>
              <a:ext uri="{FF2B5EF4-FFF2-40B4-BE49-F238E27FC236}">
                <a16:creationId xmlns="" xmlns:a16="http://schemas.microsoft.com/office/drawing/2014/main" id="{F6231C98-7760-4D8B-9700-873450E31C67}"/>
              </a:ext>
            </a:extLst>
          </p:cNvPr>
          <p:cNvGraphicFramePr/>
          <p:nvPr>
            <p:extLst/>
          </p:nvPr>
        </p:nvGraphicFramePr>
        <p:xfrm>
          <a:off x="-1" y="1124744"/>
          <a:ext cx="10857907" cy="5733256"/>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 xmlns:a16="http://schemas.microsoft.com/office/drawing/2014/main" id="{1F0BACAF-2A4F-45E5-BBF4-EEA7C9EB11AE}"/>
              </a:ext>
            </a:extLst>
          </p:cNvPr>
          <p:cNvSpPr txBox="1"/>
          <p:nvPr/>
        </p:nvSpPr>
        <p:spPr bwMode="auto">
          <a:xfrm>
            <a:off x="8328248" y="2785371"/>
            <a:ext cx="1466342"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+0,4%</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49" name="TextBox 48">
            <a:extLst>
              <a:ext uri="{FF2B5EF4-FFF2-40B4-BE49-F238E27FC236}">
                <a16:creationId xmlns="" xmlns:a16="http://schemas.microsoft.com/office/drawing/2014/main" id="{7BEB10B3-7F32-47A8-833D-F53A4F799D01}"/>
              </a:ext>
            </a:extLst>
          </p:cNvPr>
          <p:cNvSpPr txBox="1"/>
          <p:nvPr/>
        </p:nvSpPr>
        <p:spPr bwMode="auto">
          <a:xfrm>
            <a:off x="1580506" y="5326444"/>
            <a:ext cx="1129459"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+14,3%</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0" name="TextBox 49">
            <a:extLst>
              <a:ext uri="{FF2B5EF4-FFF2-40B4-BE49-F238E27FC236}">
                <a16:creationId xmlns="" xmlns:a16="http://schemas.microsoft.com/office/drawing/2014/main" id="{05D9D7E5-F127-445E-8826-70A30EF21877}"/>
              </a:ext>
            </a:extLst>
          </p:cNvPr>
          <p:cNvSpPr txBox="1"/>
          <p:nvPr/>
        </p:nvSpPr>
        <p:spPr bwMode="auto">
          <a:xfrm>
            <a:off x="10275689" y="1388332"/>
            <a:ext cx="1767124"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+1,6%</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9" name="TextBox 58">
            <a:extLst>
              <a:ext uri="{FF2B5EF4-FFF2-40B4-BE49-F238E27FC236}">
                <a16:creationId xmlns="" xmlns:a16="http://schemas.microsoft.com/office/drawing/2014/main" id="{AEABBCAB-97EE-4A54-B9D1-A165DEC9DD7C}"/>
              </a:ext>
            </a:extLst>
          </p:cNvPr>
          <p:cNvSpPr txBox="1"/>
          <p:nvPr/>
        </p:nvSpPr>
        <p:spPr bwMode="auto">
          <a:xfrm>
            <a:off x="147167" y="2517192"/>
            <a:ext cx="2623832"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ПФР</a:t>
            </a:r>
          </a:p>
        </p:txBody>
      </p:sp>
      <p:sp>
        <p:nvSpPr>
          <p:cNvPr id="60" name="TextBox 59">
            <a:extLst>
              <a:ext uri="{FF2B5EF4-FFF2-40B4-BE49-F238E27FC236}">
                <a16:creationId xmlns="" xmlns:a16="http://schemas.microsoft.com/office/drawing/2014/main" id="{15B7B24A-0E8D-48DA-9F4E-5D961EC2BFC6}"/>
              </a:ext>
            </a:extLst>
          </p:cNvPr>
          <p:cNvSpPr txBox="1"/>
          <p:nvPr/>
        </p:nvSpPr>
        <p:spPr bwMode="auto">
          <a:xfrm>
            <a:off x="147167" y="4977410"/>
            <a:ext cx="4373053"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ФСС</a:t>
            </a:r>
          </a:p>
        </p:txBody>
      </p:sp>
      <p:sp>
        <p:nvSpPr>
          <p:cNvPr id="62" name="TextBox 61">
            <a:extLst>
              <a:ext uri="{FF2B5EF4-FFF2-40B4-BE49-F238E27FC236}">
                <a16:creationId xmlns="" xmlns:a16="http://schemas.microsoft.com/office/drawing/2014/main" id="{2F626497-7CA6-4F5E-8B1D-2E946C173944}"/>
              </a:ext>
            </a:extLst>
          </p:cNvPr>
          <p:cNvSpPr txBox="1"/>
          <p:nvPr/>
        </p:nvSpPr>
        <p:spPr bwMode="auto">
          <a:xfrm>
            <a:off x="147166" y="1272743"/>
            <a:ext cx="4220641"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Страховые взносы на ОСС</a:t>
            </a:r>
          </a:p>
        </p:txBody>
      </p:sp>
      <p:sp>
        <p:nvSpPr>
          <p:cNvPr id="46" name="TextBox 45">
            <a:extLst>
              <a:ext uri="{FF2B5EF4-FFF2-40B4-BE49-F238E27FC236}">
                <a16:creationId xmlns="" xmlns:a16="http://schemas.microsoft.com/office/drawing/2014/main" id="{E7798418-FD5F-41D6-8C41-B6FA8FB28C36}"/>
              </a:ext>
            </a:extLst>
          </p:cNvPr>
          <p:cNvSpPr txBox="1"/>
          <p:nvPr/>
        </p:nvSpPr>
        <p:spPr bwMode="auto">
          <a:xfrm>
            <a:off x="147167" y="3747301"/>
            <a:ext cx="5189356" cy="593508"/>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ФОМС</a:t>
            </a:r>
          </a:p>
        </p:txBody>
      </p:sp>
      <p:sp>
        <p:nvSpPr>
          <p:cNvPr id="51" name="TextBox 50">
            <a:extLst>
              <a:ext uri="{FF2B5EF4-FFF2-40B4-BE49-F238E27FC236}">
                <a16:creationId xmlns="" xmlns:a16="http://schemas.microsoft.com/office/drawing/2014/main" id="{9DFCB73D-BD5A-48D2-BF2B-DCF036A82F5B}"/>
              </a:ext>
            </a:extLst>
          </p:cNvPr>
          <p:cNvSpPr txBox="1"/>
          <p:nvPr/>
        </p:nvSpPr>
        <p:spPr bwMode="auto">
          <a:xfrm>
            <a:off x="2741845" y="4052764"/>
            <a:ext cx="1129460"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+3,7%</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56951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buClr>
                <a:srgbClr val="CAD82A"/>
              </a:buClr>
              <a:tabLst>
                <a:tab pos="342900" algn="l"/>
              </a:tabLst>
            </a:pPr>
            <a:r>
              <a:rPr lang="ru-RU" b="1" dirty="0">
                <a:solidFill>
                  <a:srgbClr val="57565A">
                    <a:lumMod val="75000"/>
                  </a:srgbClr>
                </a:solidFill>
                <a:latin typeface="Roboto Condensed" panose="02000000000000000000" pitchFamily="2" charset="0"/>
              </a:rPr>
              <a:t>КОНТРОЛЬНАЯ </a:t>
            </a:r>
            <a:r>
              <a:rPr lang="ru-RU" b="1" dirty="0" smtClean="0">
                <a:solidFill>
                  <a:srgbClr val="57565A">
                    <a:lumMod val="75000"/>
                  </a:srgbClr>
                </a:solidFill>
                <a:latin typeface="Roboto Condensed" panose="02000000000000000000" pitchFamily="2" charset="0"/>
              </a:rPr>
              <a:t>РАБОТА </a:t>
            </a:r>
            <a:endParaRPr lang="ru-RU" b="1" dirty="0">
              <a:solidFill>
                <a:schemeClr val="tx1">
                  <a:lumMod val="75000"/>
                </a:schemeClr>
              </a:solidFill>
              <a:latin typeface="Roboto Condensed" panose="02000000000000000000" pitchFamily="2" charset="0"/>
            </a:endParaRP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solidFill>
                      <a:srgbClr val="57565A"/>
                    </a:solidFill>
                  </a:endParaRPr>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solidFill>
                      <a:srgbClr val="57565A"/>
                    </a:solidFill>
                  </a:endParaRPr>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grpSp>
      <p:sp>
        <p:nvSpPr>
          <p:cNvPr id="3" name="Овал 2">
            <a:extLst>
              <a:ext uri="{FF2B5EF4-FFF2-40B4-BE49-F238E27FC236}">
                <a16:creationId xmlns:a16="http://schemas.microsoft.com/office/drawing/2014/main" xmlns="" id="{CA0A0364-3C4D-4807-BEFE-8301FCE074B0}"/>
              </a:ext>
            </a:extLst>
          </p:cNvPr>
          <p:cNvSpPr/>
          <p:nvPr/>
        </p:nvSpPr>
        <p:spPr>
          <a:xfrm>
            <a:off x="329100" y="1679136"/>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45" name="TextBox 44">
            <a:extLst>
              <a:ext uri="{FF2B5EF4-FFF2-40B4-BE49-F238E27FC236}">
                <a16:creationId xmlns:a16="http://schemas.microsoft.com/office/drawing/2014/main" xmlns="" id="{78BB36EC-5A62-4391-928A-4B0E1F9403E6}"/>
              </a:ext>
            </a:extLst>
          </p:cNvPr>
          <p:cNvSpPr txBox="1"/>
          <p:nvPr/>
        </p:nvSpPr>
        <p:spPr>
          <a:xfrm>
            <a:off x="329101" y="6022589"/>
            <a:ext cx="2682298" cy="400110"/>
          </a:xfrm>
          <a:prstGeom prst="rect">
            <a:avLst/>
          </a:prstGeom>
          <a:noFill/>
        </p:spPr>
        <p:txBody>
          <a:bodyPr wrap="square">
            <a:spAutoFit/>
          </a:bodyPr>
          <a:lstStyle/>
          <a:p>
            <a:pPr algn="ctr"/>
            <a:r>
              <a:rPr lang="ru-RU" sz="1000" b="1" spc="-1" dirty="0">
                <a:solidFill>
                  <a:srgbClr val="404040"/>
                </a:solidFill>
                <a:latin typeface="Roboto Condensed" panose="02000000000000000000" pitchFamily="2" charset="0"/>
                <a:ea typeface="Roboto Condensed" panose="02000000000000000000" pitchFamily="2" charset="0"/>
              </a:rPr>
              <a:t>ПОСТУПИЛО ПО РЕЗУЛЬТАТАМ КОНТРОЛЬНОЙ И АНАЛИТИЧЕСКОЙ РАБОТЫ</a:t>
            </a:r>
            <a:endParaRPr lang="ru-RU" sz="1000" spc="-1" dirty="0">
              <a:solidFill>
                <a:srgbClr val="57565A"/>
              </a:solidFill>
              <a:latin typeface="Roboto Condensed" panose="02000000000000000000" pitchFamily="2" charset="0"/>
              <a:ea typeface="Roboto Condensed" panose="02000000000000000000" pitchFamily="2" charset="0"/>
            </a:endParaRPr>
          </a:p>
        </p:txBody>
      </p:sp>
      <p:sp>
        <p:nvSpPr>
          <p:cNvPr id="53" name="Прямоугольник 52">
            <a:extLst>
              <a:ext uri="{FF2B5EF4-FFF2-40B4-BE49-F238E27FC236}">
                <a16:creationId xmlns:a16="http://schemas.microsoft.com/office/drawing/2014/main" xmlns="" id="{55AADE43-72A4-4893-96DD-7C37BA6E8A49}"/>
              </a:ext>
            </a:extLst>
          </p:cNvPr>
          <p:cNvSpPr/>
          <p:nvPr/>
        </p:nvSpPr>
        <p:spPr>
          <a:xfrm>
            <a:off x="680894" y="3475823"/>
            <a:ext cx="1978710" cy="369332"/>
          </a:xfrm>
          <a:prstGeom prst="rect">
            <a:avLst/>
          </a:prstGeom>
        </p:spPr>
        <p:txBody>
          <a:bodyPr wrap="square">
            <a:spAutoFit/>
          </a:bodyPr>
          <a:lstStyle/>
          <a:p>
            <a:pPr algn="ctr"/>
            <a:r>
              <a:rPr lang="ru-RU" sz="1800" b="1" dirty="0">
                <a:solidFill>
                  <a:srgbClr val="57565A">
                    <a:lumMod val="75000"/>
                  </a:srgbClr>
                </a:solidFill>
                <a:latin typeface="Roboto Condensed" panose="02000000000000000000" pitchFamily="2" charset="0"/>
                <a:ea typeface="Roboto Condensed" panose="02000000000000000000" pitchFamily="2" charset="0"/>
              </a:rPr>
              <a:t>МЛРД РУБ.</a:t>
            </a:r>
          </a:p>
        </p:txBody>
      </p:sp>
      <p:sp>
        <p:nvSpPr>
          <p:cNvPr id="55" name="Овал 54">
            <a:extLst>
              <a:ext uri="{FF2B5EF4-FFF2-40B4-BE49-F238E27FC236}">
                <a16:creationId xmlns:a16="http://schemas.microsoft.com/office/drawing/2014/main" xmlns="" id="{F165DCF1-1C39-4766-81E6-6CCECFAFA5B7}"/>
              </a:ext>
            </a:extLst>
          </p:cNvPr>
          <p:cNvSpPr/>
          <p:nvPr/>
        </p:nvSpPr>
        <p:spPr>
          <a:xfrm>
            <a:off x="3279600" y="1679136"/>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56" name="TextBox 55">
            <a:extLst>
              <a:ext uri="{FF2B5EF4-FFF2-40B4-BE49-F238E27FC236}">
                <a16:creationId xmlns:a16="http://schemas.microsoft.com/office/drawing/2014/main" xmlns="" id="{09EBB806-6BF2-4A88-9D86-D67235118A3F}"/>
              </a:ext>
            </a:extLst>
          </p:cNvPr>
          <p:cNvSpPr txBox="1"/>
          <p:nvPr/>
        </p:nvSpPr>
        <p:spPr>
          <a:xfrm>
            <a:off x="3279601" y="6022589"/>
            <a:ext cx="2682298" cy="400110"/>
          </a:xfrm>
          <a:prstGeom prst="rect">
            <a:avLst/>
          </a:prstGeom>
          <a:noFill/>
        </p:spPr>
        <p:txBody>
          <a:bodyPr wrap="square">
            <a:spAutoFit/>
          </a:bodyPr>
          <a:lstStyle/>
          <a:p>
            <a:pPr algn="ctr"/>
            <a:r>
              <a:rPr lang="ru-RU" sz="1000" b="1" spc="-1" dirty="0">
                <a:solidFill>
                  <a:srgbClr val="404040"/>
                </a:solidFill>
                <a:latin typeface="Roboto Condensed" panose="02000000000000000000" pitchFamily="2" charset="0"/>
                <a:ea typeface="Roboto Condensed" panose="02000000000000000000" pitchFamily="2" charset="0"/>
              </a:rPr>
              <a:t>В Т.Ч. ПО РЕЗУЛЬТАТАМ </a:t>
            </a:r>
          </a:p>
          <a:p>
            <a:pPr algn="ctr"/>
            <a:r>
              <a:rPr lang="ru-RU" sz="1000" b="1" spc="-1" dirty="0">
                <a:solidFill>
                  <a:srgbClr val="404040"/>
                </a:solidFill>
                <a:latin typeface="Roboto Condensed" panose="02000000000000000000" pitchFamily="2" charset="0"/>
                <a:ea typeface="Roboto Condensed" panose="02000000000000000000" pitchFamily="2" charset="0"/>
              </a:rPr>
              <a:t>АНАЛИТИЧЕСКОЙ РАБОТЫ</a:t>
            </a:r>
          </a:p>
        </p:txBody>
      </p:sp>
      <p:sp>
        <p:nvSpPr>
          <p:cNvPr id="58" name="Прямоугольник 57">
            <a:extLst>
              <a:ext uri="{FF2B5EF4-FFF2-40B4-BE49-F238E27FC236}">
                <a16:creationId xmlns:a16="http://schemas.microsoft.com/office/drawing/2014/main" xmlns="" id="{97984601-C19D-41A0-A6A3-43695CEC9522}"/>
              </a:ext>
            </a:extLst>
          </p:cNvPr>
          <p:cNvSpPr/>
          <p:nvPr/>
        </p:nvSpPr>
        <p:spPr>
          <a:xfrm>
            <a:off x="3631394" y="3475823"/>
            <a:ext cx="1978710" cy="369332"/>
          </a:xfrm>
          <a:prstGeom prst="rect">
            <a:avLst/>
          </a:prstGeom>
        </p:spPr>
        <p:txBody>
          <a:bodyPr wrap="square">
            <a:spAutoFit/>
          </a:bodyPr>
          <a:lstStyle/>
          <a:p>
            <a:pPr algn="ctr"/>
            <a:r>
              <a:rPr lang="ru-RU" sz="1800" b="1" dirty="0">
                <a:solidFill>
                  <a:srgbClr val="57565A">
                    <a:lumMod val="75000"/>
                  </a:srgbClr>
                </a:solidFill>
                <a:latin typeface="Roboto Condensed" panose="02000000000000000000" pitchFamily="2" charset="0"/>
                <a:ea typeface="Roboto Condensed" panose="02000000000000000000" pitchFamily="2" charset="0"/>
              </a:rPr>
              <a:t>МЛРД РУБ.</a:t>
            </a:r>
          </a:p>
        </p:txBody>
      </p:sp>
      <p:sp>
        <p:nvSpPr>
          <p:cNvPr id="63" name="Овал 62">
            <a:extLst>
              <a:ext uri="{FF2B5EF4-FFF2-40B4-BE49-F238E27FC236}">
                <a16:creationId xmlns:a16="http://schemas.microsoft.com/office/drawing/2014/main" xmlns="" id="{13B16AF6-873F-431E-B612-12ECB8489CF9}"/>
              </a:ext>
            </a:extLst>
          </p:cNvPr>
          <p:cNvSpPr/>
          <p:nvPr/>
        </p:nvSpPr>
        <p:spPr>
          <a:xfrm>
            <a:off x="6230100" y="1679136"/>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64" name="TextBox 63">
            <a:extLst>
              <a:ext uri="{FF2B5EF4-FFF2-40B4-BE49-F238E27FC236}">
                <a16:creationId xmlns:a16="http://schemas.microsoft.com/office/drawing/2014/main" xmlns="" id="{9CD28D20-011D-4642-B947-7F005CE8D708}"/>
              </a:ext>
            </a:extLst>
          </p:cNvPr>
          <p:cNvSpPr txBox="1"/>
          <p:nvPr/>
        </p:nvSpPr>
        <p:spPr>
          <a:xfrm>
            <a:off x="6230101" y="6022589"/>
            <a:ext cx="2682298" cy="400110"/>
          </a:xfrm>
          <a:prstGeom prst="rect">
            <a:avLst/>
          </a:prstGeom>
          <a:noFill/>
        </p:spPr>
        <p:txBody>
          <a:bodyPr wrap="square">
            <a:spAutoFit/>
          </a:bodyPr>
          <a:lstStyle/>
          <a:p>
            <a:pPr algn="ctr"/>
            <a:r>
              <a:rPr lang="ru-RU" sz="1000" b="1" spc="-1" dirty="0">
                <a:solidFill>
                  <a:srgbClr val="404040"/>
                </a:solidFill>
                <a:latin typeface="Roboto Condensed" panose="02000000000000000000" pitchFamily="2" charset="0"/>
                <a:ea typeface="Roboto Condensed" panose="02000000000000000000" pitchFamily="2" charset="0"/>
              </a:rPr>
              <a:t>СФОРМИРОВАНО СХЕМНЫХ </a:t>
            </a:r>
          </a:p>
          <a:p>
            <a:pPr algn="ctr"/>
            <a:r>
              <a:rPr lang="ru-RU" sz="1000" b="1" spc="-1" dirty="0">
                <a:solidFill>
                  <a:srgbClr val="404040"/>
                </a:solidFill>
                <a:latin typeface="Roboto Condensed" panose="02000000000000000000" pitchFamily="2" charset="0"/>
                <a:ea typeface="Roboto Condensed" panose="02000000000000000000" pitchFamily="2" charset="0"/>
              </a:rPr>
              <a:t>РАСХОЖДЕНИЙ ПО НДС</a:t>
            </a:r>
          </a:p>
        </p:txBody>
      </p:sp>
      <p:sp>
        <p:nvSpPr>
          <p:cNvPr id="65" name="Прямоугольник 64">
            <a:extLst>
              <a:ext uri="{FF2B5EF4-FFF2-40B4-BE49-F238E27FC236}">
                <a16:creationId xmlns:a16="http://schemas.microsoft.com/office/drawing/2014/main" xmlns="" id="{4FBA6BBA-2521-44F5-A7D5-65BC8B8BB487}"/>
              </a:ext>
            </a:extLst>
          </p:cNvPr>
          <p:cNvSpPr/>
          <p:nvPr/>
        </p:nvSpPr>
        <p:spPr>
          <a:xfrm>
            <a:off x="6230100" y="2133250"/>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169</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66" name="Прямоугольник 65">
            <a:extLst>
              <a:ext uri="{FF2B5EF4-FFF2-40B4-BE49-F238E27FC236}">
                <a16:creationId xmlns:a16="http://schemas.microsoft.com/office/drawing/2014/main" xmlns="" id="{2536CBE4-CE23-44E4-991C-BBF7572C1EFB}"/>
              </a:ext>
            </a:extLst>
          </p:cNvPr>
          <p:cNvSpPr/>
          <p:nvPr/>
        </p:nvSpPr>
        <p:spPr>
          <a:xfrm>
            <a:off x="6581894" y="3475823"/>
            <a:ext cx="1978710" cy="369332"/>
          </a:xfrm>
          <a:prstGeom prst="rect">
            <a:avLst/>
          </a:prstGeom>
        </p:spPr>
        <p:txBody>
          <a:bodyPr wrap="square">
            <a:spAutoFit/>
          </a:bodyPr>
          <a:lstStyle/>
          <a:p>
            <a:pPr algn="ctr"/>
            <a:r>
              <a:rPr lang="ru-RU" sz="1800" b="1" dirty="0">
                <a:solidFill>
                  <a:srgbClr val="57565A">
                    <a:lumMod val="75000"/>
                  </a:srgbClr>
                </a:solidFill>
                <a:latin typeface="Roboto Condensed" panose="02000000000000000000" pitchFamily="2" charset="0"/>
                <a:ea typeface="Roboto Condensed" panose="02000000000000000000" pitchFamily="2" charset="0"/>
              </a:rPr>
              <a:t>МЛРД РУБ.</a:t>
            </a:r>
          </a:p>
        </p:txBody>
      </p:sp>
      <p:sp>
        <p:nvSpPr>
          <p:cNvPr id="67" name="TextBox 66">
            <a:extLst>
              <a:ext uri="{FF2B5EF4-FFF2-40B4-BE49-F238E27FC236}">
                <a16:creationId xmlns:a16="http://schemas.microsoft.com/office/drawing/2014/main" xmlns="" id="{D7772313-A003-4C12-B2FE-25F16C58BFB0}"/>
              </a:ext>
            </a:extLst>
          </p:cNvPr>
          <p:cNvSpPr txBox="1"/>
          <p:nvPr/>
        </p:nvSpPr>
        <p:spPr bwMode="auto">
          <a:xfrm>
            <a:off x="7034925" y="1772977"/>
            <a:ext cx="1072649"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-32%</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68" name="Овал 67">
            <a:extLst>
              <a:ext uri="{FF2B5EF4-FFF2-40B4-BE49-F238E27FC236}">
                <a16:creationId xmlns:a16="http://schemas.microsoft.com/office/drawing/2014/main" xmlns="" id="{826EF43E-FD13-4349-B232-091B899C70B0}"/>
              </a:ext>
            </a:extLst>
          </p:cNvPr>
          <p:cNvSpPr/>
          <p:nvPr/>
        </p:nvSpPr>
        <p:spPr>
          <a:xfrm>
            <a:off x="9180600" y="1679136"/>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69" name="TextBox 68">
            <a:extLst>
              <a:ext uri="{FF2B5EF4-FFF2-40B4-BE49-F238E27FC236}">
                <a16:creationId xmlns:a16="http://schemas.microsoft.com/office/drawing/2014/main" xmlns="" id="{8024741B-2099-4F71-8E02-E6CB4D763A7B}"/>
              </a:ext>
            </a:extLst>
          </p:cNvPr>
          <p:cNvSpPr txBox="1"/>
          <p:nvPr/>
        </p:nvSpPr>
        <p:spPr>
          <a:xfrm>
            <a:off x="9180601" y="6022589"/>
            <a:ext cx="2682298" cy="400110"/>
          </a:xfrm>
          <a:prstGeom prst="rect">
            <a:avLst/>
          </a:prstGeom>
          <a:noFill/>
        </p:spPr>
        <p:txBody>
          <a:bodyPr wrap="square">
            <a:spAutoFit/>
          </a:bodyPr>
          <a:lstStyle/>
          <a:p>
            <a:pPr algn="ctr"/>
            <a:r>
              <a:rPr lang="ru-RU" sz="1000" b="1" spc="-1" dirty="0">
                <a:solidFill>
                  <a:srgbClr val="404040"/>
                </a:solidFill>
                <a:latin typeface="Roboto Condensed" panose="02000000000000000000" pitchFamily="2" charset="0"/>
                <a:ea typeface="Roboto Condensed" panose="02000000000000000000" pitchFamily="2" charset="0"/>
              </a:rPr>
              <a:t>УСТАНОВЛЕНО</a:t>
            </a:r>
          </a:p>
          <a:p>
            <a:pPr algn="ctr"/>
            <a:r>
              <a:rPr lang="ru-RU" sz="1000" b="1" spc="-1" dirty="0">
                <a:solidFill>
                  <a:srgbClr val="404040"/>
                </a:solidFill>
                <a:latin typeface="Roboto Condensed" panose="02000000000000000000" pitchFamily="2" charset="0"/>
                <a:ea typeface="Roboto Condensed" panose="02000000000000000000" pitchFamily="2" charset="0"/>
              </a:rPr>
              <a:t>ВЫГОДОПРИОБРЕТАТЕЛЕЙ</a:t>
            </a:r>
          </a:p>
        </p:txBody>
      </p:sp>
      <p:sp>
        <p:nvSpPr>
          <p:cNvPr id="70" name="Прямоугольник 69">
            <a:extLst>
              <a:ext uri="{FF2B5EF4-FFF2-40B4-BE49-F238E27FC236}">
                <a16:creationId xmlns:a16="http://schemas.microsoft.com/office/drawing/2014/main" xmlns="" id="{92F52429-8B02-4858-B5CB-47029BA006C5}"/>
              </a:ext>
            </a:extLst>
          </p:cNvPr>
          <p:cNvSpPr/>
          <p:nvPr/>
        </p:nvSpPr>
        <p:spPr>
          <a:xfrm>
            <a:off x="9180600" y="2133250"/>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53%</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52" name="Прямоугольник 51">
            <a:extLst>
              <a:ext uri="{FF2B5EF4-FFF2-40B4-BE49-F238E27FC236}">
                <a16:creationId xmlns:a16="http://schemas.microsoft.com/office/drawing/2014/main" xmlns="" id="{53935A91-35C0-4991-B557-FC2AE7A8E99A}"/>
              </a:ext>
            </a:extLst>
          </p:cNvPr>
          <p:cNvSpPr/>
          <p:nvPr/>
        </p:nvSpPr>
        <p:spPr>
          <a:xfrm>
            <a:off x="329100" y="2133250"/>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208</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54" name="TextBox 53">
            <a:extLst>
              <a:ext uri="{FF2B5EF4-FFF2-40B4-BE49-F238E27FC236}">
                <a16:creationId xmlns:a16="http://schemas.microsoft.com/office/drawing/2014/main" xmlns="" id="{6074356C-FA7A-4E3E-9D84-734C8B75CE85}"/>
              </a:ext>
            </a:extLst>
          </p:cNvPr>
          <p:cNvSpPr txBox="1"/>
          <p:nvPr/>
        </p:nvSpPr>
        <p:spPr bwMode="auto">
          <a:xfrm>
            <a:off x="1133925" y="1772977"/>
            <a:ext cx="1072649" cy="650657"/>
          </a:xfrm>
          <a:prstGeom prst="rect">
            <a:avLst/>
          </a:prstGeom>
        </p:spPr>
        <p:txBody>
          <a:bodyPr wrap="none" lIns="104105" tIns="52052" rIns="104105" bIns="52052" anchor="ctr">
            <a:normAutofit/>
          </a:bodyPr>
          <a:lstStyle/>
          <a:p>
            <a:pPr algn="ctr" defTabSz="1041034">
              <a:defRPr/>
            </a:pPr>
            <a:r>
              <a:rPr lang="ru-RU" b="1" smtClean="0">
                <a:solidFill>
                  <a:srgbClr val="F79646">
                    <a:lumMod val="75000"/>
                  </a:srgbClr>
                </a:solidFill>
                <a:latin typeface="Roboto Condensed" panose="02000000000000000000" pitchFamily="2" charset="0"/>
                <a:ea typeface="Roboto Condensed" panose="02000000000000000000" pitchFamily="2" charset="0"/>
              </a:rPr>
              <a:t>-18%</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7" name="Прямоугольник 56">
            <a:extLst>
              <a:ext uri="{FF2B5EF4-FFF2-40B4-BE49-F238E27FC236}">
                <a16:creationId xmlns:a16="http://schemas.microsoft.com/office/drawing/2014/main" xmlns="" id="{9BA02C38-7AC1-495A-8432-140BEF9136C4}"/>
              </a:ext>
            </a:extLst>
          </p:cNvPr>
          <p:cNvSpPr/>
          <p:nvPr/>
        </p:nvSpPr>
        <p:spPr>
          <a:xfrm>
            <a:off x="3279600" y="2133250"/>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104</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61" name="TextBox 60">
            <a:extLst>
              <a:ext uri="{FF2B5EF4-FFF2-40B4-BE49-F238E27FC236}">
                <a16:creationId xmlns:a16="http://schemas.microsoft.com/office/drawing/2014/main" xmlns="" id="{0D7EA8E5-160B-4F8B-B313-457EE93884F6}"/>
              </a:ext>
            </a:extLst>
          </p:cNvPr>
          <p:cNvSpPr txBox="1"/>
          <p:nvPr/>
        </p:nvSpPr>
        <p:spPr bwMode="auto">
          <a:xfrm>
            <a:off x="4084425" y="1772977"/>
            <a:ext cx="1072649"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+17%</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pic>
        <p:nvPicPr>
          <p:cNvPr id="12" name="Рисунок 11" descr="Пользовательский интерфейс и взаимодействие с пользователем">
            <a:extLst>
              <a:ext uri="{FF2B5EF4-FFF2-40B4-BE49-F238E27FC236}">
                <a16:creationId xmlns:a16="http://schemas.microsoft.com/office/drawing/2014/main" xmlns="" id="{FA5227EF-8C59-4413-B42B-A600DFC3DA0C}"/>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1328211" y="5294177"/>
            <a:ext cx="684076" cy="684076"/>
          </a:xfrm>
          <a:prstGeom prst="rect">
            <a:avLst/>
          </a:prstGeom>
        </p:spPr>
      </p:pic>
      <p:pic>
        <p:nvPicPr>
          <p:cNvPr id="76" name="Рисунок 75" descr="Презентация с круговой диаграммой">
            <a:extLst>
              <a:ext uri="{FF2B5EF4-FFF2-40B4-BE49-F238E27FC236}">
                <a16:creationId xmlns:a16="http://schemas.microsoft.com/office/drawing/2014/main" xmlns="" id="{8B5763A0-A740-403B-98EA-D6047EBD1F0E}"/>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4278711" y="5294177"/>
            <a:ext cx="684076" cy="684076"/>
          </a:xfrm>
          <a:prstGeom prst="rect">
            <a:avLst/>
          </a:prstGeom>
        </p:spPr>
      </p:pic>
      <p:pic>
        <p:nvPicPr>
          <p:cNvPr id="77" name="Рисунок 76" descr="Лабиринт">
            <a:extLst>
              <a:ext uri="{FF2B5EF4-FFF2-40B4-BE49-F238E27FC236}">
                <a16:creationId xmlns:a16="http://schemas.microsoft.com/office/drawing/2014/main" xmlns="" id="{4652340B-7712-45CC-9B7D-E05141EE7C3F}"/>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7229211" y="5294177"/>
            <a:ext cx="684076" cy="684076"/>
          </a:xfrm>
          <a:prstGeom prst="rect">
            <a:avLst/>
          </a:prstGeom>
        </p:spPr>
      </p:pic>
      <p:pic>
        <p:nvPicPr>
          <p:cNvPr id="78" name="Рисунок 77" descr="Целевая аудитория">
            <a:extLst>
              <a:ext uri="{FF2B5EF4-FFF2-40B4-BE49-F238E27FC236}">
                <a16:creationId xmlns:a16="http://schemas.microsoft.com/office/drawing/2014/main" xmlns="" id="{5525EE14-8E82-4A26-B9C0-663FAB782A3A}"/>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10179711" y="5294177"/>
            <a:ext cx="684076" cy="684076"/>
          </a:xfrm>
          <a:prstGeom prst="rect">
            <a:avLst/>
          </a:prstGeom>
        </p:spPr>
      </p:pic>
      <p:sp>
        <p:nvSpPr>
          <p:cNvPr id="50" name="TextBox 49">
            <a:extLst>
              <a:ext uri="{FF2B5EF4-FFF2-40B4-BE49-F238E27FC236}">
                <a16:creationId xmlns:a16="http://schemas.microsoft.com/office/drawing/2014/main" xmlns="" id="{D7772313-A003-4C12-B2FE-25F16C58BFB0}"/>
              </a:ext>
            </a:extLst>
          </p:cNvPr>
          <p:cNvSpPr txBox="1"/>
          <p:nvPr/>
        </p:nvSpPr>
        <p:spPr bwMode="auto">
          <a:xfrm>
            <a:off x="9985424" y="1772977"/>
            <a:ext cx="1072649"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+14 п.п.</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37671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КАМЕРАЛЬНЫЙ </a:t>
            </a:r>
            <a:r>
              <a:rPr lang="ru-RU" b="1" dirty="0" smtClean="0">
                <a:solidFill>
                  <a:schemeClr val="tx1">
                    <a:lumMod val="75000"/>
                  </a:schemeClr>
                </a:solidFill>
                <a:latin typeface="Roboto Condensed" panose="02000000000000000000" pitchFamily="2" charset="0"/>
              </a:rPr>
              <a:t>КОНТРОЛЬ</a:t>
            </a:r>
            <a:endParaRPr lang="ru-RU" b="1" dirty="0">
              <a:solidFill>
                <a:schemeClr val="tx1">
                  <a:lumMod val="75000"/>
                </a:schemeClr>
              </a:solidFill>
              <a:latin typeface="Roboto Condensed" panose="02000000000000000000" pitchFamily="2" charset="0"/>
            </a:endParaRP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3" name="Овал 2">
            <a:extLst>
              <a:ext uri="{FF2B5EF4-FFF2-40B4-BE49-F238E27FC236}">
                <a16:creationId xmlns="" xmlns:a16="http://schemas.microsoft.com/office/drawing/2014/main" id="{CA0A0364-3C4D-4807-BEFE-8301FCE074B0}"/>
              </a:ext>
            </a:extLst>
          </p:cNvPr>
          <p:cNvSpPr/>
          <p:nvPr/>
        </p:nvSpPr>
        <p:spPr>
          <a:xfrm>
            <a:off x="329100"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5" name="TextBox 44">
            <a:extLst>
              <a:ext uri="{FF2B5EF4-FFF2-40B4-BE49-F238E27FC236}">
                <a16:creationId xmlns="" xmlns:a16="http://schemas.microsoft.com/office/drawing/2014/main" id="{78BB36EC-5A62-4391-928A-4B0E1F9403E6}"/>
              </a:ext>
            </a:extLst>
          </p:cNvPr>
          <p:cNvSpPr txBox="1"/>
          <p:nvPr/>
        </p:nvSpPr>
        <p:spPr>
          <a:xfrm>
            <a:off x="329101" y="6029620"/>
            <a:ext cx="2682298"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ДОНАЧИСЛЕНО ПО РЕЗУЛЬТАТАМ</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КАМЕРАЛЬНЫХ  ПРОВЕРОК</a:t>
            </a:r>
          </a:p>
        </p:txBody>
      </p:sp>
      <p:sp>
        <p:nvSpPr>
          <p:cNvPr id="53" name="Прямоугольник 52">
            <a:extLst>
              <a:ext uri="{FF2B5EF4-FFF2-40B4-BE49-F238E27FC236}">
                <a16:creationId xmlns="" xmlns:a16="http://schemas.microsoft.com/office/drawing/2014/main" id="{55AADE43-72A4-4893-96DD-7C37BA6E8A49}"/>
              </a:ext>
            </a:extLst>
          </p:cNvPr>
          <p:cNvSpPr/>
          <p:nvPr/>
        </p:nvSpPr>
        <p:spPr>
          <a:xfrm>
            <a:off x="680894" y="3470783"/>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sp>
        <p:nvSpPr>
          <p:cNvPr id="55" name="Овал 54">
            <a:extLst>
              <a:ext uri="{FF2B5EF4-FFF2-40B4-BE49-F238E27FC236}">
                <a16:creationId xmlns="" xmlns:a16="http://schemas.microsoft.com/office/drawing/2014/main" id="{F165DCF1-1C39-4766-81E6-6CCECFAFA5B7}"/>
              </a:ext>
            </a:extLst>
          </p:cNvPr>
          <p:cNvSpPr/>
          <p:nvPr/>
        </p:nvSpPr>
        <p:spPr>
          <a:xfrm>
            <a:off x="9246349"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6" name="TextBox 55">
            <a:extLst>
              <a:ext uri="{FF2B5EF4-FFF2-40B4-BE49-F238E27FC236}">
                <a16:creationId xmlns="" xmlns:a16="http://schemas.microsoft.com/office/drawing/2014/main" id="{09EBB806-6BF2-4A88-9D86-D67235118A3F}"/>
              </a:ext>
            </a:extLst>
          </p:cNvPr>
          <p:cNvSpPr txBox="1"/>
          <p:nvPr/>
        </p:nvSpPr>
        <p:spPr>
          <a:xfrm>
            <a:off x="9246350" y="6029620"/>
            <a:ext cx="2682298" cy="707886"/>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УДЕЛЬНЫЙ ВЕС СУММЫ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РАСХОЖДЕНИЙ ПО ДЕКЛАРАЦИЯМ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ПО НДС В ОБЩЕЙ СУММЕ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НАЛОГОВЫХ ВЫЧЕТОВ ПО НДС</a:t>
            </a:r>
          </a:p>
        </p:txBody>
      </p:sp>
      <p:sp>
        <p:nvSpPr>
          <p:cNvPr id="63" name="Овал 62">
            <a:extLst>
              <a:ext uri="{FF2B5EF4-FFF2-40B4-BE49-F238E27FC236}">
                <a16:creationId xmlns="" xmlns:a16="http://schemas.microsoft.com/office/drawing/2014/main" id="{13B16AF6-873F-431E-B612-12ECB8489CF9}"/>
              </a:ext>
            </a:extLst>
          </p:cNvPr>
          <p:cNvSpPr/>
          <p:nvPr/>
        </p:nvSpPr>
        <p:spPr>
          <a:xfrm>
            <a:off x="3287688"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4" name="TextBox 63">
            <a:extLst>
              <a:ext uri="{FF2B5EF4-FFF2-40B4-BE49-F238E27FC236}">
                <a16:creationId xmlns="" xmlns:a16="http://schemas.microsoft.com/office/drawing/2014/main" id="{9CD28D20-011D-4642-B947-7F005CE8D708}"/>
              </a:ext>
            </a:extLst>
          </p:cNvPr>
          <p:cNvSpPr txBox="1"/>
          <p:nvPr/>
        </p:nvSpPr>
        <p:spPr>
          <a:xfrm>
            <a:off x="3287689" y="6029620"/>
            <a:ext cx="2682298"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ПОСТУПИЛО ПО РЕЗУЛЬТАТАМ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КАМЕРАЛЬНЫХ ПРОВЕРОК</a:t>
            </a:r>
          </a:p>
        </p:txBody>
      </p:sp>
      <p:sp>
        <p:nvSpPr>
          <p:cNvPr id="65" name="Прямоугольник 64">
            <a:extLst>
              <a:ext uri="{FF2B5EF4-FFF2-40B4-BE49-F238E27FC236}">
                <a16:creationId xmlns="" xmlns:a16="http://schemas.microsoft.com/office/drawing/2014/main" id="{4FBA6BBA-2521-44F5-A7D5-65BC8B8BB487}"/>
              </a:ext>
            </a:extLst>
          </p:cNvPr>
          <p:cNvSpPr/>
          <p:nvPr/>
        </p:nvSpPr>
        <p:spPr>
          <a:xfrm>
            <a:off x="3287688" y="2118918"/>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10,8</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66" name="Прямоугольник 65">
            <a:extLst>
              <a:ext uri="{FF2B5EF4-FFF2-40B4-BE49-F238E27FC236}">
                <a16:creationId xmlns="" xmlns:a16="http://schemas.microsoft.com/office/drawing/2014/main" id="{2536CBE4-CE23-44E4-991C-BBF7572C1EFB}"/>
              </a:ext>
            </a:extLst>
          </p:cNvPr>
          <p:cNvSpPr/>
          <p:nvPr/>
        </p:nvSpPr>
        <p:spPr>
          <a:xfrm>
            <a:off x="3639482" y="3470783"/>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sp>
        <p:nvSpPr>
          <p:cNvPr id="67" name="TextBox 66">
            <a:extLst>
              <a:ext uri="{FF2B5EF4-FFF2-40B4-BE49-F238E27FC236}">
                <a16:creationId xmlns="" xmlns:a16="http://schemas.microsoft.com/office/drawing/2014/main" id="{D7772313-A003-4C12-B2FE-25F16C58BFB0}"/>
              </a:ext>
            </a:extLst>
          </p:cNvPr>
          <p:cNvSpPr txBox="1"/>
          <p:nvPr/>
        </p:nvSpPr>
        <p:spPr bwMode="auto">
          <a:xfrm>
            <a:off x="4092513" y="1780770"/>
            <a:ext cx="1072649"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-30,7%</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2" name="Прямоугольник 51">
            <a:extLst>
              <a:ext uri="{FF2B5EF4-FFF2-40B4-BE49-F238E27FC236}">
                <a16:creationId xmlns="" xmlns:a16="http://schemas.microsoft.com/office/drawing/2014/main" id="{53935A91-35C0-4991-B557-FC2AE7A8E99A}"/>
              </a:ext>
            </a:extLst>
          </p:cNvPr>
          <p:cNvSpPr/>
          <p:nvPr/>
        </p:nvSpPr>
        <p:spPr>
          <a:xfrm>
            <a:off x="329100" y="2118918"/>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26,1</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54" name="TextBox 53">
            <a:extLst>
              <a:ext uri="{FF2B5EF4-FFF2-40B4-BE49-F238E27FC236}">
                <a16:creationId xmlns="" xmlns:a16="http://schemas.microsoft.com/office/drawing/2014/main" id="{6074356C-FA7A-4E3E-9D84-734C8B75CE85}"/>
              </a:ext>
            </a:extLst>
          </p:cNvPr>
          <p:cNvSpPr txBox="1"/>
          <p:nvPr/>
        </p:nvSpPr>
        <p:spPr bwMode="auto">
          <a:xfrm>
            <a:off x="1133925" y="1780770"/>
            <a:ext cx="1072649" cy="650657"/>
          </a:xfrm>
          <a:prstGeom prst="rect">
            <a:avLst/>
          </a:prstGeom>
        </p:spPr>
        <p:txBody>
          <a:bodyPr wrap="none" lIns="104105" tIns="52052" rIns="104105" bIns="52052" anchor="ctr">
            <a:normAutofit/>
          </a:bodyPr>
          <a:lstStyle/>
          <a:p>
            <a:pPr algn="ctr" defTabSz="1041034">
              <a:defRPr/>
            </a:pPr>
            <a:r>
              <a:rPr lang="ru-RU" b="1" dirty="0">
                <a:solidFill>
                  <a:srgbClr val="F79646">
                    <a:lumMod val="75000"/>
                  </a:srgbClr>
                </a:solidFill>
                <a:latin typeface="Roboto Condensed" panose="02000000000000000000" pitchFamily="2" charset="0"/>
                <a:ea typeface="Roboto Condensed" panose="02000000000000000000" pitchFamily="2" charset="0"/>
              </a:rPr>
              <a:t>-4,1%</a:t>
            </a:r>
          </a:p>
        </p:txBody>
      </p:sp>
      <p:sp>
        <p:nvSpPr>
          <p:cNvPr id="57" name="Прямоугольник 56">
            <a:extLst>
              <a:ext uri="{FF2B5EF4-FFF2-40B4-BE49-F238E27FC236}">
                <a16:creationId xmlns="" xmlns:a16="http://schemas.microsoft.com/office/drawing/2014/main" id="{9BA02C38-7AC1-495A-8432-140BEF9136C4}"/>
              </a:ext>
            </a:extLst>
          </p:cNvPr>
          <p:cNvSpPr/>
          <p:nvPr/>
        </p:nvSpPr>
        <p:spPr>
          <a:xfrm>
            <a:off x="9246349" y="2303583"/>
            <a:ext cx="2682299" cy="1200329"/>
          </a:xfrm>
          <a:prstGeom prst="rect">
            <a:avLst/>
          </a:prstGeom>
        </p:spPr>
        <p:txBody>
          <a:bodyPr wrap="square">
            <a:spAutoFit/>
          </a:bodyPr>
          <a:lstStyle/>
          <a:p>
            <a:pPr algn="ctr"/>
            <a:r>
              <a:rPr lang="ru-RU" sz="7200" b="1" dirty="0" smtClean="0">
                <a:solidFill>
                  <a:srgbClr val="231A6F"/>
                </a:solidFill>
                <a:latin typeface="Roboto Condensed" panose="02000000000000000000" pitchFamily="2" charset="0"/>
                <a:ea typeface="Roboto Condensed" panose="02000000000000000000" pitchFamily="2" charset="0"/>
              </a:rPr>
              <a:t>0,43%</a:t>
            </a:r>
            <a:endParaRPr lang="ru-RU" sz="7200" b="1" dirty="0">
              <a:solidFill>
                <a:srgbClr val="231A6F"/>
              </a:solidFill>
              <a:latin typeface="Roboto Condensed" panose="02000000000000000000" pitchFamily="2" charset="0"/>
              <a:ea typeface="Roboto Condensed" panose="02000000000000000000" pitchFamily="2" charset="0"/>
            </a:endParaRPr>
          </a:p>
        </p:txBody>
      </p:sp>
      <p:sp>
        <p:nvSpPr>
          <p:cNvPr id="61" name="TextBox 60">
            <a:extLst>
              <a:ext uri="{FF2B5EF4-FFF2-40B4-BE49-F238E27FC236}">
                <a16:creationId xmlns="" xmlns:a16="http://schemas.microsoft.com/office/drawing/2014/main" id="{0D7EA8E5-160B-4F8B-B313-457EE93884F6}"/>
              </a:ext>
            </a:extLst>
          </p:cNvPr>
          <p:cNvSpPr txBox="1"/>
          <p:nvPr/>
        </p:nvSpPr>
        <p:spPr bwMode="auto">
          <a:xfrm>
            <a:off x="9782972" y="1780770"/>
            <a:ext cx="1609053" cy="650657"/>
          </a:xfrm>
          <a:prstGeom prst="rect">
            <a:avLst/>
          </a:prstGeom>
        </p:spPr>
        <p:txBody>
          <a:bodyPr wrap="none" lIns="104105" tIns="52052" rIns="104105" bIns="52052" anchor="ctr">
            <a:normAutofit/>
          </a:bodyPr>
          <a:lstStyle/>
          <a:p>
            <a:pPr algn="ctr" defTabSz="1041034">
              <a:defRPr/>
            </a:pPr>
            <a:r>
              <a:rPr lang="ru-RU" b="1">
                <a:solidFill>
                  <a:srgbClr val="F79646">
                    <a:lumMod val="75000"/>
                  </a:srgbClr>
                </a:solidFill>
                <a:latin typeface="Roboto Condensed" panose="02000000000000000000" pitchFamily="2" charset="0"/>
                <a:ea typeface="Roboto Condensed" panose="02000000000000000000" pitchFamily="2" charset="0"/>
              </a:rPr>
              <a:t>-</a:t>
            </a:r>
            <a:r>
              <a:rPr lang="ru-RU" b="1" smtClean="0">
                <a:solidFill>
                  <a:srgbClr val="F79646">
                    <a:lumMod val="75000"/>
                  </a:srgbClr>
                </a:solidFill>
                <a:latin typeface="Roboto Condensed" panose="02000000000000000000" pitchFamily="2" charset="0"/>
                <a:ea typeface="Roboto Condensed" panose="02000000000000000000" pitchFamily="2" charset="0"/>
              </a:rPr>
              <a:t>0,20 </a:t>
            </a:r>
            <a:r>
              <a:rPr lang="ru-RU" b="1" dirty="0">
                <a:solidFill>
                  <a:srgbClr val="F79646">
                    <a:lumMod val="75000"/>
                  </a:srgbClr>
                </a:solidFill>
                <a:latin typeface="Roboto Condensed" panose="02000000000000000000" pitchFamily="2" charset="0"/>
                <a:ea typeface="Roboto Condensed" panose="02000000000000000000" pitchFamily="2" charset="0"/>
              </a:rPr>
              <a:t>п.п.</a:t>
            </a:r>
          </a:p>
        </p:txBody>
      </p:sp>
      <p:pic>
        <p:nvPicPr>
          <p:cNvPr id="12" name="Рисунок 11" descr="Деньги">
            <a:extLst>
              <a:ext uri="{FF2B5EF4-FFF2-40B4-BE49-F238E27FC236}">
                <a16:creationId xmlns="" xmlns:a16="http://schemas.microsoft.com/office/drawing/2014/main" id="{FA5227EF-8C59-4413-B42B-A600DFC3DA0C}"/>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1328211" y="5301208"/>
            <a:ext cx="684076" cy="684076"/>
          </a:xfrm>
          <a:prstGeom prst="rect">
            <a:avLst/>
          </a:prstGeom>
        </p:spPr>
      </p:pic>
      <p:pic>
        <p:nvPicPr>
          <p:cNvPr id="76" name="Рисунок 75" descr="Круговая диаграмма">
            <a:extLst>
              <a:ext uri="{FF2B5EF4-FFF2-40B4-BE49-F238E27FC236}">
                <a16:creationId xmlns="" xmlns:a16="http://schemas.microsoft.com/office/drawing/2014/main" id="{8B5763A0-A740-403B-98EA-D6047EBD1F0E}"/>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10245460" y="5301208"/>
            <a:ext cx="684076" cy="684076"/>
          </a:xfrm>
          <a:prstGeom prst="rect">
            <a:avLst/>
          </a:prstGeom>
        </p:spPr>
      </p:pic>
      <p:pic>
        <p:nvPicPr>
          <p:cNvPr id="78" name="Рисунок 77" descr="Бумажник">
            <a:extLst>
              <a:ext uri="{FF2B5EF4-FFF2-40B4-BE49-F238E27FC236}">
                <a16:creationId xmlns="" xmlns:a16="http://schemas.microsoft.com/office/drawing/2014/main" id="{5525EE14-8E82-4A26-B9C0-663FAB782A3A}"/>
              </a:ext>
            </a:extLst>
          </p:cNvPr>
          <p:cNvPicPr>
            <a:picLocks noChangeAspect="1"/>
          </p:cNvPicPr>
          <p:nvPr/>
        </p:nvPicPr>
        <p:blipFill>
          <a:blip r:embed="rId7">
            <a:extLst>
              <a:ext uri="{96DAC541-7B7A-43D3-8B79-37D633B846F1}">
                <asvg:svgBlip xmlns="" xmlns:asvg="http://schemas.microsoft.com/office/drawing/2016/SVG/main" r:embed="rId10"/>
              </a:ext>
            </a:extLst>
          </a:blip>
          <a:srcRect/>
          <a:stretch/>
        </p:blipFill>
        <p:spPr>
          <a:xfrm>
            <a:off x="4286799" y="5336622"/>
            <a:ext cx="684076" cy="684076"/>
          </a:xfrm>
          <a:prstGeom prst="rect">
            <a:avLst/>
          </a:prstGeom>
        </p:spPr>
      </p:pic>
      <p:sp>
        <p:nvSpPr>
          <p:cNvPr id="51" name="Овал 50">
            <a:extLst>
              <a:ext uri="{FF2B5EF4-FFF2-40B4-BE49-F238E27FC236}">
                <a16:creationId xmlns="" xmlns:a16="http://schemas.microsoft.com/office/drawing/2014/main" id="{F165DCF1-1C39-4766-81E6-6CCECFAFA5B7}"/>
              </a:ext>
            </a:extLst>
          </p:cNvPr>
          <p:cNvSpPr/>
          <p:nvPr/>
        </p:nvSpPr>
        <p:spPr>
          <a:xfrm>
            <a:off x="6258017" y="1668666"/>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8" name="TextBox 57">
            <a:extLst>
              <a:ext uri="{FF2B5EF4-FFF2-40B4-BE49-F238E27FC236}">
                <a16:creationId xmlns="" xmlns:a16="http://schemas.microsoft.com/office/drawing/2014/main" id="{09EBB806-6BF2-4A88-9D86-D67235118A3F}"/>
              </a:ext>
            </a:extLst>
          </p:cNvPr>
          <p:cNvSpPr txBox="1"/>
          <p:nvPr/>
        </p:nvSpPr>
        <p:spPr>
          <a:xfrm>
            <a:off x="6204012" y="5949280"/>
            <a:ext cx="2700300" cy="861774"/>
          </a:xfrm>
          <a:prstGeom prst="rect">
            <a:avLst/>
          </a:prstGeom>
          <a:noFill/>
        </p:spPr>
        <p:txBody>
          <a:bodyPr wrap="square">
            <a:spAutoFit/>
          </a:bodyPr>
          <a:lstStyle/>
          <a:p>
            <a:pPr algn="ctr">
              <a:lnSpc>
                <a:spcPct val="100000"/>
              </a:lnSpc>
            </a:pPr>
            <a:r>
              <a:rPr lang="ru-RU" sz="1000" b="1" spc="-1" dirty="0" smtClean="0">
                <a:solidFill>
                  <a:srgbClr val="404040"/>
                </a:solidFill>
                <a:latin typeface="Roboto Condensed" panose="02000000000000000000" pitchFamily="2" charset="0"/>
                <a:ea typeface="Roboto Condensed" panose="02000000000000000000" pitchFamily="2" charset="0"/>
              </a:rPr>
              <a:t>УВЕЛИЧЕНО НАЛОГОВЫХ ОБЯЗАТЕЛЬСТВ ПОСЛЕ ПОЛУЧЕНИЯ ТРЕБОВАНИЙ О ПРЕДСТАВЛЕНИИ ПОЯСНЕНИЙ (ДОКУМЕНТОВ) В ПРОЦЕССЕ ПРОВЕДЕНИЯ</a:t>
            </a:r>
          </a:p>
          <a:p>
            <a:pPr algn="ctr">
              <a:lnSpc>
                <a:spcPct val="100000"/>
              </a:lnSpc>
            </a:pPr>
            <a:r>
              <a:rPr lang="ru-RU" sz="1000" b="1" spc="-1" dirty="0" smtClean="0">
                <a:solidFill>
                  <a:srgbClr val="404040"/>
                </a:solidFill>
                <a:latin typeface="Roboto Condensed" panose="02000000000000000000" pitchFamily="2" charset="0"/>
                <a:ea typeface="Roboto Condensed" panose="02000000000000000000" pitchFamily="2" charset="0"/>
              </a:rPr>
              <a:t>КАМЕРАЛЬНЫХ ПРОВЕРОК</a:t>
            </a:r>
            <a:endParaRPr lang="ru-RU" sz="1000" b="1" spc="-1" dirty="0">
              <a:solidFill>
                <a:srgbClr val="404040"/>
              </a:solidFill>
              <a:latin typeface="Roboto Condensed" panose="02000000000000000000" pitchFamily="2" charset="0"/>
              <a:ea typeface="Roboto Condensed" panose="02000000000000000000" pitchFamily="2" charset="0"/>
            </a:endParaRPr>
          </a:p>
        </p:txBody>
      </p:sp>
      <p:sp>
        <p:nvSpPr>
          <p:cNvPr id="71" name="TextBox 70">
            <a:extLst>
              <a:ext uri="{FF2B5EF4-FFF2-40B4-BE49-F238E27FC236}">
                <a16:creationId xmlns="" xmlns:a16="http://schemas.microsoft.com/office/drawing/2014/main" id="{0D7EA8E5-160B-4F8B-B313-457EE93884F6}"/>
              </a:ext>
            </a:extLst>
          </p:cNvPr>
          <p:cNvSpPr txBox="1"/>
          <p:nvPr/>
        </p:nvSpPr>
        <p:spPr bwMode="auto">
          <a:xfrm>
            <a:off x="6794640" y="1784632"/>
            <a:ext cx="1609053"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+19,4%</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pic>
        <p:nvPicPr>
          <p:cNvPr id="73" name="Рисунок 72" descr="Презентация с круговой диаграммой">
            <a:extLst>
              <a:ext uri="{FF2B5EF4-FFF2-40B4-BE49-F238E27FC236}">
                <a16:creationId xmlns="" xmlns:a16="http://schemas.microsoft.com/office/drawing/2014/main" id="{8B5763A0-A740-403B-98EA-D6047EBD1F0E}"/>
              </a:ext>
            </a:extLst>
          </p:cNvPr>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7212124" y="5294177"/>
            <a:ext cx="684076" cy="684076"/>
          </a:xfrm>
          <a:prstGeom prst="rect">
            <a:avLst/>
          </a:prstGeom>
        </p:spPr>
      </p:pic>
      <p:sp>
        <p:nvSpPr>
          <p:cNvPr id="74" name="Прямоугольник 73">
            <a:extLst>
              <a:ext uri="{FF2B5EF4-FFF2-40B4-BE49-F238E27FC236}">
                <a16:creationId xmlns="" xmlns:a16="http://schemas.microsoft.com/office/drawing/2014/main" id="{53935A91-35C0-4991-B557-FC2AE7A8E99A}"/>
              </a:ext>
            </a:extLst>
          </p:cNvPr>
          <p:cNvSpPr/>
          <p:nvPr/>
        </p:nvSpPr>
        <p:spPr>
          <a:xfrm>
            <a:off x="6222013" y="2147372"/>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35,3</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75" name="Прямоугольник 74">
            <a:extLst>
              <a:ext uri="{FF2B5EF4-FFF2-40B4-BE49-F238E27FC236}">
                <a16:creationId xmlns="" xmlns:a16="http://schemas.microsoft.com/office/drawing/2014/main" id="{55AADE43-72A4-4893-96DD-7C37BA6E8A49}"/>
              </a:ext>
            </a:extLst>
          </p:cNvPr>
          <p:cNvSpPr/>
          <p:nvPr/>
        </p:nvSpPr>
        <p:spPr>
          <a:xfrm>
            <a:off x="6565562" y="3465004"/>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spTree>
    <p:extLst>
      <p:ext uri="{BB962C8B-B14F-4D97-AF65-F5344CB8AC3E}">
        <p14:creationId xmlns:p14="http://schemas.microsoft.com/office/powerpoint/2010/main" val="2474971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НАЛОГОВЫЙ КОНТРОЛЬ ЦЕН</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3" name="Овал 2">
            <a:extLst>
              <a:ext uri="{FF2B5EF4-FFF2-40B4-BE49-F238E27FC236}">
                <a16:creationId xmlns="" xmlns:a16="http://schemas.microsoft.com/office/drawing/2014/main" id="{CA0A0364-3C4D-4807-BEFE-8301FCE074B0}"/>
              </a:ext>
            </a:extLst>
          </p:cNvPr>
          <p:cNvSpPr/>
          <p:nvPr/>
        </p:nvSpPr>
        <p:spPr>
          <a:xfrm>
            <a:off x="236936" y="1664804"/>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5" name="TextBox 44">
            <a:extLst>
              <a:ext uri="{FF2B5EF4-FFF2-40B4-BE49-F238E27FC236}">
                <a16:creationId xmlns="" xmlns:a16="http://schemas.microsoft.com/office/drawing/2014/main" id="{78BB36EC-5A62-4391-928A-4B0E1F9403E6}"/>
              </a:ext>
            </a:extLst>
          </p:cNvPr>
          <p:cNvSpPr txBox="1"/>
          <p:nvPr/>
        </p:nvSpPr>
        <p:spPr>
          <a:xfrm>
            <a:off x="237057" y="5332668"/>
            <a:ext cx="1980135" cy="1015663"/>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КОЛИЧЕСТВО ПРОВЕРОК ПОЛНОТЫ ИСЧИСЛЕНИЯ И УПЛАТЫ НАЛОГОВ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В СВЯЗИ С СОВЕРШЕНИЕМ СДЕЛОК МЕЖДУ ВЗАИМОЗАВИСИМЫМИ ЛИЦАМИ </a:t>
            </a:r>
          </a:p>
        </p:txBody>
      </p:sp>
      <p:sp>
        <p:nvSpPr>
          <p:cNvPr id="53" name="Прямоугольник 52">
            <a:extLst>
              <a:ext uri="{FF2B5EF4-FFF2-40B4-BE49-F238E27FC236}">
                <a16:creationId xmlns="" xmlns:a16="http://schemas.microsoft.com/office/drawing/2014/main" id="{55AADE43-72A4-4893-96DD-7C37BA6E8A49}"/>
              </a:ext>
            </a:extLst>
          </p:cNvPr>
          <p:cNvSpPr/>
          <p:nvPr/>
        </p:nvSpPr>
        <p:spPr>
          <a:xfrm>
            <a:off x="237769" y="3032956"/>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ЕД.</a:t>
            </a:r>
          </a:p>
        </p:txBody>
      </p:sp>
      <p:sp>
        <p:nvSpPr>
          <p:cNvPr id="56" name="TextBox 55">
            <a:extLst>
              <a:ext uri="{FF2B5EF4-FFF2-40B4-BE49-F238E27FC236}">
                <a16:creationId xmlns="" xmlns:a16="http://schemas.microsoft.com/office/drawing/2014/main" id="{09EBB806-6BF2-4A88-9D86-D67235118A3F}"/>
              </a:ext>
            </a:extLst>
          </p:cNvPr>
          <p:cNvSpPr txBox="1"/>
          <p:nvPr/>
        </p:nvSpPr>
        <p:spPr>
          <a:xfrm>
            <a:off x="2171425" y="5332668"/>
            <a:ext cx="1980135" cy="246221"/>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ВЫНЕСЕНО РЕШЕНИЙ</a:t>
            </a:r>
          </a:p>
        </p:txBody>
      </p:sp>
      <p:sp>
        <p:nvSpPr>
          <p:cNvPr id="64" name="TextBox 63">
            <a:extLst>
              <a:ext uri="{FF2B5EF4-FFF2-40B4-BE49-F238E27FC236}">
                <a16:creationId xmlns="" xmlns:a16="http://schemas.microsoft.com/office/drawing/2014/main" id="{9CD28D20-011D-4642-B947-7F005CE8D708}"/>
              </a:ext>
            </a:extLst>
          </p:cNvPr>
          <p:cNvSpPr txBox="1"/>
          <p:nvPr/>
        </p:nvSpPr>
        <p:spPr>
          <a:xfrm>
            <a:off x="4102760" y="5332668"/>
            <a:ext cx="1980135" cy="553998"/>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СУММЫ  ДОНАЧИСЛЕНИЙ НАЛОГА НА ПРИБЫЛЬ ОРГАНИЗАЦИЙ</a:t>
            </a:r>
          </a:p>
        </p:txBody>
      </p:sp>
      <p:sp>
        <p:nvSpPr>
          <p:cNvPr id="69" name="TextBox 68">
            <a:extLst>
              <a:ext uri="{FF2B5EF4-FFF2-40B4-BE49-F238E27FC236}">
                <a16:creationId xmlns="" xmlns:a16="http://schemas.microsoft.com/office/drawing/2014/main" id="{8024741B-2099-4F71-8E02-E6CB4D763A7B}"/>
              </a:ext>
            </a:extLst>
          </p:cNvPr>
          <p:cNvSpPr txBox="1"/>
          <p:nvPr/>
        </p:nvSpPr>
        <p:spPr>
          <a:xfrm>
            <a:off x="6035611" y="5332668"/>
            <a:ext cx="1980135"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КОЛИЧЕСТВО УВЕДОМЛЕНИЙ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О КОНТРОЛИРУЕМЫХ СДЕЛКАХ</a:t>
            </a:r>
          </a:p>
        </p:txBody>
      </p:sp>
      <p:sp>
        <p:nvSpPr>
          <p:cNvPr id="52" name="Прямоугольник 51">
            <a:extLst>
              <a:ext uri="{FF2B5EF4-FFF2-40B4-BE49-F238E27FC236}">
                <a16:creationId xmlns="" xmlns:a16="http://schemas.microsoft.com/office/drawing/2014/main" id="{53935A91-35C0-4991-B557-FC2AE7A8E99A}"/>
              </a:ext>
            </a:extLst>
          </p:cNvPr>
          <p:cNvSpPr/>
          <p:nvPr/>
        </p:nvSpPr>
        <p:spPr>
          <a:xfrm>
            <a:off x="304081" y="2285936"/>
            <a:ext cx="1800200" cy="707886"/>
          </a:xfrm>
          <a:prstGeom prst="rect">
            <a:avLst/>
          </a:prstGeom>
        </p:spPr>
        <p:txBody>
          <a:bodyPr wrap="square">
            <a:spAutoFit/>
          </a:bodyPr>
          <a:lstStyle/>
          <a:p>
            <a:pPr algn="ctr"/>
            <a:r>
              <a:rPr lang="ru-RU" sz="4000" b="1" dirty="0" smtClean="0">
                <a:solidFill>
                  <a:srgbClr val="231A6F"/>
                </a:solidFill>
                <a:latin typeface="Roboto Condensed" panose="02000000000000000000" pitchFamily="2" charset="0"/>
                <a:ea typeface="Roboto Condensed" panose="02000000000000000000" pitchFamily="2" charset="0"/>
              </a:rPr>
              <a:t>40</a:t>
            </a:r>
            <a:endParaRPr lang="ru-RU" sz="4000" b="1" dirty="0">
              <a:solidFill>
                <a:srgbClr val="231A6F"/>
              </a:solidFill>
              <a:latin typeface="Roboto Condensed" panose="02000000000000000000" pitchFamily="2" charset="0"/>
              <a:ea typeface="Roboto Condensed" panose="02000000000000000000" pitchFamily="2" charset="0"/>
            </a:endParaRPr>
          </a:p>
        </p:txBody>
      </p:sp>
      <p:pic>
        <p:nvPicPr>
          <p:cNvPr id="12" name="Рисунок 11" descr="Исследование">
            <a:extLst>
              <a:ext uri="{FF2B5EF4-FFF2-40B4-BE49-F238E27FC236}">
                <a16:creationId xmlns="" xmlns:a16="http://schemas.microsoft.com/office/drawing/2014/main" id="{FA5227EF-8C59-4413-B42B-A600DFC3DA0C}"/>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885086" y="4604256"/>
            <a:ext cx="684076" cy="684076"/>
          </a:xfrm>
          <a:prstGeom prst="rect">
            <a:avLst/>
          </a:prstGeom>
        </p:spPr>
      </p:pic>
      <p:pic>
        <p:nvPicPr>
          <p:cNvPr id="76" name="Рисунок 75" descr="Молоток судьи">
            <a:extLst>
              <a:ext uri="{FF2B5EF4-FFF2-40B4-BE49-F238E27FC236}">
                <a16:creationId xmlns="" xmlns:a16="http://schemas.microsoft.com/office/drawing/2014/main" id="{8B5763A0-A740-403B-98EA-D6047EBD1F0E}"/>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2819455" y="4604256"/>
            <a:ext cx="684076" cy="684076"/>
          </a:xfrm>
          <a:prstGeom prst="rect">
            <a:avLst/>
          </a:prstGeom>
        </p:spPr>
      </p:pic>
      <p:pic>
        <p:nvPicPr>
          <p:cNvPr id="77" name="Рисунок 76" descr="Деньги">
            <a:extLst>
              <a:ext uri="{FF2B5EF4-FFF2-40B4-BE49-F238E27FC236}">
                <a16:creationId xmlns="" xmlns:a16="http://schemas.microsoft.com/office/drawing/2014/main" id="{4652340B-7712-45CC-9B7D-E05141EE7C3F}"/>
              </a:ext>
            </a:extLst>
          </p:cNvPr>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4753824" y="4604256"/>
            <a:ext cx="684076" cy="684076"/>
          </a:xfrm>
          <a:prstGeom prst="rect">
            <a:avLst/>
          </a:prstGeom>
        </p:spPr>
      </p:pic>
      <p:pic>
        <p:nvPicPr>
          <p:cNvPr id="78" name="Рисунок 77" descr="Документ">
            <a:extLst>
              <a:ext uri="{FF2B5EF4-FFF2-40B4-BE49-F238E27FC236}">
                <a16:creationId xmlns="" xmlns:a16="http://schemas.microsoft.com/office/drawing/2014/main" id="{5525EE14-8E82-4A26-B9C0-663FAB782A3A}"/>
              </a:ext>
            </a:extLst>
          </p:cNvPr>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6688193" y="4604256"/>
            <a:ext cx="684076" cy="684076"/>
          </a:xfrm>
          <a:prstGeom prst="rect">
            <a:avLst/>
          </a:prstGeom>
        </p:spPr>
      </p:pic>
      <p:sp>
        <p:nvSpPr>
          <p:cNvPr id="51" name="TextBox 50">
            <a:extLst>
              <a:ext uri="{FF2B5EF4-FFF2-40B4-BE49-F238E27FC236}">
                <a16:creationId xmlns="" xmlns:a16="http://schemas.microsoft.com/office/drawing/2014/main" id="{AC285CE6-63AA-4213-808B-CBB236571D68}"/>
              </a:ext>
            </a:extLst>
          </p:cNvPr>
          <p:cNvSpPr txBox="1"/>
          <p:nvPr/>
        </p:nvSpPr>
        <p:spPr>
          <a:xfrm>
            <a:off x="7974532" y="5332668"/>
            <a:ext cx="1980135"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КОЛИЧЕСТВО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КОНТРОЛИРУЕМЫХ СДЕЛОК </a:t>
            </a:r>
          </a:p>
        </p:txBody>
      </p:sp>
      <p:pic>
        <p:nvPicPr>
          <p:cNvPr id="58" name="Рисунок 57" descr="Поиск запасов">
            <a:extLst>
              <a:ext uri="{FF2B5EF4-FFF2-40B4-BE49-F238E27FC236}">
                <a16:creationId xmlns="" xmlns:a16="http://schemas.microsoft.com/office/drawing/2014/main" id="{514710AC-8D3D-4C59-BB22-319C5B4D7B83}"/>
              </a:ext>
            </a:extLst>
          </p:cNvPr>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8622562" y="4604256"/>
            <a:ext cx="684076" cy="684076"/>
          </a:xfrm>
          <a:prstGeom prst="rect">
            <a:avLst/>
          </a:prstGeom>
        </p:spPr>
      </p:pic>
      <p:sp>
        <p:nvSpPr>
          <p:cNvPr id="70" name="TextBox 69">
            <a:extLst>
              <a:ext uri="{FF2B5EF4-FFF2-40B4-BE49-F238E27FC236}">
                <a16:creationId xmlns="" xmlns:a16="http://schemas.microsoft.com/office/drawing/2014/main" id="{1D8DB5A2-C22C-4627-81CF-E030F2B9DCE0}"/>
              </a:ext>
            </a:extLst>
          </p:cNvPr>
          <p:cNvSpPr txBox="1"/>
          <p:nvPr/>
        </p:nvSpPr>
        <p:spPr>
          <a:xfrm>
            <a:off x="9911103" y="5332668"/>
            <a:ext cx="1980135"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СУММА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КОНТРОЛИРУЕМЫХ СДЕЛОК</a:t>
            </a:r>
          </a:p>
        </p:txBody>
      </p:sp>
      <p:pic>
        <p:nvPicPr>
          <p:cNvPr id="71" name="Рисунок 70" descr="Сейф">
            <a:extLst>
              <a:ext uri="{FF2B5EF4-FFF2-40B4-BE49-F238E27FC236}">
                <a16:creationId xmlns="" xmlns:a16="http://schemas.microsoft.com/office/drawing/2014/main" id="{DC6AD50D-DF4A-4730-8DAF-3A86E1785347}"/>
              </a:ext>
            </a:extLst>
          </p:cNvPr>
          <p:cNvPicPr>
            <a:picLocks noChangeAspect="1"/>
          </p:cNvPicPr>
          <p:nvPr/>
        </p:nvPicPr>
        <p:blipFill>
          <a:blip r:embed="rId13">
            <a:extLst>
              <a:ext uri="{96DAC541-7B7A-43D3-8B79-37D633B846F1}">
                <asvg:svgBlip xmlns="" xmlns:asvg="http://schemas.microsoft.com/office/drawing/2016/SVG/main" r:embed="rId14"/>
              </a:ext>
            </a:extLst>
          </a:blip>
          <a:srcRect/>
          <a:stretch/>
        </p:blipFill>
        <p:spPr>
          <a:xfrm>
            <a:off x="10556930" y="4604256"/>
            <a:ext cx="684076" cy="684076"/>
          </a:xfrm>
          <a:prstGeom prst="rect">
            <a:avLst/>
          </a:prstGeom>
        </p:spPr>
      </p:pic>
      <p:sp>
        <p:nvSpPr>
          <p:cNvPr id="72" name="Овал 71">
            <a:extLst>
              <a:ext uri="{FF2B5EF4-FFF2-40B4-BE49-F238E27FC236}">
                <a16:creationId xmlns="" xmlns:a16="http://schemas.microsoft.com/office/drawing/2014/main" id="{77596A7A-72E5-494A-8FBE-59019E0670EB}"/>
              </a:ext>
            </a:extLst>
          </p:cNvPr>
          <p:cNvSpPr/>
          <p:nvPr/>
        </p:nvSpPr>
        <p:spPr>
          <a:xfrm>
            <a:off x="2171425" y="1664804"/>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3" name="Прямоугольник 72">
            <a:extLst>
              <a:ext uri="{FF2B5EF4-FFF2-40B4-BE49-F238E27FC236}">
                <a16:creationId xmlns="" xmlns:a16="http://schemas.microsoft.com/office/drawing/2014/main" id="{F7D1882D-FB99-450A-BD7D-F5761AD5053C}"/>
              </a:ext>
            </a:extLst>
          </p:cNvPr>
          <p:cNvSpPr/>
          <p:nvPr/>
        </p:nvSpPr>
        <p:spPr>
          <a:xfrm>
            <a:off x="2172258" y="3032956"/>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ЕД.</a:t>
            </a:r>
          </a:p>
        </p:txBody>
      </p:sp>
      <p:sp>
        <p:nvSpPr>
          <p:cNvPr id="74" name="Прямоугольник 73">
            <a:extLst>
              <a:ext uri="{FF2B5EF4-FFF2-40B4-BE49-F238E27FC236}">
                <a16:creationId xmlns="" xmlns:a16="http://schemas.microsoft.com/office/drawing/2014/main" id="{92962C28-2FF6-48C5-955E-A249C4C4CD5B}"/>
              </a:ext>
            </a:extLst>
          </p:cNvPr>
          <p:cNvSpPr/>
          <p:nvPr/>
        </p:nvSpPr>
        <p:spPr>
          <a:xfrm>
            <a:off x="2261513" y="2286386"/>
            <a:ext cx="1800200" cy="707886"/>
          </a:xfrm>
          <a:prstGeom prst="rect">
            <a:avLst/>
          </a:prstGeom>
        </p:spPr>
        <p:txBody>
          <a:bodyPr wrap="square">
            <a:spAutoFit/>
          </a:bodyPr>
          <a:lstStyle/>
          <a:p>
            <a:pPr algn="ctr"/>
            <a:r>
              <a:rPr lang="ru-RU" sz="4000" b="1" dirty="0" smtClean="0">
                <a:solidFill>
                  <a:srgbClr val="231A6F"/>
                </a:solidFill>
                <a:latin typeface="Roboto Condensed" panose="02000000000000000000" pitchFamily="2" charset="0"/>
                <a:ea typeface="Roboto Condensed" panose="02000000000000000000" pitchFamily="2" charset="0"/>
              </a:rPr>
              <a:t>32</a:t>
            </a:r>
            <a:endParaRPr lang="ru-RU" sz="4000" b="1" dirty="0">
              <a:solidFill>
                <a:srgbClr val="231A6F"/>
              </a:solidFill>
              <a:latin typeface="Roboto Condensed" panose="02000000000000000000" pitchFamily="2" charset="0"/>
              <a:ea typeface="Roboto Condensed" panose="02000000000000000000" pitchFamily="2" charset="0"/>
            </a:endParaRPr>
          </a:p>
        </p:txBody>
      </p:sp>
      <p:sp>
        <p:nvSpPr>
          <p:cNvPr id="75" name="Овал 74">
            <a:extLst>
              <a:ext uri="{FF2B5EF4-FFF2-40B4-BE49-F238E27FC236}">
                <a16:creationId xmlns="" xmlns:a16="http://schemas.microsoft.com/office/drawing/2014/main" id="{554625E4-592D-47C0-ADB6-A23EE1A9A2C6}"/>
              </a:ext>
            </a:extLst>
          </p:cNvPr>
          <p:cNvSpPr/>
          <p:nvPr/>
        </p:nvSpPr>
        <p:spPr>
          <a:xfrm>
            <a:off x="4115624" y="1664804"/>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9" name="Прямоугольник 78">
            <a:extLst>
              <a:ext uri="{FF2B5EF4-FFF2-40B4-BE49-F238E27FC236}">
                <a16:creationId xmlns="" xmlns:a16="http://schemas.microsoft.com/office/drawing/2014/main" id="{7B8148B4-A57D-4BEC-BAAB-42B7EC3B9AA1}"/>
              </a:ext>
            </a:extLst>
          </p:cNvPr>
          <p:cNvSpPr/>
          <p:nvPr/>
        </p:nvSpPr>
        <p:spPr>
          <a:xfrm>
            <a:off x="4116457" y="3032956"/>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sp>
        <p:nvSpPr>
          <p:cNvPr id="80" name="Прямоугольник 79">
            <a:extLst>
              <a:ext uri="{FF2B5EF4-FFF2-40B4-BE49-F238E27FC236}">
                <a16:creationId xmlns="" xmlns:a16="http://schemas.microsoft.com/office/drawing/2014/main" id="{42EB8B00-B680-4DF9-8BA4-3EEC60E228D4}"/>
              </a:ext>
            </a:extLst>
          </p:cNvPr>
          <p:cNvSpPr/>
          <p:nvPr/>
        </p:nvSpPr>
        <p:spPr>
          <a:xfrm>
            <a:off x="4241227" y="2286386"/>
            <a:ext cx="1800200" cy="707886"/>
          </a:xfrm>
          <a:prstGeom prst="rect">
            <a:avLst/>
          </a:prstGeom>
        </p:spPr>
        <p:txBody>
          <a:bodyPr wrap="square">
            <a:spAutoFit/>
          </a:bodyPr>
          <a:lstStyle/>
          <a:p>
            <a:pPr algn="ctr"/>
            <a:r>
              <a:rPr lang="ru-RU" sz="4000" b="1" dirty="0" smtClean="0">
                <a:solidFill>
                  <a:srgbClr val="231A6F"/>
                </a:solidFill>
                <a:latin typeface="Roboto Condensed" panose="02000000000000000000" pitchFamily="2" charset="0"/>
                <a:ea typeface="Roboto Condensed" panose="02000000000000000000" pitchFamily="2" charset="0"/>
              </a:rPr>
              <a:t>4,7</a:t>
            </a:r>
            <a:endParaRPr lang="ru-RU" sz="4000" b="1" dirty="0">
              <a:solidFill>
                <a:srgbClr val="231A6F"/>
              </a:solidFill>
              <a:latin typeface="Roboto Condensed" panose="02000000000000000000" pitchFamily="2" charset="0"/>
              <a:ea typeface="Roboto Condensed" panose="02000000000000000000" pitchFamily="2" charset="0"/>
            </a:endParaRPr>
          </a:p>
        </p:txBody>
      </p:sp>
      <p:sp>
        <p:nvSpPr>
          <p:cNvPr id="81" name="Овал 80">
            <a:extLst>
              <a:ext uri="{FF2B5EF4-FFF2-40B4-BE49-F238E27FC236}">
                <a16:creationId xmlns="" xmlns:a16="http://schemas.microsoft.com/office/drawing/2014/main" id="{A9529938-2EA7-409E-9ED7-11FAADE5FC37}"/>
              </a:ext>
            </a:extLst>
          </p:cNvPr>
          <p:cNvSpPr/>
          <p:nvPr/>
        </p:nvSpPr>
        <p:spPr>
          <a:xfrm>
            <a:off x="6035611" y="1664804"/>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2" name="Прямоугольник 81">
            <a:extLst>
              <a:ext uri="{FF2B5EF4-FFF2-40B4-BE49-F238E27FC236}">
                <a16:creationId xmlns="" xmlns:a16="http://schemas.microsoft.com/office/drawing/2014/main" id="{B7AFF9CA-38AF-4932-B854-773EBAAF21A8}"/>
              </a:ext>
            </a:extLst>
          </p:cNvPr>
          <p:cNvSpPr/>
          <p:nvPr/>
        </p:nvSpPr>
        <p:spPr>
          <a:xfrm>
            <a:off x="6036444" y="3032956"/>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ЕД.</a:t>
            </a:r>
          </a:p>
        </p:txBody>
      </p:sp>
      <p:sp>
        <p:nvSpPr>
          <p:cNvPr id="83" name="Прямоугольник 82">
            <a:extLst>
              <a:ext uri="{FF2B5EF4-FFF2-40B4-BE49-F238E27FC236}">
                <a16:creationId xmlns="" xmlns:a16="http://schemas.microsoft.com/office/drawing/2014/main" id="{236C6D8C-1512-45F3-9F39-262EB4E19C47}"/>
              </a:ext>
            </a:extLst>
          </p:cNvPr>
          <p:cNvSpPr/>
          <p:nvPr/>
        </p:nvSpPr>
        <p:spPr>
          <a:xfrm>
            <a:off x="6116822" y="2305856"/>
            <a:ext cx="1943366" cy="707886"/>
          </a:xfrm>
          <a:prstGeom prst="rect">
            <a:avLst/>
          </a:prstGeom>
        </p:spPr>
        <p:txBody>
          <a:bodyPr wrap="square">
            <a:spAutoFit/>
          </a:bodyPr>
          <a:lstStyle/>
          <a:p>
            <a:pPr algn="ctr"/>
            <a:r>
              <a:rPr lang="ru-RU" sz="4000" b="1" dirty="0" smtClean="0">
                <a:solidFill>
                  <a:srgbClr val="231A6F"/>
                </a:solidFill>
                <a:latin typeface="Roboto Condensed" panose="02000000000000000000" pitchFamily="2" charset="0"/>
                <a:ea typeface="Roboto Condensed" panose="02000000000000000000" pitchFamily="2" charset="0"/>
              </a:rPr>
              <a:t>9794</a:t>
            </a:r>
            <a:endParaRPr lang="ru-RU" sz="4000" b="1" dirty="0">
              <a:solidFill>
                <a:srgbClr val="231A6F"/>
              </a:solidFill>
              <a:latin typeface="Roboto Condensed" panose="02000000000000000000" pitchFamily="2" charset="0"/>
              <a:ea typeface="Roboto Condensed" panose="02000000000000000000" pitchFamily="2" charset="0"/>
            </a:endParaRPr>
          </a:p>
        </p:txBody>
      </p:sp>
      <p:sp>
        <p:nvSpPr>
          <p:cNvPr id="84" name="Овал 83">
            <a:extLst>
              <a:ext uri="{FF2B5EF4-FFF2-40B4-BE49-F238E27FC236}">
                <a16:creationId xmlns="" xmlns:a16="http://schemas.microsoft.com/office/drawing/2014/main" id="{AA087581-C0CC-4A19-8E6F-5673FB350E15}"/>
              </a:ext>
            </a:extLst>
          </p:cNvPr>
          <p:cNvSpPr/>
          <p:nvPr/>
        </p:nvSpPr>
        <p:spPr>
          <a:xfrm>
            <a:off x="7970100" y="1664804"/>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5" name="Прямоугольник 84">
            <a:extLst>
              <a:ext uri="{FF2B5EF4-FFF2-40B4-BE49-F238E27FC236}">
                <a16:creationId xmlns="" xmlns:a16="http://schemas.microsoft.com/office/drawing/2014/main" id="{CB416E9F-A708-447B-BC43-805B58C6B9FA}"/>
              </a:ext>
            </a:extLst>
          </p:cNvPr>
          <p:cNvSpPr/>
          <p:nvPr/>
        </p:nvSpPr>
        <p:spPr>
          <a:xfrm>
            <a:off x="7970933" y="3032956"/>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ТЫС. ЕД,</a:t>
            </a:r>
          </a:p>
        </p:txBody>
      </p:sp>
      <p:sp>
        <p:nvSpPr>
          <p:cNvPr id="86" name="Прямоугольник 85">
            <a:extLst>
              <a:ext uri="{FF2B5EF4-FFF2-40B4-BE49-F238E27FC236}">
                <a16:creationId xmlns="" xmlns:a16="http://schemas.microsoft.com/office/drawing/2014/main" id="{6CE3064E-BF40-4B5B-8A8F-ABA552D6DC3A}"/>
              </a:ext>
            </a:extLst>
          </p:cNvPr>
          <p:cNvSpPr/>
          <p:nvPr/>
        </p:nvSpPr>
        <p:spPr>
          <a:xfrm>
            <a:off x="7908913" y="2279250"/>
            <a:ext cx="2068260" cy="707886"/>
          </a:xfrm>
          <a:prstGeom prst="rect">
            <a:avLst/>
          </a:prstGeom>
        </p:spPr>
        <p:txBody>
          <a:bodyPr wrap="square">
            <a:spAutoFit/>
          </a:bodyPr>
          <a:lstStyle/>
          <a:p>
            <a:pPr algn="ctr"/>
            <a:r>
              <a:rPr lang="ru-RU" sz="4000" b="1" dirty="0" smtClean="0">
                <a:solidFill>
                  <a:srgbClr val="231A6F"/>
                </a:solidFill>
                <a:latin typeface="Roboto Condensed" panose="02000000000000000000" pitchFamily="2" charset="0"/>
                <a:ea typeface="Roboto Condensed" panose="02000000000000000000" pitchFamily="2" charset="0"/>
              </a:rPr>
              <a:t>64 508</a:t>
            </a:r>
            <a:endParaRPr lang="ru-RU" sz="4000" b="1" dirty="0">
              <a:solidFill>
                <a:srgbClr val="231A6F"/>
              </a:solidFill>
              <a:latin typeface="Roboto Condensed" panose="02000000000000000000" pitchFamily="2" charset="0"/>
              <a:ea typeface="Roboto Condensed" panose="02000000000000000000" pitchFamily="2" charset="0"/>
            </a:endParaRPr>
          </a:p>
        </p:txBody>
      </p:sp>
      <p:sp>
        <p:nvSpPr>
          <p:cNvPr id="87" name="Овал 86">
            <a:extLst>
              <a:ext uri="{FF2B5EF4-FFF2-40B4-BE49-F238E27FC236}">
                <a16:creationId xmlns="" xmlns:a16="http://schemas.microsoft.com/office/drawing/2014/main" id="{6330B15B-8989-483F-961B-3B8D900ECAC3}"/>
              </a:ext>
            </a:extLst>
          </p:cNvPr>
          <p:cNvSpPr/>
          <p:nvPr/>
        </p:nvSpPr>
        <p:spPr>
          <a:xfrm>
            <a:off x="9914299" y="1664804"/>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8" name="Прямоугольник 87">
            <a:extLst>
              <a:ext uri="{FF2B5EF4-FFF2-40B4-BE49-F238E27FC236}">
                <a16:creationId xmlns="" xmlns:a16="http://schemas.microsoft.com/office/drawing/2014/main" id="{DC3B5600-5A18-4965-8FF3-AADEDA62B80D}"/>
              </a:ext>
            </a:extLst>
          </p:cNvPr>
          <p:cNvSpPr/>
          <p:nvPr/>
        </p:nvSpPr>
        <p:spPr>
          <a:xfrm>
            <a:off x="9915132" y="3032956"/>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sp>
        <p:nvSpPr>
          <p:cNvPr id="89" name="Прямоугольник 88">
            <a:extLst>
              <a:ext uri="{FF2B5EF4-FFF2-40B4-BE49-F238E27FC236}">
                <a16:creationId xmlns="" xmlns:a16="http://schemas.microsoft.com/office/drawing/2014/main" id="{FF3CD7C9-D198-46A8-98AA-549E3086AD84}"/>
              </a:ext>
            </a:extLst>
          </p:cNvPr>
          <p:cNvSpPr/>
          <p:nvPr/>
        </p:nvSpPr>
        <p:spPr>
          <a:xfrm>
            <a:off x="10004386" y="2290787"/>
            <a:ext cx="2032273" cy="646331"/>
          </a:xfrm>
          <a:prstGeom prst="rect">
            <a:avLst/>
          </a:prstGeom>
        </p:spPr>
        <p:txBody>
          <a:bodyPr wrap="square">
            <a:spAutoFit/>
          </a:bodyPr>
          <a:lstStyle/>
          <a:p>
            <a:pPr algn="ctr"/>
            <a:r>
              <a:rPr lang="ru-RU" sz="3600" b="1" dirty="0" smtClean="0">
                <a:solidFill>
                  <a:srgbClr val="231A6F"/>
                </a:solidFill>
                <a:latin typeface="Roboto Condensed" panose="02000000000000000000" pitchFamily="2" charset="0"/>
                <a:ea typeface="Roboto Condensed" panose="02000000000000000000" pitchFamily="2" charset="0"/>
              </a:rPr>
              <a:t>139 429</a:t>
            </a:r>
            <a:endParaRPr lang="ru-RU" sz="3600" b="1" dirty="0">
              <a:solidFill>
                <a:srgbClr val="231A6F"/>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94431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СОДЕРЖАНИЕ</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graphicFrame>
        <p:nvGraphicFramePr>
          <p:cNvPr id="46" name="Таблица 45">
            <a:extLst>
              <a:ext uri="{FF2B5EF4-FFF2-40B4-BE49-F238E27FC236}">
                <a16:creationId xmlns="" xmlns:a16="http://schemas.microsoft.com/office/drawing/2014/main" id="{53E3842A-38D9-4B0A-A832-A1B24DC2D823}"/>
              </a:ext>
            </a:extLst>
          </p:cNvPr>
          <p:cNvGraphicFramePr>
            <a:graphicFrameLocks noGrp="1"/>
          </p:cNvGraphicFramePr>
          <p:nvPr>
            <p:extLst>
              <p:ext uri="{D42A27DB-BD31-4B8C-83A1-F6EECF244321}">
                <p14:modId xmlns:p14="http://schemas.microsoft.com/office/powerpoint/2010/main" val="1130731070"/>
              </p:ext>
            </p:extLst>
          </p:nvPr>
        </p:nvGraphicFramePr>
        <p:xfrm>
          <a:off x="368685" y="1235459"/>
          <a:ext cx="11614252" cy="5608320"/>
        </p:xfrm>
        <a:graphic>
          <a:graphicData uri="http://schemas.openxmlformats.org/drawingml/2006/table">
            <a:tbl>
              <a:tblPr firstRow="1" bandRow="1">
                <a:tableStyleId>{5C22544A-7EE6-4342-B048-85BDC9FD1C3A}</a:tableStyleId>
              </a:tblPr>
              <a:tblGrid>
                <a:gridCol w="5129913">
                  <a:extLst>
                    <a:ext uri="{9D8B030D-6E8A-4147-A177-3AD203B41FA5}">
                      <a16:colId xmlns="" xmlns:a16="http://schemas.microsoft.com/office/drawing/2014/main" val="20000"/>
                    </a:ext>
                  </a:extLst>
                </a:gridCol>
                <a:gridCol w="677535">
                  <a:extLst>
                    <a:ext uri="{9D8B030D-6E8A-4147-A177-3AD203B41FA5}">
                      <a16:colId xmlns="" xmlns:a16="http://schemas.microsoft.com/office/drawing/2014/main" val="20001"/>
                    </a:ext>
                  </a:extLst>
                </a:gridCol>
                <a:gridCol w="5129344">
                  <a:extLst>
                    <a:ext uri="{9D8B030D-6E8A-4147-A177-3AD203B41FA5}">
                      <a16:colId xmlns="" xmlns:a16="http://schemas.microsoft.com/office/drawing/2014/main" val="20002"/>
                    </a:ext>
                  </a:extLst>
                </a:gridCol>
                <a:gridCol w="677460">
                  <a:extLst>
                    <a:ext uri="{9D8B030D-6E8A-4147-A177-3AD203B41FA5}">
                      <a16:colId xmlns="" xmlns:a16="http://schemas.microsoft.com/office/drawing/2014/main" val="20003"/>
                    </a:ext>
                  </a:extLst>
                </a:gridCol>
              </a:tblGrid>
              <a:tr h="0">
                <a:tc>
                  <a:txBody>
                    <a:bodyPr/>
                    <a:lstStyle/>
                    <a:p>
                      <a:r>
                        <a:rPr lang="ru-RU" sz="1400" b="0" cap="none" dirty="0">
                          <a:solidFill>
                            <a:schemeClr val="tx1">
                              <a:lumMod val="75000"/>
                            </a:schemeClr>
                          </a:solidFill>
                          <a:latin typeface="Roboto Condensed" panose="020B0604020202020204" charset="0"/>
                          <a:ea typeface="Roboto Condensed" panose="020B0604020202020204" charset="0"/>
                        </a:rPr>
                        <a:t>Динамика ключевых социально-экономических показателей</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3</a:t>
                      </a:r>
                    </a:p>
                  </a:txBody>
                  <a:tcPr anchor="ctr">
                    <a:lnL w="12700" cmpd="sng">
                      <a:noFill/>
                    </a:lnL>
                    <a:lnR w="28575" cap="flat" cmpd="sng" algn="ctr">
                      <a:solidFill>
                        <a:schemeClr val="bg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ru-RU" sz="1400" b="0" dirty="0">
                          <a:solidFill>
                            <a:schemeClr val="tx1">
                              <a:lumMod val="75000"/>
                            </a:schemeClr>
                          </a:solidFill>
                          <a:latin typeface="Roboto Condensed" panose="020B0604020202020204" charset="0"/>
                          <a:ea typeface="Roboto Condensed" panose="020B0604020202020204" charset="0"/>
                        </a:rPr>
                        <a:t>Валютный</a:t>
                      </a:r>
                      <a:r>
                        <a:rPr lang="ru-RU" sz="1400" b="0" baseline="0" dirty="0">
                          <a:solidFill>
                            <a:schemeClr val="tx1">
                              <a:lumMod val="75000"/>
                            </a:schemeClr>
                          </a:solidFill>
                          <a:latin typeface="Roboto Condensed" panose="020B0604020202020204" charset="0"/>
                          <a:ea typeface="Roboto Condensed" panose="020B0604020202020204" charset="0"/>
                        </a:rPr>
                        <a:t> контроль</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20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r>
                        <a:rPr lang="ru-RU" sz="1400" b="0" cap="none" dirty="0">
                          <a:solidFill>
                            <a:schemeClr val="tx1">
                              <a:lumMod val="75000"/>
                            </a:schemeClr>
                          </a:solidFill>
                          <a:latin typeface="Roboto Condensed" panose="020B0604020202020204" charset="0"/>
                          <a:ea typeface="Roboto Condensed" panose="020B0604020202020204" charset="0"/>
                        </a:rPr>
                        <a:t>Государственные финансы</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4</a:t>
                      </a:r>
                    </a:p>
                  </a:txBody>
                  <a:tcPr anchor="ctr">
                    <a:lnL w="12700" cmpd="sng">
                      <a:noFill/>
                    </a:lnL>
                    <a:lnR w="28575" cap="flat" cmpd="sng" algn="ctr">
                      <a:solidFill>
                        <a:schemeClr val="bg1"/>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ru-RU" sz="1400" b="0" kern="1200" cap="none" dirty="0">
                          <a:solidFill>
                            <a:schemeClr val="tx1">
                              <a:lumMod val="75000"/>
                            </a:schemeClr>
                          </a:solidFill>
                          <a:latin typeface="Roboto Condensed" panose="020B0604020202020204" charset="0"/>
                          <a:ea typeface="Roboto Condensed" panose="020B0604020202020204" charset="0"/>
                          <a:cs typeface="+mn-cs"/>
                        </a:rPr>
                        <a:t>Налоговый мониторинг</a:t>
                      </a:r>
                    </a:p>
                  </a:txBody>
                  <a:tcPr marL="180000" anchor="ctr">
                    <a:lnL w="28575" cap="flat" cmpd="sng" algn="ctr">
                      <a:solidFill>
                        <a:schemeClr val="bg1"/>
                      </a:solidFill>
                      <a:prstDash val="sysDot"/>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ru-RU" sz="1400" b="0" kern="1200" cap="none" dirty="0">
                          <a:solidFill>
                            <a:schemeClr val="tx1">
                              <a:lumMod val="75000"/>
                            </a:schemeClr>
                          </a:solidFill>
                          <a:latin typeface="Roboto Condensed" panose="020B0604020202020204" charset="0"/>
                          <a:ea typeface="Roboto Condensed" panose="020B0604020202020204" charset="0"/>
                          <a:cs typeface="+mn-cs"/>
                        </a:rPr>
                        <a:t>21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r>
                        <a:rPr lang="ru-RU" sz="1400" b="0" cap="none" dirty="0">
                          <a:solidFill>
                            <a:schemeClr val="tx1">
                              <a:lumMod val="75000"/>
                            </a:schemeClr>
                          </a:solidFill>
                          <a:latin typeface="Roboto Condensed" panose="020B0604020202020204" charset="0"/>
                          <a:ea typeface="Roboto Condensed" panose="020B0604020202020204" charset="0"/>
                        </a:rPr>
                        <a:t>Поступление администрируемых ФНС России доходов </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5</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a:solidFill>
                            <a:schemeClr val="tx1">
                              <a:lumMod val="75000"/>
                            </a:schemeClr>
                          </a:solidFill>
                          <a:latin typeface="Roboto Condensed" panose="020B0604020202020204" charset="0"/>
                          <a:ea typeface="Roboto Condensed" panose="020B0604020202020204" charset="0"/>
                        </a:rPr>
                        <a:t>Задолженность</a:t>
                      </a: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0">
                <a:tc>
                  <a:txBody>
                    <a:bodyPr/>
                    <a:lstStyle/>
                    <a:p>
                      <a:r>
                        <a:rPr lang="ru-RU" sz="1400" b="0" cap="none" dirty="0">
                          <a:solidFill>
                            <a:schemeClr val="tx1">
                              <a:lumMod val="75000"/>
                            </a:schemeClr>
                          </a:solidFill>
                          <a:latin typeface="Roboto Condensed" panose="020B0604020202020204" charset="0"/>
                          <a:ea typeface="Roboto Condensed" panose="020B0604020202020204" charset="0"/>
                        </a:rPr>
                        <a:t>Налог на прибыль организаций</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7</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a:solidFill>
                            <a:schemeClr val="tx1">
                              <a:lumMod val="75000"/>
                            </a:schemeClr>
                          </a:solidFill>
                          <a:latin typeface="Roboto Condensed" panose="020B0604020202020204" charset="0"/>
                          <a:ea typeface="Roboto Condensed" panose="020B0604020202020204" charset="0"/>
                        </a:rPr>
                        <a:t>Обеспечение процедур банкротства</a:t>
                      </a: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0">
                <a:tc>
                  <a:txBody>
                    <a:bodyPr/>
                    <a:lstStyle/>
                    <a:p>
                      <a:r>
                        <a:rPr lang="ru-RU" sz="1400" b="0" cap="none" dirty="0">
                          <a:solidFill>
                            <a:schemeClr val="tx1">
                              <a:lumMod val="75000"/>
                            </a:schemeClr>
                          </a:solidFill>
                          <a:latin typeface="Roboto Condensed" panose="020B0604020202020204" charset="0"/>
                          <a:ea typeface="Roboto Condensed" panose="020B0604020202020204" charset="0"/>
                        </a:rPr>
                        <a:t>Налог на добавленную стоимость</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8</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a:solidFill>
                            <a:schemeClr val="tx1">
                              <a:lumMod val="75000"/>
                            </a:schemeClr>
                          </a:solidFill>
                          <a:latin typeface="Roboto Condensed" panose="020B0604020202020204" charset="0"/>
                          <a:ea typeface="Roboto Condensed" panose="020B0604020202020204" charset="0"/>
                        </a:rPr>
                        <a:t>Досудебное</a:t>
                      </a:r>
                      <a:r>
                        <a:rPr lang="ru-RU" sz="1400" b="0" baseline="0" dirty="0">
                          <a:solidFill>
                            <a:schemeClr val="tx1">
                              <a:lumMod val="75000"/>
                            </a:schemeClr>
                          </a:solidFill>
                          <a:latin typeface="Roboto Condensed" panose="020B0604020202020204" charset="0"/>
                          <a:ea typeface="Roboto Condensed" panose="020B0604020202020204" charset="0"/>
                        </a:rPr>
                        <a:t> урегулирование налоговых споров</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0">
                <a:tc>
                  <a:txBody>
                    <a:bodyPr/>
                    <a:lstStyle/>
                    <a:p>
                      <a:r>
                        <a:rPr lang="ru-RU" sz="1400" b="0" cap="none" dirty="0">
                          <a:solidFill>
                            <a:schemeClr val="tx1">
                              <a:lumMod val="75000"/>
                            </a:schemeClr>
                          </a:solidFill>
                          <a:latin typeface="Roboto Condensed" panose="020B0604020202020204" charset="0"/>
                          <a:ea typeface="Roboto Condensed" panose="020B0604020202020204" charset="0"/>
                        </a:rPr>
                        <a:t>Налог на доходы физических лиц</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9</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a:solidFill>
                            <a:schemeClr val="tx1">
                              <a:lumMod val="75000"/>
                            </a:schemeClr>
                          </a:solidFill>
                          <a:latin typeface="Roboto Condensed" panose="020B0604020202020204" charset="0"/>
                          <a:ea typeface="Roboto Condensed" panose="020B0604020202020204" charset="0"/>
                        </a:rPr>
                        <a:t>Судебная работа налоговых органов</a:t>
                      </a: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0">
                <a:tc>
                  <a:txBody>
                    <a:bodyPr/>
                    <a:lstStyle/>
                    <a:p>
                      <a:r>
                        <a:rPr lang="ru-RU" sz="1400" b="0" cap="none" dirty="0">
                          <a:solidFill>
                            <a:schemeClr val="tx1">
                              <a:lumMod val="75000"/>
                            </a:schemeClr>
                          </a:solidFill>
                          <a:latin typeface="Roboto Condensed" panose="020B0604020202020204" charset="0"/>
                          <a:ea typeface="Roboto Condensed" panose="020B0604020202020204" charset="0"/>
                        </a:rPr>
                        <a:t>Акцизы</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10</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smtClean="0">
                          <a:solidFill>
                            <a:schemeClr val="tx1">
                              <a:lumMod val="75000"/>
                            </a:schemeClr>
                          </a:solidFill>
                          <a:latin typeface="Roboto Condensed" panose="020B0604020202020204" charset="0"/>
                          <a:ea typeface="Roboto Condensed" panose="020B0604020202020204" charset="0"/>
                        </a:rPr>
                        <a:t>Внутренний аудит</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smtClean="0">
                          <a:solidFill>
                            <a:schemeClr val="tx1">
                              <a:lumMod val="75000"/>
                            </a:schemeClr>
                          </a:solidFill>
                          <a:latin typeface="Roboto Condensed" panose="020B0604020202020204" charset="0"/>
                          <a:ea typeface="Roboto Condensed" panose="020B0604020202020204" charset="0"/>
                        </a:rPr>
                        <a:t>26</a:t>
                      </a:r>
                      <a:endParaRPr lang="ru-RU" sz="1400" b="0" dirty="0">
                        <a:solidFill>
                          <a:schemeClr val="tx1">
                            <a:lumMod val="75000"/>
                          </a:schemeClr>
                        </a:solidFill>
                        <a:latin typeface="Roboto Condensed" panose="020B0604020202020204" charset="0"/>
                        <a:ea typeface="Roboto Condensed"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0">
                <a:tc>
                  <a:txBody>
                    <a:bodyPr/>
                    <a:lstStyle/>
                    <a:p>
                      <a:r>
                        <a:rPr lang="ru-RU" sz="1400" b="0" cap="none" dirty="0">
                          <a:solidFill>
                            <a:schemeClr val="tx1">
                              <a:lumMod val="75000"/>
                            </a:schemeClr>
                          </a:solidFill>
                          <a:latin typeface="Roboto Condensed" panose="020B0604020202020204" charset="0"/>
                          <a:ea typeface="Roboto Condensed" panose="020B0604020202020204" charset="0"/>
                        </a:rPr>
                        <a:t>Налог на добычу полезных ископаемых</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11</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a:solidFill>
                            <a:schemeClr val="tx1">
                              <a:lumMod val="75000"/>
                            </a:schemeClr>
                          </a:solidFill>
                          <a:latin typeface="Roboto Condensed" panose="020B0604020202020204" charset="0"/>
                          <a:ea typeface="Roboto Condensed" panose="020B0604020202020204" charset="0"/>
                        </a:rPr>
                        <a:t>Контрольно-кассовая</a:t>
                      </a:r>
                      <a:r>
                        <a:rPr lang="ru-RU" sz="1400" b="0" baseline="0" dirty="0">
                          <a:solidFill>
                            <a:schemeClr val="tx1">
                              <a:lumMod val="75000"/>
                            </a:schemeClr>
                          </a:solidFill>
                          <a:latin typeface="Roboto Condensed" panose="020B0604020202020204" charset="0"/>
                          <a:ea typeface="Roboto Condensed" panose="020B0604020202020204" charset="0"/>
                        </a:rPr>
                        <a:t> техника</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smtClean="0">
                          <a:solidFill>
                            <a:schemeClr val="tx1">
                              <a:lumMod val="75000"/>
                            </a:schemeClr>
                          </a:solidFill>
                          <a:latin typeface="Roboto Condensed" panose="020B0604020202020204" charset="0"/>
                          <a:ea typeface="Roboto Condensed" panose="020B0604020202020204" charset="0"/>
                        </a:rPr>
                        <a:t>27</a:t>
                      </a:r>
                      <a:endParaRPr lang="ru-RU" sz="1400" b="0" dirty="0">
                        <a:solidFill>
                          <a:schemeClr val="tx1">
                            <a:lumMod val="75000"/>
                          </a:schemeClr>
                        </a:solidFill>
                        <a:latin typeface="Roboto Condensed" panose="020B0604020202020204" charset="0"/>
                        <a:ea typeface="Roboto Condensed"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0">
                <a:tc>
                  <a:txBody>
                    <a:bodyPr/>
                    <a:lstStyle/>
                    <a:p>
                      <a:r>
                        <a:rPr lang="ru-RU" sz="1400" b="0" cap="none" dirty="0">
                          <a:solidFill>
                            <a:schemeClr val="tx1">
                              <a:lumMod val="75000"/>
                            </a:schemeClr>
                          </a:solidFill>
                          <a:latin typeface="Roboto Condensed" panose="020B0604020202020204" charset="0"/>
                          <a:ea typeface="Roboto Condensed" panose="020B0604020202020204" charset="0"/>
                        </a:rPr>
                        <a:t>Имущественные налоги</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12</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a:solidFill>
                            <a:schemeClr val="tx1">
                              <a:lumMod val="75000"/>
                            </a:schemeClr>
                          </a:solidFill>
                          <a:latin typeface="Roboto Condensed" panose="020B0604020202020204" charset="0"/>
                          <a:ea typeface="Roboto Condensed" panose="020B0604020202020204" charset="0"/>
                        </a:rPr>
                        <a:t>Государственная регистрация</a:t>
                      </a:r>
                      <a:r>
                        <a:rPr lang="ru-RU" sz="1400" b="0" baseline="0" dirty="0">
                          <a:solidFill>
                            <a:schemeClr val="tx1">
                              <a:lumMod val="75000"/>
                            </a:schemeClr>
                          </a:solidFill>
                          <a:latin typeface="Roboto Condensed" panose="020B0604020202020204" charset="0"/>
                          <a:ea typeface="Roboto Condensed" panose="020B0604020202020204" charset="0"/>
                        </a:rPr>
                        <a:t> и учет налогоплательщиков</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smtClean="0">
                          <a:solidFill>
                            <a:schemeClr val="tx1">
                              <a:lumMod val="75000"/>
                            </a:schemeClr>
                          </a:solidFill>
                          <a:latin typeface="Roboto Condensed" panose="020B0604020202020204" charset="0"/>
                          <a:ea typeface="Roboto Condensed" panose="020B0604020202020204" charset="0"/>
                        </a:rPr>
                        <a:t>28</a:t>
                      </a:r>
                      <a:endParaRPr lang="ru-RU" sz="1400" b="0" dirty="0">
                        <a:solidFill>
                          <a:schemeClr val="tx1">
                            <a:lumMod val="75000"/>
                          </a:schemeClr>
                        </a:solidFill>
                        <a:latin typeface="Roboto Condensed" panose="020B0604020202020204" charset="0"/>
                        <a:ea typeface="Roboto Condensed"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cap="none" dirty="0">
                          <a:solidFill>
                            <a:schemeClr val="tx1">
                              <a:lumMod val="75000"/>
                            </a:schemeClr>
                          </a:solidFill>
                          <a:latin typeface="Roboto Condensed" panose="020B0604020202020204" charset="0"/>
                          <a:ea typeface="Roboto Condensed" panose="020B0604020202020204" charset="0"/>
                        </a:rPr>
                        <a:t>Утилизационный сбор</a:t>
                      </a: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13</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smtClean="0">
                          <a:solidFill>
                            <a:schemeClr val="tx1">
                              <a:lumMod val="75000"/>
                            </a:schemeClr>
                          </a:solidFill>
                          <a:latin typeface="Roboto Condensed" panose="020B0604020202020204" charset="0"/>
                          <a:ea typeface="Roboto Condensed" panose="020B0604020202020204" charset="0"/>
                        </a:rPr>
                        <a:t>Единый государственный реестр записей актов гражданского согласования</a:t>
                      </a: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smtClean="0">
                          <a:solidFill>
                            <a:schemeClr val="tx1">
                              <a:lumMod val="75000"/>
                            </a:schemeClr>
                          </a:solidFill>
                          <a:latin typeface="Roboto Condensed" panose="020B0604020202020204" charset="0"/>
                          <a:ea typeface="Roboto Condensed" panose="020B0604020202020204" charset="0"/>
                        </a:rPr>
                        <a:t>29</a:t>
                      </a:r>
                      <a:endParaRPr lang="ru-RU" sz="1400" b="0" dirty="0">
                        <a:solidFill>
                          <a:schemeClr val="tx1">
                            <a:lumMod val="75000"/>
                          </a:schemeClr>
                        </a:solidFill>
                        <a:latin typeface="Roboto Condensed" panose="020B0604020202020204" charset="0"/>
                        <a:ea typeface="Roboto Condensed"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0">
                <a:tc>
                  <a:txBody>
                    <a:bodyPr/>
                    <a:lstStyle/>
                    <a:p>
                      <a:r>
                        <a:rPr lang="ru-RU" sz="1400" b="0" cap="none" dirty="0">
                          <a:solidFill>
                            <a:schemeClr val="tx1">
                              <a:lumMod val="75000"/>
                            </a:schemeClr>
                          </a:solidFill>
                          <a:latin typeface="Roboto Condensed" panose="020B0604020202020204" charset="0"/>
                          <a:ea typeface="Roboto Condensed" panose="020B0604020202020204" charset="0"/>
                        </a:rPr>
                        <a:t>Налоги, уплачиваемые в связи с применением специальных налоговых режимов</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14</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smtClean="0">
                          <a:solidFill>
                            <a:schemeClr val="tx1">
                              <a:lumMod val="75000"/>
                            </a:schemeClr>
                          </a:solidFill>
                          <a:latin typeface="Roboto Condensed" panose="020B0604020202020204" charset="0"/>
                          <a:ea typeface="Roboto Condensed" panose="020B0604020202020204" charset="0"/>
                        </a:rPr>
                        <a:t>Технологические процессы ФНС России</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smtClean="0">
                          <a:solidFill>
                            <a:schemeClr val="tx1">
                              <a:lumMod val="75000"/>
                            </a:schemeClr>
                          </a:solidFill>
                          <a:latin typeface="Roboto Condensed" panose="020B0604020202020204" charset="0"/>
                          <a:ea typeface="Roboto Condensed" panose="020B0604020202020204" charset="0"/>
                        </a:rPr>
                        <a:t>30</a:t>
                      </a:r>
                      <a:endParaRPr lang="ru-RU" sz="1400" b="0" dirty="0">
                        <a:solidFill>
                          <a:schemeClr val="tx1">
                            <a:lumMod val="75000"/>
                          </a:schemeClr>
                        </a:solidFill>
                        <a:latin typeface="Roboto Condensed" panose="020B0604020202020204" charset="0"/>
                        <a:ea typeface="Roboto Condensed"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ru-RU" sz="1400" b="0" cap="none" dirty="0">
                          <a:solidFill>
                            <a:schemeClr val="tx1">
                              <a:lumMod val="75000"/>
                            </a:schemeClr>
                          </a:solidFill>
                          <a:latin typeface="Roboto Condensed" panose="020B0604020202020204" charset="0"/>
                          <a:ea typeface="Roboto Condensed" panose="020B0604020202020204" charset="0"/>
                        </a:rPr>
                        <a:t>Налог на профессиональный доход</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15</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a:solidFill>
                            <a:schemeClr val="tx1">
                              <a:lumMod val="75000"/>
                            </a:schemeClr>
                          </a:solidFill>
                          <a:latin typeface="Roboto Condensed" panose="020B0604020202020204" charset="0"/>
                          <a:ea typeface="Roboto Condensed" panose="020B0604020202020204" charset="0"/>
                        </a:rPr>
                        <a:t>Официальный сайт ФНС</a:t>
                      </a:r>
                      <a:r>
                        <a:rPr lang="ru-RU" sz="1400" b="0" baseline="0" dirty="0">
                          <a:solidFill>
                            <a:schemeClr val="tx1">
                              <a:lumMod val="75000"/>
                            </a:schemeClr>
                          </a:solidFill>
                          <a:latin typeface="Roboto Condensed" panose="020B0604020202020204" charset="0"/>
                          <a:ea typeface="Roboto Condensed" panose="020B0604020202020204" charset="0"/>
                        </a:rPr>
                        <a:t> России и сервисы</a:t>
                      </a:r>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smtClean="0">
                          <a:solidFill>
                            <a:schemeClr val="tx1">
                              <a:lumMod val="75000"/>
                            </a:schemeClr>
                          </a:solidFill>
                          <a:latin typeface="Roboto Condensed" panose="020B0604020202020204" charset="0"/>
                          <a:ea typeface="Roboto Condensed" panose="020B0604020202020204" charset="0"/>
                        </a:rPr>
                        <a:t>31</a:t>
                      </a:r>
                      <a:endParaRPr lang="ru-RU" sz="1400" b="0" dirty="0">
                        <a:solidFill>
                          <a:schemeClr val="tx1">
                            <a:lumMod val="75000"/>
                          </a:schemeClr>
                        </a:solidFill>
                        <a:latin typeface="Roboto Condensed" panose="020B0604020202020204" charset="0"/>
                        <a:ea typeface="Roboto Condensed"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0">
                <a:tc>
                  <a:txBody>
                    <a:bodyPr/>
                    <a:lstStyle/>
                    <a:p>
                      <a:r>
                        <a:rPr lang="ru-RU" sz="1400" b="0" dirty="0">
                          <a:solidFill>
                            <a:schemeClr val="tx1">
                              <a:lumMod val="75000"/>
                            </a:schemeClr>
                          </a:solidFill>
                          <a:latin typeface="Roboto Condensed" panose="020B0604020202020204" charset="0"/>
                          <a:ea typeface="Roboto Condensed" panose="020B0604020202020204" charset="0"/>
                        </a:rPr>
                        <a:t>Страховые взносы на обязательное социальное страхование</a:t>
                      </a: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16</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a:solidFill>
                            <a:schemeClr val="tx1">
                              <a:lumMod val="75000"/>
                            </a:schemeClr>
                          </a:solidFill>
                          <a:latin typeface="Roboto Condensed" panose="020B0604020202020204" charset="0"/>
                          <a:ea typeface="Roboto Condensed" panose="020B0604020202020204" charset="0"/>
                        </a:rPr>
                        <a:t>Оказание услуг налогоплательщикам</a:t>
                      </a: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smtClean="0">
                          <a:solidFill>
                            <a:schemeClr val="tx1">
                              <a:lumMod val="75000"/>
                            </a:schemeClr>
                          </a:solidFill>
                          <a:latin typeface="Roboto Condensed" panose="020B0604020202020204" charset="0"/>
                          <a:ea typeface="Roboto Condensed" panose="020B0604020202020204" charset="0"/>
                        </a:rPr>
                        <a:t>32</a:t>
                      </a:r>
                      <a:endParaRPr lang="ru-RU" sz="1400" b="0" dirty="0">
                        <a:solidFill>
                          <a:schemeClr val="tx1">
                            <a:lumMod val="75000"/>
                          </a:schemeClr>
                        </a:solidFill>
                        <a:latin typeface="Roboto Condensed" panose="020B0604020202020204" charset="0"/>
                        <a:ea typeface="Roboto Condensed"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0">
                <a:tc>
                  <a:txBody>
                    <a:bodyPr/>
                    <a:lstStyle/>
                    <a:p>
                      <a:r>
                        <a:rPr lang="ru-RU" sz="1400" b="0" dirty="0">
                          <a:solidFill>
                            <a:schemeClr val="tx1">
                              <a:lumMod val="75000"/>
                            </a:schemeClr>
                          </a:solidFill>
                          <a:latin typeface="Roboto Condensed" panose="020B0604020202020204" charset="0"/>
                          <a:ea typeface="Roboto Condensed" panose="020B0604020202020204" charset="0"/>
                        </a:rPr>
                        <a:t>Контрольная работа</a:t>
                      </a: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17</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a:solidFill>
                            <a:schemeClr val="tx1">
                              <a:lumMod val="75000"/>
                            </a:schemeClr>
                          </a:solidFill>
                          <a:latin typeface="Roboto Condensed" panose="020B0604020202020204" charset="0"/>
                          <a:ea typeface="Roboto Condensed" panose="020B0604020202020204" charset="0"/>
                        </a:rPr>
                        <a:t>Администрирование крупнейших налогоплательщиков</a:t>
                      </a: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smtClean="0">
                          <a:solidFill>
                            <a:schemeClr val="tx1">
                              <a:lumMod val="75000"/>
                            </a:schemeClr>
                          </a:solidFill>
                          <a:latin typeface="Roboto Condensed" panose="020B0604020202020204" charset="0"/>
                          <a:ea typeface="Roboto Condensed" panose="020B0604020202020204" charset="0"/>
                        </a:rPr>
                        <a:t>33</a:t>
                      </a:r>
                      <a:endParaRPr lang="ru-RU" sz="1400" b="0" dirty="0">
                        <a:solidFill>
                          <a:schemeClr val="tx1">
                            <a:lumMod val="75000"/>
                          </a:schemeClr>
                        </a:solidFill>
                        <a:latin typeface="Roboto Condensed" panose="020B0604020202020204" charset="0"/>
                        <a:ea typeface="Roboto Condensed"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0">
                <a:tc>
                  <a:txBody>
                    <a:bodyPr/>
                    <a:lstStyle/>
                    <a:p>
                      <a:r>
                        <a:rPr lang="ru-RU" sz="1400" b="0" dirty="0">
                          <a:solidFill>
                            <a:schemeClr val="tx1">
                              <a:lumMod val="75000"/>
                            </a:schemeClr>
                          </a:solidFill>
                          <a:latin typeface="Roboto Condensed" panose="020B0604020202020204" charset="0"/>
                          <a:ea typeface="Roboto Condensed" panose="020B0604020202020204" charset="0"/>
                        </a:rPr>
                        <a:t>Камеральный контроль</a:t>
                      </a: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18</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1219170" rtl="0" eaLnBrk="1" latinLnBrk="0" hangingPunct="1"/>
                      <a:r>
                        <a:rPr lang="ru-RU" sz="1400" b="0" kern="1200" dirty="0" smtClean="0">
                          <a:solidFill>
                            <a:schemeClr val="tx1">
                              <a:lumMod val="75000"/>
                            </a:schemeClr>
                          </a:solidFill>
                          <a:latin typeface="Roboto Condensed" panose="020B0604020202020204" charset="0"/>
                          <a:ea typeface="Roboto Condensed" panose="020B0604020202020204" charset="0"/>
                          <a:cs typeface="+mn-cs"/>
                        </a:rPr>
                        <a:t>Кадровая работа</a:t>
                      </a:r>
                      <a:endParaRPr lang="ru-RU" sz="1400" b="0" kern="1200" dirty="0">
                        <a:solidFill>
                          <a:schemeClr val="tx1">
                            <a:lumMod val="75000"/>
                          </a:schemeClr>
                        </a:solidFill>
                        <a:latin typeface="Roboto Condensed" panose="020B0604020202020204" charset="0"/>
                        <a:ea typeface="Roboto Condensed" panose="020B0604020202020204" charset="0"/>
                        <a:cs typeface="+mn-cs"/>
                      </a:endParaRP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1219170" rtl="0" eaLnBrk="1" latinLnBrk="0" hangingPunct="1"/>
                      <a:r>
                        <a:rPr lang="ru-RU" sz="1400" b="0" kern="1200" dirty="0" smtClean="0">
                          <a:solidFill>
                            <a:schemeClr val="tx1">
                              <a:lumMod val="75000"/>
                            </a:schemeClr>
                          </a:solidFill>
                          <a:latin typeface="Roboto Condensed" panose="020B0604020202020204" charset="0"/>
                          <a:ea typeface="Roboto Condensed" panose="020B0604020202020204" charset="0"/>
                          <a:cs typeface="+mn-cs"/>
                        </a:rPr>
                        <a:t>34</a:t>
                      </a:r>
                      <a:endParaRPr lang="ru-RU" sz="1400" b="0" kern="1200" dirty="0">
                        <a:solidFill>
                          <a:schemeClr val="tx1">
                            <a:lumMod val="75000"/>
                          </a:schemeClr>
                        </a:solidFill>
                        <a:latin typeface="Roboto Condensed" panose="020B0604020202020204" charset="0"/>
                        <a:ea typeface="Roboto Condensed" panose="020B0604020202020204" charset="0"/>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0">
                <a:tc>
                  <a:txBody>
                    <a:bodyPr/>
                    <a:lstStyle/>
                    <a:p>
                      <a:r>
                        <a:rPr lang="ru-RU" sz="1400" b="0" dirty="0">
                          <a:solidFill>
                            <a:schemeClr val="tx1">
                              <a:lumMod val="75000"/>
                            </a:schemeClr>
                          </a:solidFill>
                          <a:latin typeface="Roboto Condensed" panose="020B0604020202020204" charset="0"/>
                          <a:ea typeface="Roboto Condensed" panose="020B0604020202020204" charset="0"/>
                        </a:rPr>
                        <a:t>Налоговый контроль цен</a:t>
                      </a: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1400" b="0" dirty="0">
                          <a:solidFill>
                            <a:schemeClr val="tx1">
                              <a:lumMod val="75000"/>
                            </a:schemeClr>
                          </a:solidFill>
                          <a:latin typeface="Roboto Condensed" panose="020B0604020202020204" charset="0"/>
                          <a:ea typeface="Roboto Condensed" panose="020B0604020202020204" charset="0"/>
                        </a:rPr>
                        <a:t>19</a:t>
                      </a: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1219170" rtl="0" eaLnBrk="1" latinLnBrk="0" hangingPunct="1"/>
                      <a:r>
                        <a:rPr lang="ru-RU" sz="1400" b="0" kern="1200" dirty="0" smtClean="0">
                          <a:solidFill>
                            <a:schemeClr val="tx1">
                              <a:lumMod val="75000"/>
                            </a:schemeClr>
                          </a:solidFill>
                          <a:latin typeface="Roboto Condensed" panose="020B0604020202020204" charset="0"/>
                          <a:ea typeface="Roboto Condensed" panose="020B0604020202020204" charset="0"/>
                          <a:cs typeface="+mn-cs"/>
                        </a:rPr>
                        <a:t>Международное сотрудничество</a:t>
                      </a:r>
                      <a:endParaRPr lang="ru-RU" sz="1400" b="0" kern="1200" dirty="0">
                        <a:solidFill>
                          <a:schemeClr val="tx1">
                            <a:lumMod val="75000"/>
                          </a:schemeClr>
                        </a:solidFill>
                        <a:latin typeface="Roboto Condensed" panose="020B0604020202020204" charset="0"/>
                        <a:ea typeface="Roboto Condensed" panose="020B0604020202020204" charset="0"/>
                        <a:cs typeface="+mn-cs"/>
                      </a:endParaRP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1219170" rtl="0" eaLnBrk="1" latinLnBrk="0" hangingPunct="1"/>
                      <a:r>
                        <a:rPr lang="ru-RU" sz="1400" b="0" kern="1200" dirty="0" smtClean="0">
                          <a:solidFill>
                            <a:schemeClr val="tx1">
                              <a:lumMod val="75000"/>
                            </a:schemeClr>
                          </a:solidFill>
                          <a:latin typeface="Roboto Condensed" panose="020B0604020202020204" charset="0"/>
                          <a:ea typeface="Roboto Condensed" panose="020B0604020202020204" charset="0"/>
                          <a:cs typeface="+mn-cs"/>
                        </a:rPr>
                        <a:t>3</a:t>
                      </a:r>
                      <a:r>
                        <a:rPr lang="en-US" sz="1400" b="0" kern="1200" dirty="0" smtClean="0">
                          <a:solidFill>
                            <a:schemeClr val="tx1">
                              <a:lumMod val="75000"/>
                            </a:schemeClr>
                          </a:solidFill>
                          <a:latin typeface="Roboto Condensed" panose="020B0604020202020204" charset="0"/>
                          <a:ea typeface="Roboto Condensed" panose="020B0604020202020204" charset="0"/>
                          <a:cs typeface="+mn-cs"/>
                        </a:rPr>
                        <a:t>5</a:t>
                      </a:r>
                      <a:endParaRPr lang="ru-RU" sz="1400" b="0" kern="1200" dirty="0">
                        <a:solidFill>
                          <a:schemeClr val="tx1">
                            <a:lumMod val="75000"/>
                          </a:schemeClr>
                        </a:solidFill>
                        <a:latin typeface="Roboto Condensed" panose="020B0604020202020204" charset="0"/>
                        <a:ea typeface="Roboto Condensed" panose="020B0604020202020204" charset="0"/>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0">
                <a:tc>
                  <a:txBody>
                    <a:bodyPr/>
                    <a:lstStyle/>
                    <a:p>
                      <a:endParaRPr lang="ru-RU" sz="1400" b="0" dirty="0">
                        <a:solidFill>
                          <a:schemeClr val="tx1">
                            <a:lumMod val="75000"/>
                          </a:schemeClr>
                        </a:solidFill>
                        <a:latin typeface="Roboto Condensed" panose="020B0604020202020204" charset="0"/>
                        <a:ea typeface="Roboto Condensed" panose="020B0604020202020204" charset="0"/>
                      </a:endParaRPr>
                    </a:p>
                  </a:txBody>
                  <a:tcPr marL="18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ru-RU" sz="1400" b="0" dirty="0">
                        <a:solidFill>
                          <a:schemeClr val="tx1">
                            <a:lumMod val="75000"/>
                          </a:schemeClr>
                        </a:solidFill>
                        <a:latin typeface="Roboto Condensed" panose="020B0604020202020204" charset="0"/>
                        <a:ea typeface="Roboto Condensed" panose="020B0604020202020204" charset="0"/>
                      </a:endParaRPr>
                    </a:p>
                  </a:txBody>
                  <a:tcPr anchor="ctr">
                    <a:lnL w="12700" cmpd="sng">
                      <a:noFill/>
                    </a:lnL>
                    <a:lnR w="28575"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ru-RU" sz="1400" b="0" dirty="0">
                          <a:solidFill>
                            <a:schemeClr val="tx1">
                              <a:lumMod val="75000"/>
                            </a:schemeClr>
                          </a:solidFill>
                          <a:latin typeface="Roboto Condensed" panose="020B0604020202020204" charset="0"/>
                          <a:ea typeface="Roboto Condensed" panose="020B0604020202020204" charset="0"/>
                        </a:rPr>
                        <a:t>Основные изменения налогового законодательства</a:t>
                      </a:r>
                    </a:p>
                  </a:txBody>
                  <a:tcPr marL="180000" anchor="ctr">
                    <a:lnL w="28575"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400" b="0" dirty="0" smtClean="0">
                          <a:solidFill>
                            <a:schemeClr val="tx1">
                              <a:lumMod val="75000"/>
                            </a:schemeClr>
                          </a:solidFill>
                          <a:latin typeface="Roboto Condensed" panose="020B0604020202020204" charset="0"/>
                          <a:ea typeface="Roboto Condensed" panose="020B0604020202020204" charset="0"/>
                        </a:rPr>
                        <a:t>36</a:t>
                      </a:r>
                      <a:endParaRPr lang="ru-RU" sz="1400" b="0" dirty="0" smtClean="0">
                        <a:solidFill>
                          <a:schemeClr val="tx1">
                            <a:lumMod val="75000"/>
                          </a:schemeClr>
                        </a:solidFill>
                        <a:latin typeface="Roboto Condensed" panose="020B0604020202020204" charset="0"/>
                        <a:ea typeface="Roboto Condensed"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7375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extLst>
          </p:cNvPr>
          <p:cNvSpPr/>
          <p:nvPr/>
        </p:nvSpPr>
        <p:spPr>
          <a:xfrm>
            <a:off x="0" y="0"/>
            <a:ext cx="1235075" cy="1235075"/>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ru-RU" dirty="0"/>
          </a:p>
        </p:txBody>
      </p:sp>
      <p:sp>
        <p:nvSpPr>
          <p:cNvPr id="16" name="Subtitle 2">
            <a:extLst>
              <a:ext uri="{FF2B5EF4-FFF2-40B4-BE49-F238E27FC236}"/>
            </a:extLst>
          </p:cNvPr>
          <p:cNvSpPr txBox="1">
            <a:spLocks/>
          </p:cNvSpPr>
          <p:nvPr/>
        </p:nvSpPr>
        <p:spPr>
          <a:xfrm>
            <a:off x="1595438" y="0"/>
            <a:ext cx="9864725" cy="1235075"/>
          </a:xfrm>
          <a:prstGeom prst="rect">
            <a:avLst/>
          </a:prstGeom>
        </p:spPr>
        <p:txBody>
          <a:bodyPr lIns="0" tIns="0" rIns="0" bIns="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fontAlgn="auto">
              <a:spcAft>
                <a:spcPts val="0"/>
              </a:spcAft>
              <a:tabLst>
                <a:tab pos="342900" algn="l"/>
              </a:tabLst>
              <a:defRPr/>
            </a:pPr>
            <a:r>
              <a:rPr lang="ru-RU" b="1" dirty="0">
                <a:solidFill>
                  <a:schemeClr val="tx1">
                    <a:lumMod val="75000"/>
                  </a:schemeClr>
                </a:solidFill>
                <a:latin typeface="Roboto Condensed" panose="02000000000000000000" pitchFamily="2" charset="0"/>
              </a:rPr>
              <a:t>ВАЛЮТНЫЙ КОНТРОЛЬ </a:t>
            </a:r>
          </a:p>
        </p:txBody>
      </p:sp>
      <p:grpSp>
        <p:nvGrpSpPr>
          <p:cNvPr id="22532" name="Группа 43"/>
          <p:cNvGrpSpPr>
            <a:grpSpLocks/>
          </p:cNvGrpSpPr>
          <p:nvPr/>
        </p:nvGrpSpPr>
        <p:grpSpPr bwMode="auto">
          <a:xfrm>
            <a:off x="169863" y="169863"/>
            <a:ext cx="895350" cy="895350"/>
            <a:chOff x="1398681" y="3263936"/>
            <a:chExt cx="1231598" cy="1231598"/>
          </a:xfrm>
        </p:grpSpPr>
        <p:grpSp>
          <p:nvGrpSpPr>
            <p:cNvPr id="22551" name="Рисунок 2"/>
            <p:cNvGrpSpPr>
              <a:grpSpLocks/>
            </p:cNvGrpSpPr>
            <p:nvPr/>
          </p:nvGrpSpPr>
          <p:grpSpPr bwMode="auto">
            <a:xfrm>
              <a:off x="1597898" y="3407558"/>
              <a:ext cx="833162" cy="944353"/>
              <a:chOff x="1542689" y="2816538"/>
              <a:chExt cx="833162" cy="944353"/>
            </a:xfrm>
          </p:grpSpPr>
          <p:grpSp>
            <p:nvGrpSpPr>
              <p:cNvPr id="22553" name="Рисунок 2"/>
              <p:cNvGrpSpPr>
                <a:grpSpLocks/>
              </p:cNvGrpSpPr>
              <p:nvPr/>
            </p:nvGrpSpPr>
            <p:grpSpPr bwMode="auto">
              <a:xfrm>
                <a:off x="1581297" y="2876064"/>
                <a:ext cx="755946" cy="825721"/>
                <a:chOff x="1581297" y="2876064"/>
                <a:chExt cx="755946" cy="825721"/>
              </a:xfrm>
            </p:grpSpPr>
            <p:sp>
              <p:nvSpPr>
                <p:cNvPr id="22555" name="Полилиния: фигура 22"/>
                <p:cNvSpPr>
                  <a:spLocks/>
                </p:cNvSpPr>
                <p:nvPr/>
              </p:nvSpPr>
              <p:spPr bwMode="auto">
                <a:xfrm rot="-3598124">
                  <a:off x="1761688" y="3431256"/>
                  <a:ext cx="34749" cy="340542"/>
                </a:xfrm>
                <a:custGeom>
                  <a:avLst/>
                  <a:gdLst>
                    <a:gd name="T0" fmla="*/ 0 w 34749"/>
                    <a:gd name="T1" fmla="*/ 0 h 340542"/>
                    <a:gd name="T2" fmla="*/ 34749 w 34749"/>
                    <a:gd name="T3" fmla="*/ 0 h 340542"/>
                    <a:gd name="T4" fmla="*/ 34749 w 34749"/>
                    <a:gd name="T5" fmla="*/ 340542 h 340542"/>
                    <a:gd name="T6" fmla="*/ 0 w 34749"/>
                    <a:gd name="T7" fmla="*/ 340542 h 3405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9" h="340542">
                      <a:moveTo>
                        <a:pt x="0" y="0"/>
                      </a:moveTo>
                      <a:lnTo>
                        <a:pt x="34749" y="0"/>
                      </a:lnTo>
                      <a:lnTo>
                        <a:pt x="34749" y="340542"/>
                      </a:lnTo>
                      <a:lnTo>
                        <a:pt x="0" y="340542"/>
                      </a:lnTo>
                      <a:lnTo>
                        <a:pt x="0" y="0"/>
                      </a:lnTo>
                      <a:close/>
                    </a:path>
                  </a:pathLst>
                </a:custGeom>
                <a:solidFill>
                  <a:srgbClr val="43D3E8"/>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22556" name="Полилиния: фигура 23"/>
                <p:cNvSpPr>
                  <a:spLocks/>
                </p:cNvSpPr>
                <p:nvPr/>
              </p:nvSpPr>
              <p:spPr bwMode="auto">
                <a:xfrm>
                  <a:off x="1581297" y="3118453"/>
                  <a:ext cx="34747" cy="340523"/>
                </a:xfrm>
                <a:custGeom>
                  <a:avLst/>
                  <a:gdLst>
                    <a:gd name="T0" fmla="*/ 0 w 34747"/>
                    <a:gd name="T1" fmla="*/ 0 h 340523"/>
                    <a:gd name="T2" fmla="*/ 34747 w 34747"/>
                    <a:gd name="T3" fmla="*/ 0 h 340523"/>
                    <a:gd name="T4" fmla="*/ 34747 w 34747"/>
                    <a:gd name="T5" fmla="*/ 340523 h 340523"/>
                    <a:gd name="T6" fmla="*/ 0 w 34747"/>
                    <a:gd name="T7" fmla="*/ 340523 h 3405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7" h="340523">
                      <a:moveTo>
                        <a:pt x="0" y="0"/>
                      </a:moveTo>
                      <a:lnTo>
                        <a:pt x="34747" y="0"/>
                      </a:lnTo>
                      <a:lnTo>
                        <a:pt x="34747" y="340523"/>
                      </a:lnTo>
                      <a:lnTo>
                        <a:pt x="0" y="340523"/>
                      </a:lnTo>
                      <a:lnTo>
                        <a:pt x="0" y="0"/>
                      </a:lnTo>
                      <a:close/>
                    </a:path>
                  </a:pathLst>
                </a:custGeom>
                <a:solidFill>
                  <a:srgbClr val="43D3E8"/>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22557" name="Полилиния: фигура 24"/>
                <p:cNvSpPr>
                  <a:spLocks/>
                </p:cNvSpPr>
                <p:nvPr/>
              </p:nvSpPr>
              <p:spPr bwMode="auto">
                <a:xfrm rot="-3599189">
                  <a:off x="1761364" y="3014443"/>
                  <a:ext cx="34746" cy="340520"/>
                </a:xfrm>
                <a:custGeom>
                  <a:avLst/>
                  <a:gdLst>
                    <a:gd name="T0" fmla="*/ 0 w 34746"/>
                    <a:gd name="T1" fmla="*/ 0 h 340520"/>
                    <a:gd name="T2" fmla="*/ 34747 w 34746"/>
                    <a:gd name="T3" fmla="*/ 0 h 340520"/>
                    <a:gd name="T4" fmla="*/ 34747 w 34746"/>
                    <a:gd name="T5" fmla="*/ 340521 h 340520"/>
                    <a:gd name="T6" fmla="*/ 0 w 34746"/>
                    <a:gd name="T7" fmla="*/ 340521 h 340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6" h="340520">
                      <a:moveTo>
                        <a:pt x="0" y="0"/>
                      </a:moveTo>
                      <a:lnTo>
                        <a:pt x="34747" y="0"/>
                      </a:lnTo>
                      <a:lnTo>
                        <a:pt x="34747" y="340521"/>
                      </a:lnTo>
                      <a:lnTo>
                        <a:pt x="0" y="340521"/>
                      </a:lnTo>
                      <a:lnTo>
                        <a:pt x="0" y="0"/>
                      </a:lnTo>
                      <a:close/>
                    </a:path>
                  </a:pathLst>
                </a:custGeom>
                <a:solidFill>
                  <a:srgbClr val="242D3C"/>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22558" name="Полилиния: фигура 25"/>
                <p:cNvSpPr>
                  <a:spLocks/>
                </p:cNvSpPr>
                <p:nvPr/>
              </p:nvSpPr>
              <p:spPr bwMode="auto">
                <a:xfrm>
                  <a:off x="1941897" y="3326937"/>
                  <a:ext cx="34747" cy="340523"/>
                </a:xfrm>
                <a:custGeom>
                  <a:avLst/>
                  <a:gdLst>
                    <a:gd name="T0" fmla="*/ 0 w 34747"/>
                    <a:gd name="T1" fmla="*/ 0 h 340523"/>
                    <a:gd name="T2" fmla="*/ 34747 w 34747"/>
                    <a:gd name="T3" fmla="*/ 0 h 340523"/>
                    <a:gd name="T4" fmla="*/ 34747 w 34747"/>
                    <a:gd name="T5" fmla="*/ 340523 h 340523"/>
                    <a:gd name="T6" fmla="*/ 0 w 34747"/>
                    <a:gd name="T7" fmla="*/ 340523 h 3405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7" h="340523">
                      <a:moveTo>
                        <a:pt x="0" y="0"/>
                      </a:moveTo>
                      <a:lnTo>
                        <a:pt x="34747" y="0"/>
                      </a:lnTo>
                      <a:lnTo>
                        <a:pt x="34747" y="340523"/>
                      </a:lnTo>
                      <a:lnTo>
                        <a:pt x="0" y="340523"/>
                      </a:lnTo>
                      <a:lnTo>
                        <a:pt x="0" y="0"/>
                      </a:lnTo>
                      <a:close/>
                    </a:path>
                  </a:pathLst>
                </a:custGeom>
                <a:solidFill>
                  <a:srgbClr val="43D3E8"/>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22559" name="Полилиния: фигура 26"/>
                <p:cNvSpPr>
                  <a:spLocks/>
                </p:cNvSpPr>
                <p:nvPr/>
              </p:nvSpPr>
              <p:spPr bwMode="auto">
                <a:xfrm rot="-1798039">
                  <a:off x="1608964" y="2958607"/>
                  <a:ext cx="339747" cy="34746"/>
                </a:xfrm>
                <a:custGeom>
                  <a:avLst/>
                  <a:gdLst>
                    <a:gd name="T0" fmla="*/ 0 w 339747"/>
                    <a:gd name="T1" fmla="*/ 0 h 34746"/>
                    <a:gd name="T2" fmla="*/ 339747 w 339747"/>
                    <a:gd name="T3" fmla="*/ 0 h 34746"/>
                    <a:gd name="T4" fmla="*/ 339747 w 339747"/>
                    <a:gd name="T5" fmla="*/ 34747 h 34746"/>
                    <a:gd name="T6" fmla="*/ 0 w 339747"/>
                    <a:gd name="T7" fmla="*/ 34747 h 347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9747" h="34746">
                      <a:moveTo>
                        <a:pt x="0" y="0"/>
                      </a:moveTo>
                      <a:lnTo>
                        <a:pt x="339747" y="0"/>
                      </a:lnTo>
                      <a:lnTo>
                        <a:pt x="339747" y="34747"/>
                      </a:lnTo>
                      <a:lnTo>
                        <a:pt x="0" y="34747"/>
                      </a:lnTo>
                      <a:lnTo>
                        <a:pt x="0" y="0"/>
                      </a:lnTo>
                      <a:close/>
                    </a:path>
                  </a:pathLst>
                </a:custGeom>
                <a:solidFill>
                  <a:srgbClr val="F96232"/>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22560" name="Полилиния: фигура 27"/>
                <p:cNvSpPr>
                  <a:spLocks/>
                </p:cNvSpPr>
                <p:nvPr/>
              </p:nvSpPr>
              <p:spPr bwMode="auto">
                <a:xfrm rot="-3599189">
                  <a:off x="1761364" y="3014443"/>
                  <a:ext cx="34746" cy="340520"/>
                </a:xfrm>
                <a:custGeom>
                  <a:avLst/>
                  <a:gdLst>
                    <a:gd name="T0" fmla="*/ 0 w 34746"/>
                    <a:gd name="T1" fmla="*/ 0 h 340520"/>
                    <a:gd name="T2" fmla="*/ 34747 w 34746"/>
                    <a:gd name="T3" fmla="*/ 0 h 340520"/>
                    <a:gd name="T4" fmla="*/ 34747 w 34746"/>
                    <a:gd name="T5" fmla="*/ 340521 h 340520"/>
                    <a:gd name="T6" fmla="*/ 0 w 34746"/>
                    <a:gd name="T7" fmla="*/ 340521 h 340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6" h="340520">
                      <a:moveTo>
                        <a:pt x="0" y="0"/>
                      </a:moveTo>
                      <a:lnTo>
                        <a:pt x="34747" y="0"/>
                      </a:lnTo>
                      <a:lnTo>
                        <a:pt x="34747" y="340521"/>
                      </a:lnTo>
                      <a:lnTo>
                        <a:pt x="0" y="340521"/>
                      </a:lnTo>
                      <a:lnTo>
                        <a:pt x="0" y="0"/>
                      </a:lnTo>
                      <a:close/>
                    </a:path>
                  </a:pathLst>
                </a:custGeom>
                <a:solidFill>
                  <a:srgbClr val="F96232"/>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22561" name="Полилиния: фигура 28"/>
                <p:cNvSpPr>
                  <a:spLocks/>
                </p:cNvSpPr>
                <p:nvPr/>
              </p:nvSpPr>
              <p:spPr bwMode="auto">
                <a:xfrm rot="-3601663">
                  <a:off x="2122922" y="2805909"/>
                  <a:ext cx="34748" cy="340536"/>
                </a:xfrm>
                <a:custGeom>
                  <a:avLst/>
                  <a:gdLst>
                    <a:gd name="T0" fmla="*/ 0 w 34748"/>
                    <a:gd name="T1" fmla="*/ 0 h 340536"/>
                    <a:gd name="T2" fmla="*/ 34749 w 34748"/>
                    <a:gd name="T3" fmla="*/ 0 h 340536"/>
                    <a:gd name="T4" fmla="*/ 34749 w 34748"/>
                    <a:gd name="T5" fmla="*/ 340536 h 340536"/>
                    <a:gd name="T6" fmla="*/ 0 w 34748"/>
                    <a:gd name="T7" fmla="*/ 340536 h 3405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8" h="340536">
                      <a:moveTo>
                        <a:pt x="0" y="0"/>
                      </a:moveTo>
                      <a:lnTo>
                        <a:pt x="34749" y="0"/>
                      </a:lnTo>
                      <a:lnTo>
                        <a:pt x="34749" y="340536"/>
                      </a:lnTo>
                      <a:lnTo>
                        <a:pt x="0" y="340536"/>
                      </a:lnTo>
                      <a:lnTo>
                        <a:pt x="0" y="0"/>
                      </a:lnTo>
                      <a:close/>
                    </a:path>
                  </a:pathLst>
                </a:custGeom>
                <a:solidFill>
                  <a:srgbClr val="F96232"/>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22562" name="Полилиния: фигура 29"/>
                <p:cNvSpPr>
                  <a:spLocks/>
                </p:cNvSpPr>
                <p:nvPr/>
              </p:nvSpPr>
              <p:spPr bwMode="auto">
                <a:xfrm rot="-1800341">
                  <a:off x="1969687" y="3166902"/>
                  <a:ext cx="340532" cy="34748"/>
                </a:xfrm>
                <a:custGeom>
                  <a:avLst/>
                  <a:gdLst>
                    <a:gd name="T0" fmla="*/ 0 w 340532"/>
                    <a:gd name="T1" fmla="*/ 0 h 34748"/>
                    <a:gd name="T2" fmla="*/ 340533 w 340532"/>
                    <a:gd name="T3" fmla="*/ 0 h 34748"/>
                    <a:gd name="T4" fmla="*/ 340533 w 340532"/>
                    <a:gd name="T5" fmla="*/ 34748 h 34748"/>
                    <a:gd name="T6" fmla="*/ 0 w 340532"/>
                    <a:gd name="T7" fmla="*/ 34748 h 34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0532" h="34748">
                      <a:moveTo>
                        <a:pt x="0" y="0"/>
                      </a:moveTo>
                      <a:lnTo>
                        <a:pt x="340533" y="0"/>
                      </a:lnTo>
                      <a:lnTo>
                        <a:pt x="340533" y="34748"/>
                      </a:lnTo>
                      <a:lnTo>
                        <a:pt x="0" y="34748"/>
                      </a:lnTo>
                      <a:lnTo>
                        <a:pt x="0" y="0"/>
                      </a:lnTo>
                      <a:close/>
                    </a:path>
                  </a:pathLst>
                </a:custGeom>
                <a:solidFill>
                  <a:srgbClr val="242D3C"/>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22563" name="Полилиния: фигура 30"/>
                <p:cNvSpPr>
                  <a:spLocks/>
                </p:cNvSpPr>
                <p:nvPr/>
              </p:nvSpPr>
              <p:spPr bwMode="auto">
                <a:xfrm>
                  <a:off x="2302497" y="3118453"/>
                  <a:ext cx="34747" cy="340523"/>
                </a:xfrm>
                <a:custGeom>
                  <a:avLst/>
                  <a:gdLst>
                    <a:gd name="T0" fmla="*/ 0 w 34747"/>
                    <a:gd name="T1" fmla="*/ 0 h 340523"/>
                    <a:gd name="T2" fmla="*/ 34747 w 34747"/>
                    <a:gd name="T3" fmla="*/ 0 h 340523"/>
                    <a:gd name="T4" fmla="*/ 34747 w 34747"/>
                    <a:gd name="T5" fmla="*/ 340523 h 340523"/>
                    <a:gd name="T6" fmla="*/ 0 w 34747"/>
                    <a:gd name="T7" fmla="*/ 340523 h 3405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7" h="340523">
                      <a:moveTo>
                        <a:pt x="0" y="0"/>
                      </a:moveTo>
                      <a:lnTo>
                        <a:pt x="34747" y="0"/>
                      </a:lnTo>
                      <a:lnTo>
                        <a:pt x="34747" y="340523"/>
                      </a:lnTo>
                      <a:lnTo>
                        <a:pt x="0" y="340523"/>
                      </a:lnTo>
                      <a:lnTo>
                        <a:pt x="0" y="0"/>
                      </a:lnTo>
                      <a:close/>
                    </a:path>
                  </a:pathLst>
                </a:custGeom>
                <a:solidFill>
                  <a:srgbClr val="43D3E8"/>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22564" name="Полилиния: фигура 31"/>
                <p:cNvSpPr>
                  <a:spLocks/>
                </p:cNvSpPr>
                <p:nvPr/>
              </p:nvSpPr>
              <p:spPr bwMode="auto">
                <a:xfrm rot="-1800341">
                  <a:off x="1969687" y="3166902"/>
                  <a:ext cx="340532" cy="34748"/>
                </a:xfrm>
                <a:custGeom>
                  <a:avLst/>
                  <a:gdLst>
                    <a:gd name="T0" fmla="*/ 0 w 340532"/>
                    <a:gd name="T1" fmla="*/ 0 h 34748"/>
                    <a:gd name="T2" fmla="*/ 340533 w 340532"/>
                    <a:gd name="T3" fmla="*/ 0 h 34748"/>
                    <a:gd name="T4" fmla="*/ 340533 w 340532"/>
                    <a:gd name="T5" fmla="*/ 34748 h 34748"/>
                    <a:gd name="T6" fmla="*/ 0 w 340532"/>
                    <a:gd name="T7" fmla="*/ 34748 h 34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0532" h="34748">
                      <a:moveTo>
                        <a:pt x="0" y="0"/>
                      </a:moveTo>
                      <a:lnTo>
                        <a:pt x="340533" y="0"/>
                      </a:lnTo>
                      <a:lnTo>
                        <a:pt x="340533" y="34748"/>
                      </a:lnTo>
                      <a:lnTo>
                        <a:pt x="0" y="34748"/>
                      </a:lnTo>
                      <a:lnTo>
                        <a:pt x="0" y="0"/>
                      </a:lnTo>
                      <a:close/>
                    </a:path>
                  </a:pathLst>
                </a:custGeom>
                <a:solidFill>
                  <a:srgbClr val="F96232"/>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22565" name="Полилиния: фигура 32"/>
                <p:cNvSpPr>
                  <a:spLocks/>
                </p:cNvSpPr>
                <p:nvPr/>
              </p:nvSpPr>
              <p:spPr bwMode="auto">
                <a:xfrm rot="-1801578">
                  <a:off x="1969829" y="3583842"/>
                  <a:ext cx="340525" cy="34747"/>
                </a:xfrm>
                <a:custGeom>
                  <a:avLst/>
                  <a:gdLst>
                    <a:gd name="T0" fmla="*/ 0 w 340525"/>
                    <a:gd name="T1" fmla="*/ 0 h 34747"/>
                    <a:gd name="T2" fmla="*/ 340525 w 340525"/>
                    <a:gd name="T3" fmla="*/ 0 h 34747"/>
                    <a:gd name="T4" fmla="*/ 340525 w 340525"/>
                    <a:gd name="T5" fmla="*/ 34747 h 34747"/>
                    <a:gd name="T6" fmla="*/ 0 w 340525"/>
                    <a:gd name="T7" fmla="*/ 34747 h 347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0525" h="34747">
                      <a:moveTo>
                        <a:pt x="0" y="0"/>
                      </a:moveTo>
                      <a:lnTo>
                        <a:pt x="340525" y="0"/>
                      </a:lnTo>
                      <a:lnTo>
                        <a:pt x="340525" y="34747"/>
                      </a:lnTo>
                      <a:lnTo>
                        <a:pt x="0" y="34747"/>
                      </a:lnTo>
                      <a:lnTo>
                        <a:pt x="0" y="0"/>
                      </a:lnTo>
                      <a:close/>
                    </a:path>
                  </a:pathLst>
                </a:custGeom>
                <a:solidFill>
                  <a:srgbClr val="43D3E8"/>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22566" name="Полилиния: фигура 33"/>
                <p:cNvSpPr>
                  <a:spLocks/>
                </p:cNvSpPr>
                <p:nvPr/>
              </p:nvSpPr>
              <p:spPr bwMode="auto">
                <a:xfrm>
                  <a:off x="1941897" y="3326937"/>
                  <a:ext cx="34747" cy="340523"/>
                </a:xfrm>
                <a:custGeom>
                  <a:avLst/>
                  <a:gdLst>
                    <a:gd name="T0" fmla="*/ 0 w 34747"/>
                    <a:gd name="T1" fmla="*/ 0 h 340523"/>
                    <a:gd name="T2" fmla="*/ 34747 w 34747"/>
                    <a:gd name="T3" fmla="*/ 0 h 340523"/>
                    <a:gd name="T4" fmla="*/ 34747 w 34747"/>
                    <a:gd name="T5" fmla="*/ 340523 h 340523"/>
                    <a:gd name="T6" fmla="*/ 0 w 34747"/>
                    <a:gd name="T7" fmla="*/ 340523 h 3405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7" h="340523">
                      <a:moveTo>
                        <a:pt x="0" y="0"/>
                      </a:moveTo>
                      <a:lnTo>
                        <a:pt x="34747" y="0"/>
                      </a:lnTo>
                      <a:lnTo>
                        <a:pt x="34747" y="340523"/>
                      </a:lnTo>
                      <a:lnTo>
                        <a:pt x="0" y="340523"/>
                      </a:lnTo>
                      <a:lnTo>
                        <a:pt x="0" y="0"/>
                      </a:lnTo>
                      <a:close/>
                    </a:path>
                  </a:pathLst>
                </a:custGeom>
                <a:solidFill>
                  <a:srgbClr val="43D3E8"/>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grpSp>
          <p:grpSp>
            <p:nvGrpSpPr>
              <p:cNvPr id="35" name="Рисунок 2">
                <a:extLst>
                  <a:ext uri="{FF2B5EF4-FFF2-40B4-BE49-F238E27FC236}"/>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sp>
              <p:nvSpPr>
                <p:cNvPr id="37" name="Полилиния: фигура 36">
                  <a:extLst>
                    <a:ext uri="{FF2B5EF4-FFF2-40B4-BE49-F238E27FC236}"/>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sp>
              <p:nvSpPr>
                <p:cNvPr id="38" name="Полилиния: фигура 37">
                  <a:extLst>
                    <a:ext uri="{FF2B5EF4-FFF2-40B4-BE49-F238E27FC236}"/>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sp>
              <p:nvSpPr>
                <p:cNvPr id="39" name="Полилиния: фигура 38">
                  <a:extLst>
                    <a:ext uri="{FF2B5EF4-FFF2-40B4-BE49-F238E27FC236}"/>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sp>
              <p:nvSpPr>
                <p:cNvPr id="40" name="Полилиния: фигура 39">
                  <a:extLst>
                    <a:ext uri="{FF2B5EF4-FFF2-40B4-BE49-F238E27FC236}"/>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sp>
              <p:nvSpPr>
                <p:cNvPr id="41" name="Полилиния: фигура 40">
                  <a:extLst>
                    <a:ext uri="{FF2B5EF4-FFF2-40B4-BE49-F238E27FC236}"/>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sp>
              <p:nvSpPr>
                <p:cNvPr id="42" name="Полилиния: фигура 41">
                  <a:extLst>
                    <a:ext uri="{FF2B5EF4-FFF2-40B4-BE49-F238E27FC236}"/>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grpSp>
        </p:grpSp>
        <p:sp>
          <p:nvSpPr>
            <p:cNvPr id="22552" name="Полилиния: фигура 42"/>
            <p:cNvSpPr>
              <a:spLocks/>
            </p:cNvSpPr>
            <p:nvPr/>
          </p:nvSpPr>
          <p:spPr bwMode="auto">
            <a:xfrm>
              <a:off x="1398681" y="3263936"/>
              <a:ext cx="1231598" cy="1231598"/>
            </a:xfrm>
            <a:custGeom>
              <a:avLst/>
              <a:gdLst>
                <a:gd name="T0" fmla="*/ 616185 w 1231598"/>
                <a:gd name="T1" fmla="*/ 1231598 h 1231598"/>
                <a:gd name="T2" fmla="*/ 580666 w 1231598"/>
                <a:gd name="T3" fmla="*/ 1230826 h 1231598"/>
                <a:gd name="T4" fmla="*/ 687996 w 1231598"/>
                <a:gd name="T5" fmla="*/ 1227737 h 1231598"/>
                <a:gd name="T6" fmla="*/ 509627 w 1231598"/>
                <a:gd name="T7" fmla="*/ 1222332 h 1231598"/>
                <a:gd name="T8" fmla="*/ 758263 w 1231598"/>
                <a:gd name="T9" fmla="*/ 1215383 h 1231598"/>
                <a:gd name="T10" fmla="*/ 439360 w 1231598"/>
                <a:gd name="T11" fmla="*/ 1206117 h 1231598"/>
                <a:gd name="T12" fmla="*/ 826985 w 1231598"/>
                <a:gd name="T13" fmla="*/ 1194534 h 1231598"/>
                <a:gd name="T14" fmla="*/ 372182 w 1231598"/>
                <a:gd name="T15" fmla="*/ 1181408 h 1231598"/>
                <a:gd name="T16" fmla="*/ 892619 w 1231598"/>
                <a:gd name="T17" fmla="*/ 1165964 h 1231598"/>
                <a:gd name="T18" fmla="*/ 308093 w 1231598"/>
                <a:gd name="T19" fmla="*/ 1149749 h 1231598"/>
                <a:gd name="T20" fmla="*/ 954392 w 1231598"/>
                <a:gd name="T21" fmla="*/ 1130445 h 1231598"/>
                <a:gd name="T22" fmla="*/ 248636 w 1231598"/>
                <a:gd name="T23" fmla="*/ 1110369 h 1231598"/>
                <a:gd name="T24" fmla="*/ 1011532 w 1231598"/>
                <a:gd name="T25" fmla="*/ 1087204 h 1231598"/>
                <a:gd name="T26" fmla="*/ 193813 w 1231598"/>
                <a:gd name="T27" fmla="*/ 1064039 h 1231598"/>
                <a:gd name="T28" fmla="*/ 1064039 w 1231598"/>
                <a:gd name="T29" fmla="*/ 1038558 h 1231598"/>
                <a:gd name="T30" fmla="*/ 144394 w 1231598"/>
                <a:gd name="T31" fmla="*/ 1012304 h 1231598"/>
                <a:gd name="T32" fmla="*/ 1109597 w 1231598"/>
                <a:gd name="T33" fmla="*/ 983734 h 1231598"/>
                <a:gd name="T34" fmla="*/ 101153 w 1231598"/>
                <a:gd name="T35" fmla="*/ 954392 h 1231598"/>
                <a:gd name="T36" fmla="*/ 1148977 w 1231598"/>
                <a:gd name="T37" fmla="*/ 923506 h 1231598"/>
                <a:gd name="T38" fmla="*/ 65634 w 1231598"/>
                <a:gd name="T39" fmla="*/ 892619 h 1231598"/>
                <a:gd name="T40" fmla="*/ 1181408 w 1231598"/>
                <a:gd name="T41" fmla="*/ 859416 h 1231598"/>
                <a:gd name="T42" fmla="*/ 37064 w 1231598"/>
                <a:gd name="T43" fmla="*/ 826985 h 1231598"/>
                <a:gd name="T44" fmla="*/ 1206117 w 1231598"/>
                <a:gd name="T45" fmla="*/ 792238 h 1231598"/>
                <a:gd name="T46" fmla="*/ 16988 w 1231598"/>
                <a:gd name="T47" fmla="*/ 758263 h 1231598"/>
                <a:gd name="T48" fmla="*/ 1222332 w 1231598"/>
                <a:gd name="T49" fmla="*/ 722744 h 1231598"/>
                <a:gd name="T50" fmla="*/ 3861 w 1231598"/>
                <a:gd name="T51" fmla="*/ 687996 h 1231598"/>
                <a:gd name="T52" fmla="*/ 1231598 w 1231598"/>
                <a:gd name="T53" fmla="*/ 613869 h 1231598"/>
                <a:gd name="T54" fmla="*/ 0 w 1231598"/>
                <a:gd name="T55" fmla="*/ 616185 h 1231598"/>
                <a:gd name="T56" fmla="*/ 1192990 w 1231598"/>
                <a:gd name="T57" fmla="*/ 546691 h 1231598"/>
                <a:gd name="T58" fmla="*/ 3861 w 1231598"/>
                <a:gd name="T59" fmla="*/ 545146 h 1231598"/>
                <a:gd name="T60" fmla="*/ 1180636 w 1231598"/>
                <a:gd name="T61" fmla="*/ 480285 h 1231598"/>
                <a:gd name="T62" fmla="*/ 16215 w 1231598"/>
                <a:gd name="T63" fmla="*/ 474880 h 1231598"/>
                <a:gd name="T64" fmla="*/ 1161331 w 1231598"/>
                <a:gd name="T65" fmla="*/ 415423 h 1231598"/>
                <a:gd name="T66" fmla="*/ 37064 w 1231598"/>
                <a:gd name="T67" fmla="*/ 406157 h 1231598"/>
                <a:gd name="T68" fmla="*/ 1134306 w 1231598"/>
                <a:gd name="T69" fmla="*/ 353650 h 1231598"/>
                <a:gd name="T70" fmla="*/ 64862 w 1231598"/>
                <a:gd name="T71" fmla="*/ 340523 h 1231598"/>
                <a:gd name="T72" fmla="*/ 1101103 w 1231598"/>
                <a:gd name="T73" fmla="*/ 295738 h 1231598"/>
                <a:gd name="T74" fmla="*/ 101153 w 1231598"/>
                <a:gd name="T75" fmla="*/ 277978 h 1231598"/>
                <a:gd name="T76" fmla="*/ 1060178 w 1231598"/>
                <a:gd name="T77" fmla="*/ 241687 h 1231598"/>
                <a:gd name="T78" fmla="*/ 143622 w 1231598"/>
                <a:gd name="T79" fmla="*/ 220838 h 1231598"/>
                <a:gd name="T80" fmla="*/ 1013849 w 1231598"/>
                <a:gd name="T81" fmla="*/ 192268 h 1231598"/>
                <a:gd name="T82" fmla="*/ 192268 w 1231598"/>
                <a:gd name="T83" fmla="*/ 168331 h 1231598"/>
                <a:gd name="T84" fmla="*/ 962114 w 1231598"/>
                <a:gd name="T85" fmla="*/ 149027 h 1231598"/>
                <a:gd name="T86" fmla="*/ 247092 w 1231598"/>
                <a:gd name="T87" fmla="*/ 122002 h 1231598"/>
                <a:gd name="T88" fmla="*/ 905746 w 1231598"/>
                <a:gd name="T89" fmla="*/ 111963 h 1231598"/>
                <a:gd name="T90" fmla="*/ 306548 w 1231598"/>
                <a:gd name="T91" fmla="*/ 82621 h 1231598"/>
                <a:gd name="T92" fmla="*/ 844745 w 1231598"/>
                <a:gd name="T93" fmla="*/ 81849 h 1231598"/>
                <a:gd name="T94" fmla="*/ 370638 w 1231598"/>
                <a:gd name="T95" fmla="*/ 50963 h 1231598"/>
                <a:gd name="T96" fmla="*/ 780656 w 1231598"/>
                <a:gd name="T97" fmla="*/ 58684 h 1231598"/>
                <a:gd name="T98" fmla="*/ 437816 w 1231598"/>
                <a:gd name="T99" fmla="*/ 26254 h 1231598"/>
                <a:gd name="T100" fmla="*/ 715794 w 1231598"/>
                <a:gd name="T101" fmla="*/ 43241 h 1231598"/>
                <a:gd name="T102" fmla="*/ 507310 w 1231598"/>
                <a:gd name="T103" fmla="*/ 10038 h 1231598"/>
                <a:gd name="T104" fmla="*/ 647844 w 1231598"/>
                <a:gd name="T105" fmla="*/ 35519 h 1231598"/>
                <a:gd name="T106" fmla="*/ 579121 w 1231598"/>
                <a:gd name="T107" fmla="*/ 772 h 12315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grpSp>
      <p:sp>
        <p:nvSpPr>
          <p:cNvPr id="3" name="Овал 2">
            <a:extLst>
              <a:ext uri="{FF2B5EF4-FFF2-40B4-BE49-F238E27FC236}"/>
            </a:extLst>
          </p:cNvPr>
          <p:cNvSpPr/>
          <p:nvPr/>
        </p:nvSpPr>
        <p:spPr>
          <a:xfrm>
            <a:off x="328613" y="1665288"/>
            <a:ext cx="2682875" cy="2681287"/>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ru-RU" dirty="0"/>
          </a:p>
        </p:txBody>
      </p:sp>
      <p:sp>
        <p:nvSpPr>
          <p:cNvPr id="22534" name="TextBox 44"/>
          <p:cNvSpPr txBox="1">
            <a:spLocks noChangeArrowheads="1"/>
          </p:cNvSpPr>
          <p:nvPr/>
        </p:nvSpPr>
        <p:spPr bwMode="auto">
          <a:xfrm>
            <a:off x="328613" y="6029325"/>
            <a:ext cx="2682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pPr algn="ctr" eaLnBrk="1" hangingPunct="1"/>
            <a:r>
              <a:rPr lang="ru-RU" altLang="ru-RU" sz="1000" b="1" dirty="0">
                <a:solidFill>
                  <a:srgbClr val="404040"/>
                </a:solidFill>
                <a:latin typeface="Roboto Condensed" charset="0"/>
                <a:ea typeface="Roboto Condensed" charset="0"/>
                <a:cs typeface="Roboto Condensed" charset="0"/>
              </a:rPr>
              <a:t>КОЛИЧЕСТВО ПРОВЕРОК СОБЛЮДЕНИЯ ВАЛЮТНОГО ЗАКОНОДАТЕЛЬСТВА</a:t>
            </a:r>
          </a:p>
        </p:txBody>
      </p:sp>
      <p:sp>
        <p:nvSpPr>
          <p:cNvPr id="55" name="Овал 54">
            <a:extLst>
              <a:ext uri="{FF2B5EF4-FFF2-40B4-BE49-F238E27FC236}"/>
            </a:extLst>
          </p:cNvPr>
          <p:cNvSpPr/>
          <p:nvPr/>
        </p:nvSpPr>
        <p:spPr>
          <a:xfrm>
            <a:off x="3279775" y="1665288"/>
            <a:ext cx="2682875" cy="2681287"/>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ru-RU" dirty="0"/>
          </a:p>
        </p:txBody>
      </p:sp>
      <p:sp>
        <p:nvSpPr>
          <p:cNvPr id="22536" name="TextBox 55"/>
          <p:cNvSpPr txBox="1">
            <a:spLocks noChangeArrowheads="1"/>
          </p:cNvSpPr>
          <p:nvPr/>
        </p:nvSpPr>
        <p:spPr bwMode="auto">
          <a:xfrm>
            <a:off x="3279775" y="6029325"/>
            <a:ext cx="2682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pPr algn="ctr" eaLnBrk="1" hangingPunct="1"/>
            <a:r>
              <a:rPr lang="ru-RU" altLang="ru-RU" sz="1000" b="1" dirty="0">
                <a:solidFill>
                  <a:srgbClr val="404040"/>
                </a:solidFill>
                <a:latin typeface="Roboto Condensed" charset="0"/>
                <a:ea typeface="Roboto Condensed" charset="0"/>
                <a:cs typeface="Roboto Condensed" charset="0"/>
              </a:rPr>
              <a:t>КОЛИЧЕСТВО ДЕЛ, ВОЗБУЖДЕННЫХ ЗА НАРУШЕНИЕ ВАЛЮТНОГО ЗАКОНОДАТЕЛЬСТВА</a:t>
            </a:r>
          </a:p>
        </p:txBody>
      </p:sp>
      <p:sp>
        <p:nvSpPr>
          <p:cNvPr id="63" name="Овал 62">
            <a:extLst>
              <a:ext uri="{FF2B5EF4-FFF2-40B4-BE49-F238E27FC236}"/>
            </a:extLst>
          </p:cNvPr>
          <p:cNvSpPr/>
          <p:nvPr/>
        </p:nvSpPr>
        <p:spPr>
          <a:xfrm>
            <a:off x="6229350" y="1665288"/>
            <a:ext cx="2682875" cy="2681287"/>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ru-RU" dirty="0"/>
          </a:p>
        </p:txBody>
      </p:sp>
      <p:sp>
        <p:nvSpPr>
          <p:cNvPr id="22538" name="TextBox 63"/>
          <p:cNvSpPr txBox="1">
            <a:spLocks noChangeArrowheads="1"/>
          </p:cNvSpPr>
          <p:nvPr/>
        </p:nvSpPr>
        <p:spPr bwMode="auto">
          <a:xfrm>
            <a:off x="6229350" y="6029325"/>
            <a:ext cx="2682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pPr algn="ctr" eaLnBrk="1" hangingPunct="1"/>
            <a:r>
              <a:rPr lang="ru-RU" altLang="ru-RU" sz="1000" b="1" dirty="0">
                <a:solidFill>
                  <a:srgbClr val="404040"/>
                </a:solidFill>
                <a:latin typeface="Roboto Condensed" charset="0"/>
                <a:ea typeface="Roboto Condensed" charset="0"/>
                <a:cs typeface="Roboto Condensed" charset="0"/>
              </a:rPr>
              <a:t>КОЛИЧЕСТВО ДЕЛ, ВОЗБУЖДЕННЫХ ЗА ОСУЩЕСТВЛЕНИЕ НЕЗАКОННЫХ ВАЛЮТНЫХ ОПЕРАЦИЙ</a:t>
            </a:r>
          </a:p>
        </p:txBody>
      </p:sp>
      <p:sp>
        <p:nvSpPr>
          <p:cNvPr id="22539" name="Прямоугольник 64"/>
          <p:cNvSpPr>
            <a:spLocks noChangeArrowheads="1"/>
          </p:cNvSpPr>
          <p:nvPr/>
        </p:nvSpPr>
        <p:spPr bwMode="auto">
          <a:xfrm>
            <a:off x="5771964" y="2119313"/>
            <a:ext cx="37609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pPr algn="ctr" eaLnBrk="1" hangingPunct="1"/>
            <a:r>
              <a:rPr lang="ru-RU" altLang="ru-RU" sz="9600" b="1" dirty="0" smtClean="0">
                <a:solidFill>
                  <a:srgbClr val="231A6F"/>
                </a:solidFill>
                <a:latin typeface="Roboto Condensed" charset="0"/>
                <a:ea typeface="Roboto Condensed" charset="0"/>
                <a:cs typeface="Roboto Condensed" charset="0"/>
              </a:rPr>
              <a:t>х2.2</a:t>
            </a:r>
            <a:endParaRPr lang="ru-RU" altLang="ru-RU" sz="9600" b="1" dirty="0">
              <a:solidFill>
                <a:srgbClr val="231A6F"/>
              </a:solidFill>
              <a:latin typeface="Roboto Condensed" charset="0"/>
              <a:ea typeface="Roboto Condensed" charset="0"/>
              <a:cs typeface="Roboto Condensed" charset="0"/>
            </a:endParaRPr>
          </a:p>
        </p:txBody>
      </p:sp>
      <p:sp>
        <p:nvSpPr>
          <p:cNvPr id="68" name="Овал 67">
            <a:extLst>
              <a:ext uri="{FF2B5EF4-FFF2-40B4-BE49-F238E27FC236}"/>
            </a:extLst>
          </p:cNvPr>
          <p:cNvSpPr/>
          <p:nvPr/>
        </p:nvSpPr>
        <p:spPr>
          <a:xfrm>
            <a:off x="9182100" y="1665288"/>
            <a:ext cx="2681288" cy="2681287"/>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ru-RU" dirty="0"/>
          </a:p>
        </p:txBody>
      </p:sp>
      <p:sp>
        <p:nvSpPr>
          <p:cNvPr id="22541" name="TextBox 68"/>
          <p:cNvSpPr txBox="1">
            <a:spLocks noChangeArrowheads="1"/>
          </p:cNvSpPr>
          <p:nvPr/>
        </p:nvSpPr>
        <p:spPr bwMode="auto">
          <a:xfrm>
            <a:off x="9180513" y="6029325"/>
            <a:ext cx="2682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pPr algn="ctr" eaLnBrk="1" hangingPunct="1"/>
            <a:r>
              <a:rPr lang="ru-RU" altLang="ru-RU" sz="1000" b="1" dirty="0">
                <a:solidFill>
                  <a:srgbClr val="404040"/>
                </a:solidFill>
                <a:latin typeface="Roboto Condensed" charset="0"/>
                <a:ea typeface="Roboto Condensed" charset="0"/>
                <a:cs typeface="Roboto Condensed" charset="0"/>
              </a:rPr>
              <a:t>СУММА ВЗЫСКАННЫХ ШТРАФОВ ЗА ОСУЩЕСТВЛЕНИЕ НЕЗАКОННЫХ ВАЛЮТНЫХ ОПЕРАЦИЙ</a:t>
            </a:r>
          </a:p>
        </p:txBody>
      </p:sp>
      <p:sp>
        <p:nvSpPr>
          <p:cNvPr id="22542" name="Прямоугольник 51"/>
          <p:cNvSpPr>
            <a:spLocks noChangeArrowheads="1"/>
          </p:cNvSpPr>
          <p:nvPr/>
        </p:nvSpPr>
        <p:spPr bwMode="auto">
          <a:xfrm>
            <a:off x="328613" y="2119313"/>
            <a:ext cx="2682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pPr algn="ctr" eaLnBrk="1" hangingPunct="1"/>
            <a:r>
              <a:rPr lang="en-US" altLang="ru-RU" sz="9600" b="1" dirty="0" smtClean="0">
                <a:solidFill>
                  <a:srgbClr val="231A6F"/>
                </a:solidFill>
                <a:latin typeface="Roboto Condensed" charset="0"/>
                <a:ea typeface="Roboto Condensed" charset="0"/>
                <a:cs typeface="Roboto Condensed" charset="0"/>
              </a:rPr>
              <a:t>-</a:t>
            </a:r>
            <a:r>
              <a:rPr lang="ru-RU" altLang="ru-RU" sz="9600" b="1" dirty="0" smtClean="0">
                <a:solidFill>
                  <a:srgbClr val="231A6F"/>
                </a:solidFill>
                <a:latin typeface="Roboto Condensed" charset="0"/>
                <a:ea typeface="Roboto Condensed" charset="0"/>
                <a:cs typeface="Roboto Condensed" charset="0"/>
              </a:rPr>
              <a:t>36</a:t>
            </a:r>
            <a:r>
              <a:rPr lang="en-US" altLang="ru-RU" sz="9600" b="1" dirty="0" smtClean="0">
                <a:solidFill>
                  <a:srgbClr val="231A6F"/>
                </a:solidFill>
                <a:latin typeface="Roboto Condensed" charset="0"/>
                <a:ea typeface="Roboto Condensed" charset="0"/>
                <a:cs typeface="Roboto Condensed" charset="0"/>
              </a:rPr>
              <a:t>%</a:t>
            </a:r>
            <a:endParaRPr lang="ru-RU" altLang="ru-RU" sz="9600" b="1" dirty="0">
              <a:solidFill>
                <a:srgbClr val="231A6F"/>
              </a:solidFill>
              <a:latin typeface="Roboto Condensed" charset="0"/>
              <a:ea typeface="Roboto Condensed" charset="0"/>
              <a:cs typeface="Roboto Condensed" charset="0"/>
            </a:endParaRPr>
          </a:p>
        </p:txBody>
      </p:sp>
      <p:pic>
        <p:nvPicPr>
          <p:cNvPr id="22543" name="Рисунок 11" descr="Деньги"/>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738" y="5300663"/>
            <a:ext cx="68421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Рисунок 75" descr="Круговая диаграмма"/>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8313" y="5300663"/>
            <a:ext cx="68421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Рисунок 76" descr="Поиск запасов"/>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29475" y="5300663"/>
            <a:ext cx="6842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Рисунок 77" descr="Бумажник"/>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79050" y="5300663"/>
            <a:ext cx="6842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Прямоугольник 58"/>
          <p:cNvSpPr>
            <a:spLocks noChangeArrowheads="1"/>
          </p:cNvSpPr>
          <p:nvPr/>
        </p:nvSpPr>
        <p:spPr bwMode="auto">
          <a:xfrm>
            <a:off x="9182100" y="2241550"/>
            <a:ext cx="2681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pPr algn="ctr" eaLnBrk="1" hangingPunct="1"/>
            <a:r>
              <a:rPr lang="ru-RU" altLang="ru-RU" sz="8000" b="1" dirty="0" smtClean="0">
                <a:solidFill>
                  <a:srgbClr val="231A6F"/>
                </a:solidFill>
                <a:latin typeface="Roboto Condensed" charset="0"/>
                <a:ea typeface="Roboto Condensed" charset="0"/>
                <a:cs typeface="Roboto Condensed" charset="0"/>
              </a:rPr>
              <a:t>446,8</a:t>
            </a:r>
            <a:endParaRPr lang="ru-RU" altLang="ru-RU" sz="8000" b="1" dirty="0">
              <a:solidFill>
                <a:srgbClr val="231A6F"/>
              </a:solidFill>
              <a:latin typeface="Roboto Condensed" charset="0"/>
              <a:ea typeface="Roboto Condensed" charset="0"/>
              <a:cs typeface="Roboto Condensed" charset="0"/>
            </a:endParaRPr>
          </a:p>
        </p:txBody>
      </p:sp>
      <p:sp>
        <p:nvSpPr>
          <p:cNvPr id="22548" name="Прямоугольник 59"/>
          <p:cNvSpPr>
            <a:spLocks noChangeArrowheads="1"/>
          </p:cNvSpPr>
          <p:nvPr/>
        </p:nvSpPr>
        <p:spPr bwMode="auto">
          <a:xfrm>
            <a:off x="9532938" y="3470275"/>
            <a:ext cx="1979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pPr algn="ctr" eaLnBrk="1" hangingPunct="1"/>
            <a:r>
              <a:rPr lang="ru-RU" altLang="ru-RU" sz="1800" b="1" dirty="0" smtClean="0">
                <a:solidFill>
                  <a:srgbClr val="414043"/>
                </a:solidFill>
                <a:latin typeface="Roboto Condensed" charset="0"/>
                <a:ea typeface="Roboto Condensed" charset="0"/>
                <a:cs typeface="Roboto Condensed" charset="0"/>
              </a:rPr>
              <a:t>МЛН </a:t>
            </a:r>
            <a:r>
              <a:rPr lang="ru-RU" altLang="ru-RU" sz="1800" b="1" dirty="0">
                <a:solidFill>
                  <a:srgbClr val="414043"/>
                </a:solidFill>
                <a:latin typeface="Roboto Condensed" charset="0"/>
                <a:ea typeface="Roboto Condensed" charset="0"/>
                <a:cs typeface="Roboto Condensed" charset="0"/>
              </a:rPr>
              <a:t>РУБ.</a:t>
            </a:r>
          </a:p>
        </p:txBody>
      </p:sp>
      <p:sp>
        <p:nvSpPr>
          <p:cNvPr id="22549" name="TextBox 61"/>
          <p:cNvSpPr txBox="1">
            <a:spLocks noChangeArrowheads="1"/>
          </p:cNvSpPr>
          <p:nvPr/>
        </p:nvSpPr>
        <p:spPr bwMode="auto">
          <a:xfrm>
            <a:off x="9532938" y="1781175"/>
            <a:ext cx="19272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105" tIns="52052" rIns="104105" bIns="52052" anchor="ctr"/>
          <a:lstStyle>
            <a:lvl1pPr defTabSz="1039813">
              <a:defRPr sz="2400">
                <a:solidFill>
                  <a:schemeClr val="tx1"/>
                </a:solidFill>
                <a:latin typeface="Open Sans Light"/>
              </a:defRPr>
            </a:lvl1pPr>
            <a:lvl2pPr marL="742950" indent="-285750" defTabSz="1039813">
              <a:defRPr sz="2400">
                <a:solidFill>
                  <a:schemeClr val="tx1"/>
                </a:solidFill>
                <a:latin typeface="Open Sans Light"/>
              </a:defRPr>
            </a:lvl2pPr>
            <a:lvl3pPr marL="1143000" indent="-228600" defTabSz="1039813">
              <a:defRPr sz="2400">
                <a:solidFill>
                  <a:schemeClr val="tx1"/>
                </a:solidFill>
                <a:latin typeface="Open Sans Light"/>
              </a:defRPr>
            </a:lvl3pPr>
            <a:lvl4pPr marL="1600200" indent="-228600" defTabSz="1039813">
              <a:defRPr sz="2400">
                <a:solidFill>
                  <a:schemeClr val="tx1"/>
                </a:solidFill>
                <a:latin typeface="Open Sans Light"/>
              </a:defRPr>
            </a:lvl4pPr>
            <a:lvl5pPr marL="2057400" indent="-228600" defTabSz="1039813">
              <a:defRPr sz="2400">
                <a:solidFill>
                  <a:schemeClr val="tx1"/>
                </a:solidFill>
                <a:latin typeface="Open Sans Light"/>
              </a:defRPr>
            </a:lvl5pPr>
            <a:lvl6pPr marL="2514600" indent="-228600" defTabSz="1039813" eaLnBrk="0" fontAlgn="base" hangingPunct="0">
              <a:spcBef>
                <a:spcPct val="0"/>
              </a:spcBef>
              <a:spcAft>
                <a:spcPct val="0"/>
              </a:spcAft>
              <a:defRPr sz="2400">
                <a:solidFill>
                  <a:schemeClr val="tx1"/>
                </a:solidFill>
                <a:latin typeface="Open Sans Light"/>
              </a:defRPr>
            </a:lvl6pPr>
            <a:lvl7pPr marL="2971800" indent="-228600" defTabSz="1039813" eaLnBrk="0" fontAlgn="base" hangingPunct="0">
              <a:spcBef>
                <a:spcPct val="0"/>
              </a:spcBef>
              <a:spcAft>
                <a:spcPct val="0"/>
              </a:spcAft>
              <a:defRPr sz="2400">
                <a:solidFill>
                  <a:schemeClr val="tx1"/>
                </a:solidFill>
                <a:latin typeface="Open Sans Light"/>
              </a:defRPr>
            </a:lvl7pPr>
            <a:lvl8pPr marL="3429000" indent="-228600" defTabSz="1039813" eaLnBrk="0" fontAlgn="base" hangingPunct="0">
              <a:spcBef>
                <a:spcPct val="0"/>
              </a:spcBef>
              <a:spcAft>
                <a:spcPct val="0"/>
              </a:spcAft>
              <a:defRPr sz="2400">
                <a:solidFill>
                  <a:schemeClr val="tx1"/>
                </a:solidFill>
                <a:latin typeface="Open Sans Light"/>
              </a:defRPr>
            </a:lvl8pPr>
            <a:lvl9pPr marL="3886200" indent="-228600" defTabSz="1039813" eaLnBrk="0" fontAlgn="base" hangingPunct="0">
              <a:spcBef>
                <a:spcPct val="0"/>
              </a:spcBef>
              <a:spcAft>
                <a:spcPct val="0"/>
              </a:spcAft>
              <a:defRPr sz="2400">
                <a:solidFill>
                  <a:schemeClr val="tx1"/>
                </a:solidFill>
                <a:latin typeface="Open Sans Light"/>
              </a:defRPr>
            </a:lvl9pPr>
          </a:lstStyle>
          <a:p>
            <a:pPr algn="ctr" eaLnBrk="1" hangingPunct="1"/>
            <a:r>
              <a:rPr lang="ru-RU" altLang="ru-RU" b="1" dirty="0">
                <a:solidFill>
                  <a:srgbClr val="E46C0A"/>
                </a:solidFill>
                <a:latin typeface="Roboto Condensed" charset="0"/>
                <a:ea typeface="Roboto Condensed" charset="0"/>
                <a:cs typeface="Roboto Condensed" charset="0"/>
              </a:rPr>
              <a:t>+</a:t>
            </a:r>
            <a:r>
              <a:rPr lang="ru-RU" altLang="ru-RU" b="1" dirty="0" smtClean="0">
                <a:solidFill>
                  <a:srgbClr val="E46C0A"/>
                </a:solidFill>
                <a:latin typeface="Roboto Condensed" charset="0"/>
                <a:ea typeface="Roboto Condensed" charset="0"/>
                <a:cs typeface="Roboto Condensed" charset="0"/>
              </a:rPr>
              <a:t>1,2 </a:t>
            </a:r>
            <a:r>
              <a:rPr lang="ru-RU" altLang="ru-RU" b="1" dirty="0">
                <a:solidFill>
                  <a:srgbClr val="E46C0A"/>
                </a:solidFill>
                <a:latin typeface="Roboto Condensed" charset="0"/>
                <a:ea typeface="Roboto Condensed" charset="0"/>
                <a:cs typeface="Roboto Condensed" charset="0"/>
              </a:rPr>
              <a:t>раз </a:t>
            </a:r>
          </a:p>
        </p:txBody>
      </p:sp>
      <p:sp>
        <p:nvSpPr>
          <p:cNvPr id="22550" name="Прямоугольник 50"/>
          <p:cNvSpPr>
            <a:spLocks noChangeArrowheads="1"/>
          </p:cNvSpPr>
          <p:nvPr/>
        </p:nvSpPr>
        <p:spPr bwMode="auto">
          <a:xfrm>
            <a:off x="3267075" y="2119313"/>
            <a:ext cx="2682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pPr algn="ctr" eaLnBrk="1" hangingPunct="1"/>
            <a:r>
              <a:rPr lang="en-US" altLang="ru-RU" sz="9600" b="1" dirty="0" smtClean="0">
                <a:solidFill>
                  <a:srgbClr val="231A6F"/>
                </a:solidFill>
                <a:latin typeface="Roboto Condensed" charset="0"/>
                <a:ea typeface="Roboto Condensed" charset="0"/>
                <a:cs typeface="Roboto Condensed" charset="0"/>
              </a:rPr>
              <a:t>-</a:t>
            </a:r>
            <a:r>
              <a:rPr lang="ru-RU" altLang="ru-RU" sz="9600" b="1" dirty="0" smtClean="0">
                <a:solidFill>
                  <a:srgbClr val="231A6F"/>
                </a:solidFill>
                <a:latin typeface="Roboto Condensed" charset="0"/>
                <a:ea typeface="Roboto Condensed" charset="0"/>
                <a:cs typeface="Roboto Condensed" charset="0"/>
              </a:rPr>
              <a:t>22</a:t>
            </a:r>
            <a:r>
              <a:rPr lang="en-US" altLang="ru-RU" sz="9600" b="1" dirty="0" smtClean="0">
                <a:solidFill>
                  <a:srgbClr val="231A6F"/>
                </a:solidFill>
                <a:latin typeface="Roboto Condensed" charset="0"/>
                <a:ea typeface="Roboto Condensed" charset="0"/>
                <a:cs typeface="Roboto Condensed" charset="0"/>
              </a:rPr>
              <a:t>%</a:t>
            </a:r>
            <a:endParaRPr lang="ru-RU" altLang="ru-RU" sz="9600" b="1" dirty="0">
              <a:solidFill>
                <a:srgbClr val="231A6F"/>
              </a:solidFill>
              <a:latin typeface="Roboto Condensed" charset="0"/>
              <a:ea typeface="Roboto Condensed" charset="0"/>
              <a:cs typeface="Roboto Condensed" charset="0"/>
            </a:endParaRPr>
          </a:p>
        </p:txBody>
      </p:sp>
    </p:spTree>
    <p:extLst>
      <p:ext uri="{BB962C8B-B14F-4D97-AF65-F5344CB8AC3E}">
        <p14:creationId xmlns:p14="http://schemas.microsoft.com/office/powerpoint/2010/main" val="204599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НАЛОГОВЫЙ МОНИТОРИНГ</a:t>
            </a:r>
          </a:p>
        </p:txBody>
      </p:sp>
      <p:grpSp>
        <p:nvGrpSpPr>
          <p:cNvPr id="6" name="Группа 5">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9"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18"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19"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0"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1"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2"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3"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4"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25"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29"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10"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11"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12"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13"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14"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15"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16"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17"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8"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30" name="Овал 29">
            <a:extLst>
              <a:ext uri="{FF2B5EF4-FFF2-40B4-BE49-F238E27FC236}">
                <a16:creationId xmlns:a16="http://schemas.microsoft.com/office/drawing/2014/main" xmlns="" id="{CA0A0364-3C4D-4807-BEFE-8301FCE074B0}"/>
              </a:ext>
            </a:extLst>
          </p:cNvPr>
          <p:cNvSpPr/>
          <p:nvPr/>
        </p:nvSpPr>
        <p:spPr>
          <a:xfrm>
            <a:off x="1037437"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1" name="TextBox 30">
            <a:extLst>
              <a:ext uri="{FF2B5EF4-FFF2-40B4-BE49-F238E27FC236}">
                <a16:creationId xmlns:a16="http://schemas.microsoft.com/office/drawing/2014/main" xmlns="" id="{78BB36EC-5A62-4391-928A-4B0E1F9403E6}"/>
              </a:ext>
            </a:extLst>
          </p:cNvPr>
          <p:cNvSpPr txBox="1"/>
          <p:nvPr/>
        </p:nvSpPr>
        <p:spPr>
          <a:xfrm>
            <a:off x="1037438" y="6029620"/>
            <a:ext cx="2682298"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КОЛИЧЕСТВО УЧАСТНИКОВ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НАЛОГОВОГО </a:t>
            </a:r>
            <a:r>
              <a:rPr lang="ru-RU" sz="1000" b="1" strike="noStrike" spc="-1" dirty="0" smtClean="0">
                <a:solidFill>
                  <a:srgbClr val="404040"/>
                </a:solidFill>
                <a:latin typeface="Roboto Condensed" panose="02000000000000000000" pitchFamily="2" charset="0"/>
                <a:ea typeface="Roboto Condensed" panose="02000000000000000000" pitchFamily="2" charset="0"/>
              </a:rPr>
              <a:t>МОНИТОРИНГА</a:t>
            </a:r>
          </a:p>
        </p:txBody>
      </p:sp>
      <p:sp>
        <p:nvSpPr>
          <p:cNvPr id="32" name="Овал 31">
            <a:extLst>
              <a:ext uri="{FF2B5EF4-FFF2-40B4-BE49-F238E27FC236}">
                <a16:creationId xmlns:a16="http://schemas.microsoft.com/office/drawing/2014/main" xmlns="" id="{F165DCF1-1C39-4766-81E6-6CCECFAFA5B7}"/>
              </a:ext>
            </a:extLst>
          </p:cNvPr>
          <p:cNvSpPr/>
          <p:nvPr/>
        </p:nvSpPr>
        <p:spPr>
          <a:xfrm>
            <a:off x="4754288"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3" name="TextBox 32">
            <a:extLst>
              <a:ext uri="{FF2B5EF4-FFF2-40B4-BE49-F238E27FC236}">
                <a16:creationId xmlns:a16="http://schemas.microsoft.com/office/drawing/2014/main" xmlns="" id="{09EBB806-6BF2-4A88-9D86-D67235118A3F}"/>
              </a:ext>
            </a:extLst>
          </p:cNvPr>
          <p:cNvSpPr txBox="1"/>
          <p:nvPr/>
        </p:nvSpPr>
        <p:spPr>
          <a:xfrm>
            <a:off x="4754288" y="6029620"/>
            <a:ext cx="2682298"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МОТИВИРОВАННЫЕ МНЕНИЯ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ЗА ПЕРИОД </a:t>
            </a:r>
            <a:r>
              <a:rPr lang="ru-RU" sz="1000" b="1" strike="noStrike" spc="-1" dirty="0" smtClean="0">
                <a:solidFill>
                  <a:srgbClr val="404040"/>
                </a:solidFill>
                <a:latin typeface="Roboto Condensed" panose="02000000000000000000" pitchFamily="2" charset="0"/>
                <a:ea typeface="Roboto Condensed" panose="02000000000000000000" pitchFamily="2" charset="0"/>
              </a:rPr>
              <a:t>2016-2020 </a:t>
            </a:r>
            <a:r>
              <a:rPr lang="ru-RU" sz="1000" b="1" strike="noStrike" spc="-1" dirty="0">
                <a:solidFill>
                  <a:srgbClr val="404040"/>
                </a:solidFill>
                <a:latin typeface="Roboto Condensed" panose="02000000000000000000" pitchFamily="2" charset="0"/>
                <a:ea typeface="Roboto Condensed" panose="02000000000000000000" pitchFamily="2" charset="0"/>
              </a:rPr>
              <a:t>ГГ.</a:t>
            </a:r>
          </a:p>
        </p:txBody>
      </p:sp>
      <p:sp>
        <p:nvSpPr>
          <p:cNvPr id="34" name="Овал 33">
            <a:extLst>
              <a:ext uri="{FF2B5EF4-FFF2-40B4-BE49-F238E27FC236}">
                <a16:creationId xmlns:a16="http://schemas.microsoft.com/office/drawing/2014/main" xmlns="" id="{826EF43E-FD13-4349-B232-091B899C70B0}"/>
              </a:ext>
            </a:extLst>
          </p:cNvPr>
          <p:cNvSpPr/>
          <p:nvPr/>
        </p:nvSpPr>
        <p:spPr>
          <a:xfrm>
            <a:off x="8473388"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5" name="TextBox 34">
            <a:extLst>
              <a:ext uri="{FF2B5EF4-FFF2-40B4-BE49-F238E27FC236}">
                <a16:creationId xmlns:a16="http://schemas.microsoft.com/office/drawing/2014/main" xmlns="" id="{8024741B-2099-4F71-8E02-E6CB4D763A7B}"/>
              </a:ext>
            </a:extLst>
          </p:cNvPr>
          <p:cNvSpPr txBox="1"/>
          <p:nvPr/>
        </p:nvSpPr>
        <p:spPr>
          <a:xfrm>
            <a:off x="8472264" y="6029620"/>
            <a:ext cx="2682298" cy="553998"/>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ДОЛЯ НАЛОГОВЫХ ПОСТУПЛЕНИЙ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УЧАСТНИКОВ НАЛОГОВОГО </a:t>
            </a:r>
            <a:r>
              <a:rPr lang="ru-RU" sz="1000" b="1" strike="noStrike" spc="-1" dirty="0" smtClean="0">
                <a:solidFill>
                  <a:srgbClr val="404040"/>
                </a:solidFill>
                <a:latin typeface="Roboto Condensed" panose="02000000000000000000" pitchFamily="2" charset="0"/>
                <a:ea typeface="Roboto Condensed" panose="02000000000000000000" pitchFamily="2" charset="0"/>
              </a:rPr>
              <a:t>МОНИТОРИНГА</a:t>
            </a:r>
            <a:endParaRPr lang="ru-RU" sz="1000" b="1" strike="noStrike" spc="-1" dirty="0">
              <a:solidFill>
                <a:srgbClr val="404040"/>
              </a:solidFill>
              <a:latin typeface="Roboto Condensed" panose="02000000000000000000" pitchFamily="2" charset="0"/>
              <a:ea typeface="Roboto Condensed" panose="02000000000000000000" pitchFamily="2" charset="0"/>
            </a:endParaRPr>
          </a:p>
        </p:txBody>
      </p:sp>
      <p:pic>
        <p:nvPicPr>
          <p:cNvPr id="36" name="Рисунок 35" descr="Целевая аудитория">
            <a:extLst>
              <a:ext uri="{FF2B5EF4-FFF2-40B4-BE49-F238E27FC236}">
                <a16:creationId xmlns:a16="http://schemas.microsoft.com/office/drawing/2014/main" xmlns="" id="{FA5227EF-8C59-4413-B42B-A600DFC3DA0C}"/>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2036548" y="5301208"/>
            <a:ext cx="684076" cy="684076"/>
          </a:xfrm>
          <a:prstGeom prst="rect">
            <a:avLst/>
          </a:prstGeom>
        </p:spPr>
      </p:pic>
      <p:pic>
        <p:nvPicPr>
          <p:cNvPr id="37" name="Рисунок 36" descr="Контракт">
            <a:extLst>
              <a:ext uri="{FF2B5EF4-FFF2-40B4-BE49-F238E27FC236}">
                <a16:creationId xmlns:a16="http://schemas.microsoft.com/office/drawing/2014/main" xmlns="" id="{8B5763A0-A740-403B-98EA-D6047EBD1F0E}"/>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5753399" y="5301208"/>
            <a:ext cx="684076" cy="684076"/>
          </a:xfrm>
          <a:prstGeom prst="rect">
            <a:avLst/>
          </a:prstGeom>
        </p:spPr>
      </p:pic>
      <p:pic>
        <p:nvPicPr>
          <p:cNvPr id="38" name="Рисунок 37" descr="Круговая диаграмма">
            <a:extLst>
              <a:ext uri="{FF2B5EF4-FFF2-40B4-BE49-F238E27FC236}">
                <a16:creationId xmlns:a16="http://schemas.microsoft.com/office/drawing/2014/main" xmlns="" id="{5525EE14-8E82-4A26-B9C0-663FAB782A3A}"/>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9471374" y="5301208"/>
            <a:ext cx="684076" cy="684076"/>
          </a:xfrm>
          <a:prstGeom prst="rect">
            <a:avLst/>
          </a:prstGeom>
        </p:spPr>
      </p:pic>
      <p:sp>
        <p:nvSpPr>
          <p:cNvPr id="39" name="Прямоугольник 38">
            <a:extLst>
              <a:ext uri="{FF2B5EF4-FFF2-40B4-BE49-F238E27FC236}">
                <a16:creationId xmlns:a16="http://schemas.microsoft.com/office/drawing/2014/main" xmlns="" id="{D961442C-1D8A-4913-9A9E-9C19764F2040}"/>
              </a:ext>
            </a:extLst>
          </p:cNvPr>
          <p:cNvSpPr/>
          <p:nvPr/>
        </p:nvSpPr>
        <p:spPr>
          <a:xfrm>
            <a:off x="1396556" y="3470783"/>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ЕД.</a:t>
            </a:r>
          </a:p>
        </p:txBody>
      </p:sp>
      <p:sp>
        <p:nvSpPr>
          <p:cNvPr id="40" name="Прямоугольник 39">
            <a:extLst>
              <a:ext uri="{FF2B5EF4-FFF2-40B4-BE49-F238E27FC236}">
                <a16:creationId xmlns:a16="http://schemas.microsoft.com/office/drawing/2014/main" xmlns="" id="{EE3EE137-0E99-41FA-85C3-C2B4D22DC477}"/>
              </a:ext>
            </a:extLst>
          </p:cNvPr>
          <p:cNvSpPr/>
          <p:nvPr/>
        </p:nvSpPr>
        <p:spPr>
          <a:xfrm>
            <a:off x="1044762" y="2118918"/>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209</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41" name="Прямоугольник 40">
            <a:extLst>
              <a:ext uri="{FF2B5EF4-FFF2-40B4-BE49-F238E27FC236}">
                <a16:creationId xmlns:a16="http://schemas.microsoft.com/office/drawing/2014/main" xmlns="" id="{D552FE5A-6D24-4DAD-A4D9-68C1BD8EB684}"/>
              </a:ext>
            </a:extLst>
          </p:cNvPr>
          <p:cNvSpPr/>
          <p:nvPr/>
        </p:nvSpPr>
        <p:spPr>
          <a:xfrm>
            <a:off x="5092256" y="3470783"/>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ЕД.</a:t>
            </a:r>
          </a:p>
        </p:txBody>
      </p:sp>
      <p:sp>
        <p:nvSpPr>
          <p:cNvPr id="42" name="Прямоугольник 41">
            <a:extLst>
              <a:ext uri="{FF2B5EF4-FFF2-40B4-BE49-F238E27FC236}">
                <a16:creationId xmlns:a16="http://schemas.microsoft.com/office/drawing/2014/main" xmlns="" id="{691072C5-4EB7-443F-ADA3-87E295BB371A}"/>
              </a:ext>
            </a:extLst>
          </p:cNvPr>
          <p:cNvSpPr/>
          <p:nvPr/>
        </p:nvSpPr>
        <p:spPr>
          <a:xfrm>
            <a:off x="4740462" y="2118918"/>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74</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43" name="Прямоугольник 42">
            <a:extLst>
              <a:ext uri="{FF2B5EF4-FFF2-40B4-BE49-F238E27FC236}">
                <a16:creationId xmlns:a16="http://schemas.microsoft.com/office/drawing/2014/main" xmlns="" id="{948C1F8C-5023-4439-8DF9-76A098036C4B}"/>
              </a:ext>
            </a:extLst>
          </p:cNvPr>
          <p:cNvSpPr/>
          <p:nvPr/>
        </p:nvSpPr>
        <p:spPr>
          <a:xfrm>
            <a:off x="8464737" y="2118918"/>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43%</a:t>
            </a:r>
            <a:endParaRPr lang="ru-RU" sz="9600" b="1" dirty="0">
              <a:solidFill>
                <a:srgbClr val="231A6F"/>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031107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ЗАДОЛЖЕННОСТЬ</a:t>
            </a:r>
            <a:endParaRPr lang="ru-RU" dirty="0">
              <a:solidFill>
                <a:schemeClr val="tx1">
                  <a:lumMod val="75000"/>
                </a:schemeClr>
              </a:solidFill>
              <a:latin typeface="Roboto Condensed" panose="02000000000000000000" pitchFamily="2" charset="0"/>
            </a:endParaRP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53" name="Прямоугольник 52">
            <a:extLst>
              <a:ext uri="{FF2B5EF4-FFF2-40B4-BE49-F238E27FC236}">
                <a16:creationId xmlns="" xmlns:a16="http://schemas.microsoft.com/office/drawing/2014/main" id="{FE819931-139A-413F-8133-F440E06D9115}"/>
              </a:ext>
            </a:extLst>
          </p:cNvPr>
          <p:cNvSpPr/>
          <p:nvPr/>
        </p:nvSpPr>
        <p:spPr>
          <a:xfrm>
            <a:off x="1482022" y="1207278"/>
            <a:ext cx="8568952" cy="646331"/>
          </a:xfrm>
          <a:prstGeom prst="rect">
            <a:avLst/>
          </a:prstGeom>
        </p:spPr>
        <p:txBody>
          <a:bodyPr wrap="square">
            <a:spAutoFit/>
          </a:bodyPr>
          <a:lstStyle/>
          <a:p>
            <a:r>
              <a:rPr lang="ru-RU" sz="1800" b="1" dirty="0">
                <a:solidFill>
                  <a:schemeClr val="tx1">
                    <a:lumMod val="75000"/>
                  </a:schemeClr>
                </a:solidFill>
                <a:latin typeface="Roboto Condensed" panose="02000000000000000000" pitchFamily="2" charset="0"/>
                <a:ea typeface="Roboto Condensed" panose="02000000000000000000" pitchFamily="2" charset="0"/>
              </a:rPr>
              <a:t>Показатель (</a:t>
            </a: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Debt-to-in</a:t>
            </a:r>
            <a:r>
              <a:rPr lang="en-US" sz="1800" b="1" dirty="0" smtClean="0">
                <a:solidFill>
                  <a:schemeClr val="tx1">
                    <a:lumMod val="75000"/>
                  </a:schemeClr>
                </a:solidFill>
                <a:latin typeface="Roboto Condensed" panose="02000000000000000000" pitchFamily="2" charset="0"/>
                <a:ea typeface="Roboto Condensed" panose="02000000000000000000" pitchFamily="2" charset="0"/>
              </a:rPr>
              <a:t>C</a:t>
            </a: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ome</a:t>
            </a:r>
            <a:r>
              <a:rPr lang="ru-RU" sz="1800" b="1" dirty="0">
                <a:solidFill>
                  <a:schemeClr val="tx1">
                    <a:lumMod val="75000"/>
                  </a:schemeClr>
                </a:solidFill>
                <a:latin typeface="Roboto Condensed" panose="02000000000000000000" pitchFamily="2" charset="0"/>
                <a:ea typeface="Roboto Condensed" panose="02000000000000000000" pitchFamily="2" charset="0"/>
              </a:rPr>
              <a:t>) – отношение долга к поступлениям</a:t>
            </a:r>
            <a:r>
              <a:rPr lang="ru-RU" sz="1800" dirty="0">
                <a:solidFill>
                  <a:schemeClr val="tx1">
                    <a:lumMod val="75000"/>
                  </a:schemeClr>
                </a:solidFill>
                <a:latin typeface="Roboto Condensed" panose="02000000000000000000" pitchFamily="2" charset="0"/>
                <a:ea typeface="Roboto Condensed" panose="02000000000000000000" pitchFamily="2" charset="0"/>
              </a:rPr>
              <a:t>, %</a:t>
            </a:r>
          </a:p>
          <a:p>
            <a:endParaRPr lang="ru-RU" sz="1800" b="1" dirty="0">
              <a:solidFill>
                <a:schemeClr val="tx1">
                  <a:lumMod val="75000"/>
                </a:schemeClr>
              </a:solidFill>
              <a:latin typeface="Roboto Condensed" panose="02000000000000000000" pitchFamily="2" charset="0"/>
              <a:ea typeface="Roboto Condensed" panose="02000000000000000000" pitchFamily="2" charset="0"/>
            </a:endParaRPr>
          </a:p>
        </p:txBody>
      </p:sp>
      <p:sp>
        <p:nvSpPr>
          <p:cNvPr id="48" name="Прямоугольник 47">
            <a:extLst>
              <a:ext uri="{FF2B5EF4-FFF2-40B4-BE49-F238E27FC236}">
                <a16:creationId xmlns="" xmlns:a16="http://schemas.microsoft.com/office/drawing/2014/main" id="{6556EE3E-CF6D-4A14-AD74-0D7059154E86}"/>
              </a:ext>
            </a:extLst>
          </p:cNvPr>
          <p:cNvSpPr/>
          <p:nvPr/>
        </p:nvSpPr>
        <p:spPr>
          <a:xfrm>
            <a:off x="6822774" y="-139312"/>
            <a:ext cx="3926213" cy="1569660"/>
          </a:xfrm>
          <a:prstGeom prst="rect">
            <a:avLst/>
          </a:prstGeom>
        </p:spPr>
        <p:txBody>
          <a:bodyPr wrap="square">
            <a:spAutoFit/>
          </a:bodyPr>
          <a:lstStyle/>
          <a:p>
            <a:r>
              <a:rPr lang="ru-RU" sz="9600" b="1" dirty="0">
                <a:solidFill>
                  <a:srgbClr val="231A6F"/>
                </a:solidFill>
                <a:latin typeface="Roboto Condensed" panose="02000000000000000000" pitchFamily="2" charset="0"/>
                <a:ea typeface="Roboto Condensed" panose="02000000000000000000" pitchFamily="2" charset="0"/>
              </a:rPr>
              <a:t>1</a:t>
            </a:r>
            <a:r>
              <a:rPr lang="ru-RU" sz="9600" b="1" dirty="0" smtClean="0">
                <a:solidFill>
                  <a:srgbClr val="231A6F"/>
                </a:solidFill>
                <a:latin typeface="Roboto Condensed" panose="02000000000000000000" pitchFamily="2" charset="0"/>
                <a:ea typeface="Roboto Condensed" panose="02000000000000000000" pitchFamily="2" charset="0"/>
              </a:rPr>
              <a:t> 888,8</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49" name="Прямоугольник 48">
            <a:extLst>
              <a:ext uri="{FF2B5EF4-FFF2-40B4-BE49-F238E27FC236}">
                <a16:creationId xmlns="" xmlns:a16="http://schemas.microsoft.com/office/drawing/2014/main" id="{63288DFF-08F6-4D3E-B671-D6D5D0B10564}"/>
              </a:ext>
            </a:extLst>
          </p:cNvPr>
          <p:cNvSpPr/>
          <p:nvPr/>
        </p:nvSpPr>
        <p:spPr>
          <a:xfrm>
            <a:off x="10474679" y="723482"/>
            <a:ext cx="1524638" cy="369332"/>
          </a:xfrm>
          <a:prstGeom prst="rect">
            <a:avLst/>
          </a:prstGeom>
        </p:spPr>
        <p:txBody>
          <a:bodyPr wrap="square">
            <a:spAutoFit/>
          </a:bodyPr>
          <a:lstStyle/>
          <a:p>
            <a:r>
              <a:rPr lang="ru-RU" sz="1800" b="1" dirty="0" smtClean="0">
                <a:solidFill>
                  <a:schemeClr val="tx1">
                    <a:lumMod val="75000"/>
                  </a:schemeClr>
                </a:solidFill>
                <a:latin typeface="Roboto Condensed" panose="02000000000000000000" pitchFamily="2" charset="0"/>
                <a:ea typeface="Roboto Condensed" panose="02000000000000000000" pitchFamily="2" charset="0"/>
              </a:rPr>
              <a:t>МЛРД </a:t>
            </a:r>
            <a:r>
              <a:rPr lang="ru-RU" sz="1800" b="1" dirty="0">
                <a:solidFill>
                  <a:schemeClr val="tx1">
                    <a:lumMod val="75000"/>
                  </a:schemeClr>
                </a:solidFill>
                <a:latin typeface="Roboto Condensed" panose="02000000000000000000" pitchFamily="2" charset="0"/>
                <a:ea typeface="Roboto Condensed" panose="02000000000000000000" pitchFamily="2" charset="0"/>
              </a:rPr>
              <a:t>РУБ.</a:t>
            </a:r>
          </a:p>
        </p:txBody>
      </p:sp>
      <p:sp>
        <p:nvSpPr>
          <p:cNvPr id="45" name="Прямоугольник 44">
            <a:extLst>
              <a:ext uri="{FF2B5EF4-FFF2-40B4-BE49-F238E27FC236}">
                <a16:creationId xmlns="" xmlns:a16="http://schemas.microsoft.com/office/drawing/2014/main" id="{B0370BBE-98D5-4375-888B-553BA1EF29B1}"/>
              </a:ext>
            </a:extLst>
          </p:cNvPr>
          <p:cNvSpPr/>
          <p:nvPr/>
        </p:nvSpPr>
        <p:spPr>
          <a:xfrm>
            <a:off x="4727848" y="314661"/>
            <a:ext cx="2094926" cy="646331"/>
          </a:xfrm>
          <a:prstGeom prst="rect">
            <a:avLst/>
          </a:prstGeom>
        </p:spPr>
        <p:txBody>
          <a:bodyPr wrap="square">
            <a:spAutoFit/>
          </a:bodyPr>
          <a:lstStyle/>
          <a:p>
            <a:r>
              <a:rPr lang="ru-RU" sz="1800" b="1" dirty="0">
                <a:solidFill>
                  <a:schemeClr val="tx1">
                    <a:lumMod val="75000"/>
                  </a:schemeClr>
                </a:solidFill>
                <a:latin typeface="Roboto Condensed" panose="02000000000000000000" pitchFamily="2" charset="0"/>
                <a:ea typeface="Roboto Condensed" panose="02000000000000000000" pitchFamily="2" charset="0"/>
              </a:rPr>
              <a:t>СОВОКУПНАЯ ЗАДОЛЖЕННОСТЬ</a:t>
            </a:r>
          </a:p>
        </p:txBody>
      </p:sp>
      <p:sp>
        <p:nvSpPr>
          <p:cNvPr id="46" name="TextBox 45">
            <a:extLst>
              <a:ext uri="{FF2B5EF4-FFF2-40B4-BE49-F238E27FC236}">
                <a16:creationId xmlns="" xmlns:a16="http://schemas.microsoft.com/office/drawing/2014/main" id="{10D99A91-58AD-4536-AC7E-1174DF3159D8}"/>
              </a:ext>
            </a:extLst>
          </p:cNvPr>
          <p:cNvSpPr txBox="1"/>
          <p:nvPr/>
        </p:nvSpPr>
        <p:spPr bwMode="auto">
          <a:xfrm>
            <a:off x="10734327" y="-36012"/>
            <a:ext cx="1927077"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+0,4%</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graphicFrame>
        <p:nvGraphicFramePr>
          <p:cNvPr id="47" name="Диаграмма 46">
            <a:extLst>
              <a:ext uri="{FF2B5EF4-FFF2-40B4-BE49-F238E27FC236}">
                <a16:creationId xmlns="" xmlns:a16="http://schemas.microsoft.com/office/drawing/2014/main" id="{74135568-BEAE-4E95-8F46-23E91780CBFD}"/>
              </a:ext>
            </a:extLst>
          </p:cNvPr>
          <p:cNvGraphicFramePr/>
          <p:nvPr>
            <p:extLst>
              <p:ext uri="{D42A27DB-BD31-4B8C-83A1-F6EECF244321}">
                <p14:modId xmlns:p14="http://schemas.microsoft.com/office/powerpoint/2010/main" val="4277824448"/>
              </p:ext>
            </p:extLst>
          </p:nvPr>
        </p:nvGraphicFramePr>
        <p:xfrm>
          <a:off x="10494" y="1207278"/>
          <a:ext cx="12089913" cy="23756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488389" y="402920"/>
            <a:ext cx="1491114" cy="369332"/>
          </a:xfrm>
          <a:prstGeom prst="rect">
            <a:avLst/>
          </a:prstGeom>
          <a:noFill/>
        </p:spPr>
        <p:txBody>
          <a:bodyPr wrap="none" rtlCol="0">
            <a:spAutoFit/>
          </a:bodyPr>
          <a:lstStyle/>
          <a:p>
            <a:r>
              <a:rPr lang="ru-RU" sz="1800" b="1" dirty="0" smtClean="0">
                <a:solidFill>
                  <a:srgbClr val="E46C0A"/>
                </a:solidFill>
                <a:latin typeface="Roboto Condensed" panose="020B0604020202020204" charset="0"/>
                <a:ea typeface="Roboto Condensed" panose="020B0604020202020204" charset="0"/>
                <a:cs typeface="Rod" panose="02030509050101010101" pitchFamily="49" charset="-79"/>
              </a:rPr>
              <a:t>К 01.10.2019</a:t>
            </a:r>
            <a:r>
              <a:rPr lang="ru-RU" sz="1800" b="1" dirty="0" smtClean="0">
                <a:solidFill>
                  <a:srgbClr val="E46C0A"/>
                </a:solidFill>
                <a:latin typeface="Roboto Condensed" panose="020B0604020202020204" charset="0"/>
                <a:ea typeface="Roboto Condensed" panose="020B0604020202020204" charset="0"/>
              </a:rPr>
              <a:t> </a:t>
            </a:r>
            <a:endParaRPr lang="ru-RU" sz="1800" b="1" dirty="0">
              <a:solidFill>
                <a:srgbClr val="E46C0A"/>
              </a:solidFill>
              <a:latin typeface="Roboto Condensed" panose="020B0604020202020204" charset="0"/>
              <a:ea typeface="Roboto Condensed" panose="020B0604020202020204" charset="0"/>
            </a:endParaRPr>
          </a:p>
        </p:txBody>
      </p:sp>
      <p:sp>
        <p:nvSpPr>
          <p:cNvPr id="4" name="TextBox 3"/>
          <p:cNvSpPr txBox="1"/>
          <p:nvPr/>
        </p:nvSpPr>
        <p:spPr>
          <a:xfrm>
            <a:off x="839743" y="5553236"/>
            <a:ext cx="184731" cy="461665"/>
          </a:xfrm>
          <a:prstGeom prst="rect">
            <a:avLst/>
          </a:prstGeom>
          <a:noFill/>
        </p:spPr>
        <p:txBody>
          <a:bodyPr wrap="none" rtlCol="0">
            <a:spAutoFit/>
          </a:bodyPr>
          <a:lstStyle/>
          <a:p>
            <a:endParaRPr lang="ru-RU" dirty="0"/>
          </a:p>
        </p:txBody>
      </p:sp>
      <p:sp>
        <p:nvSpPr>
          <p:cNvPr id="5" name="TextBox 4"/>
          <p:cNvSpPr txBox="1"/>
          <p:nvPr/>
        </p:nvSpPr>
        <p:spPr>
          <a:xfrm>
            <a:off x="6193585" y="3567253"/>
            <a:ext cx="4311484" cy="738664"/>
          </a:xfrm>
          <a:prstGeom prst="rect">
            <a:avLst/>
          </a:prstGeom>
          <a:noFill/>
        </p:spPr>
        <p:txBody>
          <a:bodyPr wrap="square" rtlCol="0">
            <a:spAutoFit/>
          </a:bodyPr>
          <a:lstStyle/>
          <a:p>
            <a:pPr algn="ctr"/>
            <a:r>
              <a:rPr lang="ru-RU" sz="1400" b="1" dirty="0" smtClean="0">
                <a:solidFill>
                  <a:srgbClr val="21176A"/>
                </a:solidFill>
                <a:latin typeface="Roboto Condensed" panose="020B0604020202020204" charset="0"/>
              </a:rPr>
              <a:t>Количество приостановлений по счетам за 9 месяцев 2020г. по сравнению с 9 месяцами 2019г.</a:t>
            </a:r>
          </a:p>
          <a:p>
            <a:pPr algn="ctr"/>
            <a:r>
              <a:rPr lang="ru-RU" sz="1400" b="1" dirty="0" smtClean="0">
                <a:solidFill>
                  <a:srgbClr val="21176A"/>
                </a:solidFill>
                <a:latin typeface="Roboto Condensed" panose="020B0604020202020204" charset="0"/>
              </a:rPr>
              <a:t>(без учета </a:t>
            </a:r>
            <a:r>
              <a:rPr lang="en-US" sz="1400" b="1" dirty="0" smtClean="0">
                <a:solidFill>
                  <a:srgbClr val="21176A"/>
                </a:solidFill>
                <a:latin typeface="Roboto Condensed" panose="020B0604020202020204" charset="0"/>
              </a:rPr>
              <a:t>II </a:t>
            </a:r>
            <a:r>
              <a:rPr lang="ru-RU" sz="1400" b="1" dirty="0" smtClean="0">
                <a:solidFill>
                  <a:srgbClr val="21176A"/>
                </a:solidFill>
                <a:latin typeface="Roboto Condensed" panose="020B0604020202020204" charset="0"/>
              </a:rPr>
              <a:t>квартала)</a:t>
            </a:r>
            <a:endParaRPr lang="ru-RU" sz="1400" b="1" dirty="0">
              <a:solidFill>
                <a:srgbClr val="21176A"/>
              </a:solidFill>
              <a:latin typeface="Roboto Condensed" panose="020B0604020202020204" charset="0"/>
            </a:endParaRPr>
          </a:p>
        </p:txBody>
      </p:sp>
      <p:cxnSp>
        <p:nvCxnSpPr>
          <p:cNvPr id="50" name="Прямая соединительная линия 49"/>
          <p:cNvCxnSpPr/>
          <p:nvPr/>
        </p:nvCxnSpPr>
        <p:spPr>
          <a:xfrm>
            <a:off x="8542750" y="2037358"/>
            <a:ext cx="0" cy="512363"/>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1147244" y="2024374"/>
            <a:ext cx="2826" cy="432518"/>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2" name="Прямоугольник 51">
            <a:extLst>
              <a:ext uri="{FF2B5EF4-FFF2-40B4-BE49-F238E27FC236}">
                <a16:creationId xmlns="" xmlns:a16="http://schemas.microsoft.com/office/drawing/2014/main" id="{FE819931-139A-413F-8133-F440E06D9115}"/>
              </a:ext>
            </a:extLst>
          </p:cNvPr>
          <p:cNvSpPr/>
          <p:nvPr/>
        </p:nvSpPr>
        <p:spPr>
          <a:xfrm>
            <a:off x="8542750" y="1530443"/>
            <a:ext cx="2489758" cy="646331"/>
          </a:xfrm>
          <a:prstGeom prst="rect">
            <a:avLst/>
          </a:prstGeom>
        </p:spPr>
        <p:txBody>
          <a:bodyPr wrap="square">
            <a:spAutoFit/>
          </a:bodyPr>
          <a:lstStyle/>
          <a:p>
            <a:r>
              <a:rPr lang="ru-RU" sz="1800" b="1" dirty="0" smtClean="0">
                <a:solidFill>
                  <a:srgbClr val="FF0000"/>
                </a:solidFill>
                <a:latin typeface="Roboto Condensed" panose="02000000000000000000" pitchFamily="2" charset="0"/>
                <a:ea typeface="Roboto Condensed" panose="02000000000000000000" pitchFamily="2" charset="0"/>
              </a:rPr>
              <a:t>Последствия пандемии</a:t>
            </a:r>
            <a:endParaRPr lang="ru-RU" sz="1800" dirty="0">
              <a:solidFill>
                <a:srgbClr val="FF0000"/>
              </a:solidFill>
              <a:latin typeface="Roboto Condensed" panose="02000000000000000000" pitchFamily="2" charset="0"/>
              <a:ea typeface="Roboto Condensed" panose="02000000000000000000" pitchFamily="2" charset="0"/>
            </a:endParaRPr>
          </a:p>
          <a:p>
            <a:endParaRPr lang="ru-RU" sz="1800" b="1" dirty="0">
              <a:solidFill>
                <a:schemeClr val="tx1">
                  <a:lumMod val="75000"/>
                </a:schemeClr>
              </a:solidFill>
              <a:latin typeface="Roboto Condensed" panose="02000000000000000000" pitchFamily="2" charset="0"/>
              <a:ea typeface="Roboto Condensed" panose="02000000000000000000" pitchFamily="2" charset="0"/>
            </a:endParaRPr>
          </a:p>
        </p:txBody>
      </p:sp>
      <p:graphicFrame>
        <p:nvGraphicFramePr>
          <p:cNvPr id="55" name="Диаграмма 54"/>
          <p:cNvGraphicFramePr/>
          <p:nvPr>
            <p:extLst>
              <p:ext uri="{D42A27DB-BD31-4B8C-83A1-F6EECF244321}">
                <p14:modId xmlns:p14="http://schemas.microsoft.com/office/powerpoint/2010/main" val="68894066"/>
              </p:ext>
            </p:extLst>
          </p:nvPr>
        </p:nvGraphicFramePr>
        <p:xfrm>
          <a:off x="990162" y="4082492"/>
          <a:ext cx="3792477" cy="2565817"/>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Box 55"/>
          <p:cNvSpPr txBox="1"/>
          <p:nvPr/>
        </p:nvSpPr>
        <p:spPr>
          <a:xfrm>
            <a:off x="926872" y="3559272"/>
            <a:ext cx="4311484" cy="523220"/>
          </a:xfrm>
          <a:prstGeom prst="rect">
            <a:avLst/>
          </a:prstGeom>
          <a:noFill/>
        </p:spPr>
        <p:txBody>
          <a:bodyPr wrap="square" rtlCol="0">
            <a:spAutoFit/>
          </a:bodyPr>
          <a:lstStyle/>
          <a:p>
            <a:pPr algn="ctr"/>
            <a:r>
              <a:rPr lang="ru-RU" sz="1400" b="1" dirty="0" smtClean="0">
                <a:solidFill>
                  <a:srgbClr val="21176A"/>
                </a:solidFill>
                <a:latin typeface="Roboto Condensed" panose="020B0604020202020204" charset="0"/>
              </a:rPr>
              <a:t>Урегулировано долга в порядке зачета за 9 месяцев 2020г. по сравнению с 9 месяцами 2019г. </a:t>
            </a:r>
            <a:endParaRPr lang="ru-RU" sz="1400" b="1" dirty="0">
              <a:solidFill>
                <a:srgbClr val="21176A"/>
              </a:solidFill>
              <a:latin typeface="Roboto Condensed" panose="020B0604020202020204" charset="0"/>
            </a:endParaRPr>
          </a:p>
        </p:txBody>
      </p:sp>
      <p:graphicFrame>
        <p:nvGraphicFramePr>
          <p:cNvPr id="57" name="Диаграмма 56"/>
          <p:cNvGraphicFramePr/>
          <p:nvPr>
            <p:extLst>
              <p:ext uri="{D42A27DB-BD31-4B8C-83A1-F6EECF244321}">
                <p14:modId xmlns:p14="http://schemas.microsoft.com/office/powerpoint/2010/main" val="1556005501"/>
              </p:ext>
            </p:extLst>
          </p:nvPr>
        </p:nvGraphicFramePr>
        <p:xfrm>
          <a:off x="6822774" y="4305917"/>
          <a:ext cx="3792477" cy="2377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114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ОБЕСПЕЧЕНИЕ ПРОЦЕДУР БАНКРОТСТВА</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3" name="Овал 2">
            <a:extLst>
              <a:ext uri="{FF2B5EF4-FFF2-40B4-BE49-F238E27FC236}">
                <a16:creationId xmlns="" xmlns:a16="http://schemas.microsoft.com/office/drawing/2014/main" id="{CA0A0364-3C4D-4807-BEFE-8301FCE074B0}"/>
              </a:ext>
            </a:extLst>
          </p:cNvPr>
          <p:cNvSpPr/>
          <p:nvPr/>
        </p:nvSpPr>
        <p:spPr>
          <a:xfrm>
            <a:off x="329100" y="1562599"/>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5" name="TextBox 44">
            <a:extLst>
              <a:ext uri="{FF2B5EF4-FFF2-40B4-BE49-F238E27FC236}">
                <a16:creationId xmlns="" xmlns:a16="http://schemas.microsoft.com/office/drawing/2014/main" id="{78BB36EC-5A62-4391-928A-4B0E1F9403E6}"/>
              </a:ext>
            </a:extLst>
          </p:cNvPr>
          <p:cNvSpPr txBox="1"/>
          <p:nvPr/>
        </p:nvSpPr>
        <p:spPr>
          <a:xfrm>
            <a:off x="420612" y="5284253"/>
            <a:ext cx="2682298"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ПОСТУПИЛО В БЮДЖЕТ В ХОДЕ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СОПРОВОЖДЕНИЯ ДЕЛ О БАНКРОТСТВЕ </a:t>
            </a:r>
          </a:p>
        </p:txBody>
      </p:sp>
      <p:sp>
        <p:nvSpPr>
          <p:cNvPr id="53" name="Прямоугольник 52">
            <a:extLst>
              <a:ext uri="{FF2B5EF4-FFF2-40B4-BE49-F238E27FC236}">
                <a16:creationId xmlns="" xmlns:a16="http://schemas.microsoft.com/office/drawing/2014/main" id="{55AADE43-72A4-4893-96DD-7C37BA6E8A49}"/>
              </a:ext>
            </a:extLst>
          </p:cNvPr>
          <p:cNvSpPr/>
          <p:nvPr/>
        </p:nvSpPr>
        <p:spPr>
          <a:xfrm>
            <a:off x="680894" y="3470783"/>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sp>
        <p:nvSpPr>
          <p:cNvPr id="55" name="Овал 54">
            <a:extLst>
              <a:ext uri="{FF2B5EF4-FFF2-40B4-BE49-F238E27FC236}">
                <a16:creationId xmlns="" xmlns:a16="http://schemas.microsoft.com/office/drawing/2014/main" id="{F165DCF1-1C39-4766-81E6-6CCECFAFA5B7}"/>
              </a:ext>
            </a:extLst>
          </p:cNvPr>
          <p:cNvSpPr/>
          <p:nvPr/>
        </p:nvSpPr>
        <p:spPr>
          <a:xfrm>
            <a:off x="3279600"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6" name="TextBox 55">
            <a:extLst>
              <a:ext uri="{FF2B5EF4-FFF2-40B4-BE49-F238E27FC236}">
                <a16:creationId xmlns="" xmlns:a16="http://schemas.microsoft.com/office/drawing/2014/main" id="{09EBB806-6BF2-4A88-9D86-D67235118A3F}"/>
              </a:ext>
            </a:extLst>
          </p:cNvPr>
          <p:cNvSpPr txBox="1"/>
          <p:nvPr/>
        </p:nvSpPr>
        <p:spPr>
          <a:xfrm>
            <a:off x="3541149" y="5234135"/>
            <a:ext cx="2682298"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ПОГАШЕНО ТЕКУЩИХ ПЛАТЕЖЕЙ ДОЛЖНИКАМИ - БАНКРОТАМИ</a:t>
            </a:r>
          </a:p>
        </p:txBody>
      </p:sp>
      <p:sp>
        <p:nvSpPr>
          <p:cNvPr id="63" name="Овал 62">
            <a:extLst>
              <a:ext uri="{FF2B5EF4-FFF2-40B4-BE49-F238E27FC236}">
                <a16:creationId xmlns="" xmlns:a16="http://schemas.microsoft.com/office/drawing/2014/main" id="{13B16AF6-873F-431E-B612-12ECB8489CF9}"/>
              </a:ext>
            </a:extLst>
          </p:cNvPr>
          <p:cNvSpPr/>
          <p:nvPr/>
        </p:nvSpPr>
        <p:spPr>
          <a:xfrm>
            <a:off x="6230100"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4" name="TextBox 63">
            <a:extLst>
              <a:ext uri="{FF2B5EF4-FFF2-40B4-BE49-F238E27FC236}">
                <a16:creationId xmlns="" xmlns:a16="http://schemas.microsoft.com/office/drawing/2014/main" id="{9CD28D20-011D-4642-B947-7F005CE8D708}"/>
              </a:ext>
            </a:extLst>
          </p:cNvPr>
          <p:cNvSpPr txBox="1"/>
          <p:nvPr/>
        </p:nvSpPr>
        <p:spPr>
          <a:xfrm>
            <a:off x="6456551" y="5284253"/>
            <a:ext cx="2682298"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ПОСТУПЛЕНИЯ В РАМКАХ ЗАКЛЮЧЕННЫХ МИРОВЫХ СОГЛАШЕНИЙ</a:t>
            </a:r>
          </a:p>
        </p:txBody>
      </p:sp>
      <p:sp>
        <p:nvSpPr>
          <p:cNvPr id="65" name="Прямоугольник 64">
            <a:extLst>
              <a:ext uri="{FF2B5EF4-FFF2-40B4-BE49-F238E27FC236}">
                <a16:creationId xmlns="" xmlns:a16="http://schemas.microsoft.com/office/drawing/2014/main" id="{4FBA6BBA-2521-44F5-A7D5-65BC8B8BB487}"/>
              </a:ext>
            </a:extLst>
          </p:cNvPr>
          <p:cNvSpPr/>
          <p:nvPr/>
        </p:nvSpPr>
        <p:spPr>
          <a:xfrm>
            <a:off x="6230100" y="2118918"/>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6,2</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66" name="Прямоугольник 65">
            <a:extLst>
              <a:ext uri="{FF2B5EF4-FFF2-40B4-BE49-F238E27FC236}">
                <a16:creationId xmlns="" xmlns:a16="http://schemas.microsoft.com/office/drawing/2014/main" id="{2536CBE4-CE23-44E4-991C-BBF7572C1EFB}"/>
              </a:ext>
            </a:extLst>
          </p:cNvPr>
          <p:cNvSpPr/>
          <p:nvPr/>
        </p:nvSpPr>
        <p:spPr>
          <a:xfrm>
            <a:off x="6581894" y="3470783"/>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sp>
        <p:nvSpPr>
          <p:cNvPr id="67" name="TextBox 66">
            <a:extLst>
              <a:ext uri="{FF2B5EF4-FFF2-40B4-BE49-F238E27FC236}">
                <a16:creationId xmlns="" xmlns:a16="http://schemas.microsoft.com/office/drawing/2014/main" id="{D7772313-A003-4C12-B2FE-25F16C58BFB0}"/>
              </a:ext>
            </a:extLst>
          </p:cNvPr>
          <p:cNvSpPr txBox="1"/>
          <p:nvPr/>
        </p:nvSpPr>
        <p:spPr bwMode="auto">
          <a:xfrm>
            <a:off x="7034925" y="1780770"/>
            <a:ext cx="1072649" cy="650657"/>
          </a:xfrm>
          <a:prstGeom prst="rect">
            <a:avLst/>
          </a:prstGeom>
        </p:spPr>
        <p:txBody>
          <a:bodyPr wrap="none" lIns="104105" tIns="52052" rIns="104105" bIns="52052" anchor="ctr">
            <a:normAutofit/>
          </a:bodyPr>
          <a:lstStyle/>
          <a:p>
            <a:pPr algn="ctr" defTabSz="1041034">
              <a:defRPr/>
            </a:pP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68" name="Овал 67">
            <a:extLst>
              <a:ext uri="{FF2B5EF4-FFF2-40B4-BE49-F238E27FC236}">
                <a16:creationId xmlns="" xmlns:a16="http://schemas.microsoft.com/office/drawing/2014/main" id="{826EF43E-FD13-4349-B232-091B899C70B0}"/>
              </a:ext>
            </a:extLst>
          </p:cNvPr>
          <p:cNvSpPr/>
          <p:nvPr/>
        </p:nvSpPr>
        <p:spPr>
          <a:xfrm>
            <a:off x="9358793"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9" name="TextBox 68">
            <a:extLst>
              <a:ext uri="{FF2B5EF4-FFF2-40B4-BE49-F238E27FC236}">
                <a16:creationId xmlns="" xmlns:a16="http://schemas.microsoft.com/office/drawing/2014/main" id="{8024741B-2099-4F71-8E02-E6CB4D763A7B}"/>
              </a:ext>
            </a:extLst>
          </p:cNvPr>
          <p:cNvSpPr txBox="1"/>
          <p:nvPr/>
        </p:nvSpPr>
        <p:spPr>
          <a:xfrm>
            <a:off x="9180601" y="5434190"/>
            <a:ext cx="2682298" cy="246221"/>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ПОГАШЕНО ДОБРОВОЛЬНО</a:t>
            </a:r>
          </a:p>
        </p:txBody>
      </p:sp>
      <p:sp>
        <p:nvSpPr>
          <p:cNvPr id="52" name="Прямоугольник 51">
            <a:extLst>
              <a:ext uri="{FF2B5EF4-FFF2-40B4-BE49-F238E27FC236}">
                <a16:creationId xmlns="" xmlns:a16="http://schemas.microsoft.com/office/drawing/2014/main" id="{53935A91-35C0-4991-B557-FC2AE7A8E99A}"/>
              </a:ext>
            </a:extLst>
          </p:cNvPr>
          <p:cNvSpPr/>
          <p:nvPr/>
        </p:nvSpPr>
        <p:spPr>
          <a:xfrm>
            <a:off x="329100" y="2118918"/>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88,4</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54" name="TextBox 53">
            <a:extLst>
              <a:ext uri="{FF2B5EF4-FFF2-40B4-BE49-F238E27FC236}">
                <a16:creationId xmlns="" xmlns:a16="http://schemas.microsoft.com/office/drawing/2014/main" id="{6074356C-FA7A-4E3E-9D84-734C8B75CE85}"/>
              </a:ext>
            </a:extLst>
          </p:cNvPr>
          <p:cNvSpPr txBox="1"/>
          <p:nvPr/>
        </p:nvSpPr>
        <p:spPr bwMode="auto">
          <a:xfrm>
            <a:off x="1133925" y="1780770"/>
            <a:ext cx="1072649" cy="650657"/>
          </a:xfrm>
          <a:prstGeom prst="rect">
            <a:avLst/>
          </a:prstGeom>
        </p:spPr>
        <p:txBody>
          <a:bodyPr wrap="none" lIns="104105" tIns="52052" rIns="104105" bIns="52052" anchor="ctr">
            <a:normAutofit/>
          </a:bodyPr>
          <a:lstStyle/>
          <a:p>
            <a:pPr algn="ctr" defTabSz="1041034">
              <a:defRPr/>
            </a:pP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61" name="TextBox 60">
            <a:extLst>
              <a:ext uri="{FF2B5EF4-FFF2-40B4-BE49-F238E27FC236}">
                <a16:creationId xmlns="" xmlns:a16="http://schemas.microsoft.com/office/drawing/2014/main" id="{0D7EA8E5-160B-4F8B-B313-457EE93884F6}"/>
              </a:ext>
            </a:extLst>
          </p:cNvPr>
          <p:cNvSpPr txBox="1"/>
          <p:nvPr/>
        </p:nvSpPr>
        <p:spPr bwMode="auto">
          <a:xfrm>
            <a:off x="3816223" y="1780770"/>
            <a:ext cx="1609053" cy="650657"/>
          </a:xfrm>
          <a:prstGeom prst="rect">
            <a:avLst/>
          </a:prstGeom>
        </p:spPr>
        <p:txBody>
          <a:bodyPr wrap="none" lIns="104105" tIns="52052" rIns="104105" bIns="52052" anchor="ctr">
            <a:normAutofit/>
          </a:bodyPr>
          <a:lstStyle/>
          <a:p>
            <a:pPr algn="ctr" defTabSz="1041034">
              <a:defRPr/>
            </a:pP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pic>
        <p:nvPicPr>
          <p:cNvPr id="12" name="Рисунок 11" descr="Деньги">
            <a:extLst>
              <a:ext uri="{FF2B5EF4-FFF2-40B4-BE49-F238E27FC236}">
                <a16:creationId xmlns="" xmlns:a16="http://schemas.microsoft.com/office/drawing/2014/main" id="{FA5227EF-8C59-4413-B42B-A600DFC3DA0C}"/>
              </a:ext>
            </a:extLst>
          </p:cNvPr>
          <p:cNvPicPr>
            <a:picLocks noChangeAspect="1"/>
          </p:cNvPicPr>
          <p:nvPr/>
        </p:nvPicPr>
        <p:blipFill>
          <a:blip r:embed="rId3">
            <a:extLst>
              <a:ext uri="{96DAC541-7B7A-43D3-8B79-37D633B846F1}">
                <asvg:svgBlip xmlns="" xmlns:asvg="http://schemas.microsoft.com/office/drawing/2016/SVG/main" r:embed="rId5"/>
              </a:ext>
            </a:extLst>
          </a:blip>
          <a:srcRect/>
          <a:stretch/>
        </p:blipFill>
        <p:spPr>
          <a:xfrm>
            <a:off x="1328211" y="4434666"/>
            <a:ext cx="684076" cy="684076"/>
          </a:xfrm>
          <a:prstGeom prst="rect">
            <a:avLst/>
          </a:prstGeom>
        </p:spPr>
      </p:pic>
      <p:pic>
        <p:nvPicPr>
          <p:cNvPr id="76" name="Рисунок 75" descr="Папка-планшет с галочками">
            <a:extLst>
              <a:ext uri="{FF2B5EF4-FFF2-40B4-BE49-F238E27FC236}">
                <a16:creationId xmlns="" xmlns:a16="http://schemas.microsoft.com/office/drawing/2014/main" id="{8B5763A0-A740-403B-98EA-D6047EBD1F0E}"/>
              </a:ext>
            </a:extLst>
          </p:cNvPr>
          <p:cNvPicPr>
            <a:picLocks noChangeAspect="1"/>
          </p:cNvPicPr>
          <p:nvPr/>
        </p:nvPicPr>
        <p:blipFill>
          <a:blip r:embed="rId6">
            <a:extLst>
              <a:ext uri="{96DAC541-7B7A-43D3-8B79-37D633B846F1}">
                <asvg:svgBlip xmlns="" xmlns:asvg="http://schemas.microsoft.com/office/drawing/2016/SVG/main" r:embed="rId7"/>
              </a:ext>
            </a:extLst>
          </a:blip>
          <a:srcRect/>
          <a:stretch/>
        </p:blipFill>
        <p:spPr>
          <a:xfrm>
            <a:off x="4278711" y="4434666"/>
            <a:ext cx="684076" cy="684076"/>
          </a:xfrm>
          <a:prstGeom prst="rect">
            <a:avLst/>
          </a:prstGeom>
        </p:spPr>
      </p:pic>
      <p:pic>
        <p:nvPicPr>
          <p:cNvPr id="78" name="Рисунок 77" descr="Поднятая рука">
            <a:extLst>
              <a:ext uri="{FF2B5EF4-FFF2-40B4-BE49-F238E27FC236}">
                <a16:creationId xmlns="" xmlns:a16="http://schemas.microsoft.com/office/drawing/2014/main" id="{5525EE14-8E82-4A26-B9C0-663FAB782A3A}"/>
              </a:ext>
            </a:extLst>
          </p:cNvPr>
          <p:cNvPicPr>
            <a:picLocks noChangeAspect="1"/>
          </p:cNvPicPr>
          <p:nvPr/>
        </p:nvPicPr>
        <p:blipFill>
          <a:blip r:embed="rId8">
            <a:extLst>
              <a:ext uri="{96DAC541-7B7A-43D3-8B79-37D633B846F1}">
                <asvg:svgBlip xmlns="" xmlns:asvg="http://schemas.microsoft.com/office/drawing/2016/SVG/main" r:embed="rId10"/>
              </a:ext>
            </a:extLst>
          </a:blip>
          <a:srcRect/>
          <a:stretch/>
        </p:blipFill>
        <p:spPr>
          <a:xfrm>
            <a:off x="10204642" y="4434666"/>
            <a:ext cx="684076" cy="684076"/>
          </a:xfrm>
          <a:prstGeom prst="rect">
            <a:avLst/>
          </a:prstGeom>
        </p:spPr>
      </p:pic>
      <p:sp>
        <p:nvSpPr>
          <p:cNvPr id="60" name="Прямоугольник 59">
            <a:extLst>
              <a:ext uri="{FF2B5EF4-FFF2-40B4-BE49-F238E27FC236}">
                <a16:creationId xmlns="" xmlns:a16="http://schemas.microsoft.com/office/drawing/2014/main" id="{A8729BB7-3D24-4C0C-9328-A2AB109549CC}"/>
              </a:ext>
            </a:extLst>
          </p:cNvPr>
          <p:cNvSpPr/>
          <p:nvPr/>
        </p:nvSpPr>
        <p:spPr>
          <a:xfrm>
            <a:off x="9533519" y="3470783"/>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sp>
        <p:nvSpPr>
          <p:cNvPr id="62" name="TextBox 61">
            <a:extLst>
              <a:ext uri="{FF2B5EF4-FFF2-40B4-BE49-F238E27FC236}">
                <a16:creationId xmlns="" xmlns:a16="http://schemas.microsoft.com/office/drawing/2014/main" id="{5AE9310C-1DAE-4948-86BA-7310E0C87D42}"/>
              </a:ext>
            </a:extLst>
          </p:cNvPr>
          <p:cNvSpPr txBox="1"/>
          <p:nvPr/>
        </p:nvSpPr>
        <p:spPr bwMode="auto">
          <a:xfrm>
            <a:off x="9986550" y="1780770"/>
            <a:ext cx="1072649" cy="650657"/>
          </a:xfrm>
          <a:prstGeom prst="rect">
            <a:avLst/>
          </a:prstGeom>
        </p:spPr>
        <p:txBody>
          <a:bodyPr wrap="none" lIns="104105" tIns="52052" rIns="104105" bIns="52052" anchor="ctr">
            <a:normAutofit/>
          </a:bodyPr>
          <a:lstStyle/>
          <a:p>
            <a:pPr algn="ctr" defTabSz="1041034">
              <a:defRPr/>
            </a:pP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1" name="Прямоугольник 50">
            <a:extLst>
              <a:ext uri="{FF2B5EF4-FFF2-40B4-BE49-F238E27FC236}">
                <a16:creationId xmlns="" xmlns:a16="http://schemas.microsoft.com/office/drawing/2014/main" id="{0E613E75-766F-4D71-A724-AE50242D5CA7}"/>
              </a:ext>
            </a:extLst>
          </p:cNvPr>
          <p:cNvSpPr/>
          <p:nvPr/>
        </p:nvSpPr>
        <p:spPr>
          <a:xfrm>
            <a:off x="3624119" y="3470783"/>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sp>
        <p:nvSpPr>
          <p:cNvPr id="58" name="Прямоугольник 57">
            <a:extLst>
              <a:ext uri="{FF2B5EF4-FFF2-40B4-BE49-F238E27FC236}">
                <a16:creationId xmlns="" xmlns:a16="http://schemas.microsoft.com/office/drawing/2014/main" id="{2479449A-BD7B-44B0-A2A9-A6123DA1EE38}"/>
              </a:ext>
            </a:extLst>
          </p:cNvPr>
          <p:cNvSpPr/>
          <p:nvPr/>
        </p:nvSpPr>
        <p:spPr>
          <a:xfrm>
            <a:off x="3272325" y="2118918"/>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56,2</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70" name="Прямоугольник 69">
            <a:extLst>
              <a:ext uri="{FF2B5EF4-FFF2-40B4-BE49-F238E27FC236}">
                <a16:creationId xmlns="" xmlns:a16="http://schemas.microsoft.com/office/drawing/2014/main" id="{BD3167FD-B40E-465A-B093-AD665835553F}"/>
              </a:ext>
            </a:extLst>
          </p:cNvPr>
          <p:cNvSpPr/>
          <p:nvPr/>
        </p:nvSpPr>
        <p:spPr>
          <a:xfrm>
            <a:off x="9173325" y="2118918"/>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16,0</a:t>
            </a:r>
            <a:endParaRPr lang="ru-RU" sz="9600" b="1" dirty="0">
              <a:solidFill>
                <a:srgbClr val="231A6F"/>
              </a:solidFill>
              <a:latin typeface="Roboto Condensed" panose="02000000000000000000" pitchFamily="2" charset="0"/>
              <a:ea typeface="Roboto Condensed" panose="02000000000000000000" pitchFamily="2" charset="0"/>
            </a:endParaRPr>
          </a:p>
        </p:txBody>
      </p:sp>
      <p:pic>
        <p:nvPicPr>
          <p:cNvPr id="57" name="Рисунок 56" descr="Весы правосудия">
            <a:extLst>
              <a:ext uri="{FF2B5EF4-FFF2-40B4-BE49-F238E27FC236}">
                <a16:creationId xmlns:a16="http://schemas.microsoft.com/office/drawing/2014/main" xmlns="" id="{4652340B-7712-45CC-9B7D-E05141EE7C3F}"/>
              </a:ext>
            </a:extLst>
          </p:cNvPr>
          <p:cNvPicPr>
            <a:picLocks noChangeAspect="1"/>
          </p:cNvPicPr>
          <p:nvPr/>
        </p:nvPicPr>
        <p:blipFill>
          <a:blip r:embed="rId11">
            <a:extLst>
              <a:ext uri="{96DAC541-7B7A-43D3-8B79-37D633B846F1}">
                <asvg:svgBlip xmlns:asvg="http://schemas.microsoft.com/office/drawing/2016/SVG/main" xmlns="" r:embed="rId12"/>
              </a:ext>
            </a:extLst>
          </a:blip>
          <a:srcRect/>
          <a:stretch/>
        </p:blipFill>
        <p:spPr>
          <a:xfrm>
            <a:off x="7220763" y="4430431"/>
            <a:ext cx="684076" cy="684076"/>
          </a:xfrm>
          <a:prstGeom prst="rect">
            <a:avLst/>
          </a:prstGeom>
        </p:spPr>
      </p:pic>
      <p:sp>
        <p:nvSpPr>
          <p:cNvPr id="71" name="TextBox 70">
            <a:extLst>
              <a:ext uri="{FF2B5EF4-FFF2-40B4-BE49-F238E27FC236}">
                <a16:creationId xmlns="" xmlns:a16="http://schemas.microsoft.com/office/drawing/2014/main" id="{78BB36EC-5A62-4391-928A-4B0E1F9403E6}"/>
              </a:ext>
            </a:extLst>
          </p:cNvPr>
          <p:cNvSpPr txBox="1"/>
          <p:nvPr/>
        </p:nvSpPr>
        <p:spPr>
          <a:xfrm>
            <a:off x="498203" y="6023240"/>
            <a:ext cx="11542887" cy="738664"/>
          </a:xfrm>
          <a:prstGeom prst="rect">
            <a:avLst/>
          </a:prstGeom>
          <a:noFill/>
        </p:spPr>
        <p:txBody>
          <a:bodyPr wrap="square">
            <a:spAutoFit/>
          </a:bodyPr>
          <a:lstStyle/>
          <a:p>
            <a:pPr algn="ctr">
              <a:lnSpc>
                <a:spcPct val="100000"/>
              </a:lnSpc>
            </a:pPr>
            <a:r>
              <a:rPr lang="ru-RU" sz="1400" b="1" dirty="0"/>
              <a:t>Участие в оказании мер поддержки в связи с ухудшением ситуации в результате распространения COVID-19 по реализации моратория на банкротство в отношении организаций и предпринимателей из пострадавших от пандемии отраслей с 06.04.2020 по 07.01.2021 (</a:t>
            </a:r>
            <a:r>
              <a:rPr lang="ru-RU" sz="1400" b="1" dirty="0" smtClean="0"/>
              <a:t>постановления </a:t>
            </a:r>
            <a:r>
              <a:rPr lang="ru-RU" sz="1400" b="1" dirty="0"/>
              <a:t>Правительства Российской Федерации от 03.04.2020 № 428, от 01.10.2020 № 1587)</a:t>
            </a:r>
            <a:endParaRPr lang="ru-RU" sz="1400" b="1" strike="noStrike" spc="-1" dirty="0">
              <a:solidFill>
                <a:srgbClr val="404040"/>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911090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ДОСУДЕБНОЕ УРЕГУЛИРОВАНИЕ НАЛОГОВЫХ СПОРОВ</a:t>
            </a: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64" name="TextBox 63">
            <a:extLst>
              <a:ext uri="{FF2B5EF4-FFF2-40B4-BE49-F238E27FC236}">
                <a16:creationId xmlns:a16="http://schemas.microsoft.com/office/drawing/2014/main" xmlns="" id="{9CD28D20-011D-4642-B947-7F005CE8D708}"/>
              </a:ext>
            </a:extLst>
          </p:cNvPr>
          <p:cNvSpPr txBox="1"/>
          <p:nvPr/>
        </p:nvSpPr>
        <p:spPr>
          <a:xfrm>
            <a:off x="4110448" y="5736036"/>
            <a:ext cx="1869983" cy="707886"/>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КОЛИЧЕСТВО </a:t>
            </a:r>
            <a:r>
              <a:rPr lang="ru-RU" sz="1000" b="1" strike="noStrike" spc="-1" dirty="0" smtClean="0">
                <a:solidFill>
                  <a:srgbClr val="404040"/>
                </a:solidFill>
                <a:latin typeface="Roboto Condensed" panose="02000000000000000000" pitchFamily="2" charset="0"/>
                <a:ea typeface="Roboto Condensed" panose="02000000000000000000" pitchFamily="2" charset="0"/>
              </a:rPr>
              <a:t>РАССМОТРЕННЫХ</a:t>
            </a:r>
          </a:p>
          <a:p>
            <a:pPr algn="ctr">
              <a:lnSpc>
                <a:spcPct val="100000"/>
              </a:lnSpc>
            </a:pPr>
            <a:r>
              <a:rPr lang="ru-RU" sz="1000" b="1" strike="noStrike" spc="-1" dirty="0" smtClean="0">
                <a:solidFill>
                  <a:srgbClr val="404040"/>
                </a:solidFill>
                <a:latin typeface="Roboto Condensed" panose="02000000000000000000" pitchFamily="2" charset="0"/>
                <a:ea typeface="Roboto Condensed" panose="02000000000000000000" pitchFamily="2" charset="0"/>
              </a:rPr>
              <a:t> </a:t>
            </a:r>
            <a:r>
              <a:rPr lang="ru-RU" sz="1000" b="1" strike="noStrike" spc="-1" dirty="0">
                <a:solidFill>
                  <a:srgbClr val="404040"/>
                </a:solidFill>
                <a:latin typeface="Roboto Condensed" panose="02000000000000000000" pitchFamily="2" charset="0"/>
                <a:ea typeface="Roboto Condensed" panose="02000000000000000000" pitchFamily="2" charset="0"/>
              </a:rPr>
              <a:t>ЖАЛОБ ПО </a:t>
            </a:r>
            <a:r>
              <a:rPr lang="ru-RU" sz="1000" b="1" strike="noStrike" spc="-1" dirty="0" smtClean="0">
                <a:solidFill>
                  <a:srgbClr val="404040"/>
                </a:solidFill>
                <a:latin typeface="Roboto Condensed" panose="02000000000000000000" pitchFamily="2" charset="0"/>
                <a:ea typeface="Roboto Condensed" panose="02000000000000000000" pitchFamily="2" charset="0"/>
              </a:rPr>
              <a:t>РЕЗУЛЬТАТАМ</a:t>
            </a:r>
          </a:p>
          <a:p>
            <a:pPr algn="ctr">
              <a:lnSpc>
                <a:spcPct val="100000"/>
              </a:lnSpc>
            </a:pPr>
            <a:r>
              <a:rPr lang="ru-RU" sz="1000" b="1" strike="noStrike" spc="-1" dirty="0" smtClean="0">
                <a:solidFill>
                  <a:srgbClr val="404040"/>
                </a:solidFill>
                <a:latin typeface="Roboto Condensed" panose="02000000000000000000" pitchFamily="2" charset="0"/>
                <a:ea typeface="Roboto Condensed" panose="02000000000000000000" pitchFamily="2" charset="0"/>
              </a:rPr>
              <a:t>ВНП </a:t>
            </a:r>
            <a:r>
              <a:rPr lang="ru-RU" sz="1000" b="1" strike="noStrike" spc="-1" dirty="0">
                <a:solidFill>
                  <a:srgbClr val="404040"/>
                </a:solidFill>
                <a:latin typeface="Roboto Condensed" panose="02000000000000000000" pitchFamily="2" charset="0"/>
                <a:ea typeface="Roboto Condensed" panose="02000000000000000000" pitchFamily="2" charset="0"/>
              </a:rPr>
              <a:t>И КНП</a:t>
            </a:r>
          </a:p>
        </p:txBody>
      </p:sp>
      <p:sp>
        <p:nvSpPr>
          <p:cNvPr id="69" name="TextBox 68">
            <a:extLst>
              <a:ext uri="{FF2B5EF4-FFF2-40B4-BE49-F238E27FC236}">
                <a16:creationId xmlns:a16="http://schemas.microsoft.com/office/drawing/2014/main" xmlns="" id="{8024741B-2099-4F71-8E02-E6CB4D763A7B}"/>
              </a:ext>
            </a:extLst>
          </p:cNvPr>
          <p:cNvSpPr txBox="1"/>
          <p:nvPr/>
        </p:nvSpPr>
        <p:spPr>
          <a:xfrm>
            <a:off x="8208887" y="5741572"/>
            <a:ext cx="1906980"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УДЕЛЬНЫЙ ВЕС ЧИСЛА УДОВЛЕТВОРЕННЫХ ЖАЛОБ</a:t>
            </a:r>
          </a:p>
        </p:txBody>
      </p:sp>
      <p:pic>
        <p:nvPicPr>
          <p:cNvPr id="77" name="Рисунок 76">
            <a:extLst>
              <a:ext uri="{FF2B5EF4-FFF2-40B4-BE49-F238E27FC236}">
                <a16:creationId xmlns:a16="http://schemas.microsoft.com/office/drawing/2014/main" xmlns="" id="{4652340B-7712-45CC-9B7D-E05141EE7C3F}"/>
              </a:ext>
            </a:extLst>
          </p:cNvPr>
          <p:cNvPicPr>
            <a:picLocks noChangeAspect="1"/>
          </p:cNvPicPr>
          <p:nvPr/>
        </p:nvPicPr>
        <p:blipFill>
          <a:blip r:embed="rId3">
            <a:extLst>
              <a:ext uri="{96DAC541-7B7A-43D3-8B79-37D633B846F1}">
                <asvg:svgBlip xmlns:asvg="http://schemas.microsoft.com/office/drawing/2016/SVG/main" xmlns="" r:embed="rId6"/>
              </a:ext>
            </a:extLst>
          </a:blip>
          <a:srcRect/>
          <a:stretch/>
        </p:blipFill>
        <p:spPr>
          <a:xfrm>
            <a:off x="4669785" y="5014001"/>
            <a:ext cx="684076" cy="684076"/>
          </a:xfrm>
          <a:prstGeom prst="rect">
            <a:avLst/>
          </a:prstGeom>
        </p:spPr>
      </p:pic>
      <p:pic>
        <p:nvPicPr>
          <p:cNvPr id="78" name="Рисунок 77" descr="Знак одобрения">
            <a:extLst>
              <a:ext uri="{FF2B5EF4-FFF2-40B4-BE49-F238E27FC236}">
                <a16:creationId xmlns:a16="http://schemas.microsoft.com/office/drawing/2014/main" xmlns="" id="{5525EE14-8E82-4A26-B9C0-663FAB782A3A}"/>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8889042" y="5014770"/>
            <a:ext cx="684076" cy="684076"/>
          </a:xfrm>
          <a:prstGeom prst="rect">
            <a:avLst/>
          </a:prstGeom>
        </p:spPr>
      </p:pic>
      <p:sp>
        <p:nvSpPr>
          <p:cNvPr id="53" name="Овал 52">
            <a:extLst>
              <a:ext uri="{FF2B5EF4-FFF2-40B4-BE49-F238E27FC236}">
                <a16:creationId xmlns:a16="http://schemas.microsoft.com/office/drawing/2014/main" xmlns="" id="{CA0A0364-3C4D-4807-BEFE-8301FCE074B0}"/>
              </a:ext>
            </a:extLst>
          </p:cNvPr>
          <p:cNvSpPr/>
          <p:nvPr/>
        </p:nvSpPr>
        <p:spPr>
          <a:xfrm>
            <a:off x="31911" y="1794528"/>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2" name="Прямоугольник 51">
            <a:extLst>
              <a:ext uri="{FF2B5EF4-FFF2-40B4-BE49-F238E27FC236}">
                <a16:creationId xmlns:a16="http://schemas.microsoft.com/office/drawing/2014/main" xmlns="" id="{53935A91-35C0-4991-B557-FC2AE7A8E99A}"/>
              </a:ext>
            </a:extLst>
          </p:cNvPr>
          <p:cNvSpPr/>
          <p:nvPr/>
        </p:nvSpPr>
        <p:spPr>
          <a:xfrm>
            <a:off x="-70646" y="2318504"/>
            <a:ext cx="2187687" cy="923330"/>
          </a:xfrm>
          <a:prstGeom prst="rect">
            <a:avLst/>
          </a:prstGeom>
        </p:spPr>
        <p:txBody>
          <a:bodyPr wrap="square">
            <a:spAutoFit/>
          </a:bodyPr>
          <a:lstStyle/>
          <a:p>
            <a:pPr algn="ctr"/>
            <a:r>
              <a:rPr lang="ru-RU" sz="5400" b="1" dirty="0">
                <a:solidFill>
                  <a:srgbClr val="231A6F"/>
                </a:solidFill>
                <a:latin typeface="Roboto Condensed" panose="02000000000000000000" pitchFamily="2" charset="0"/>
                <a:ea typeface="Roboto Condensed" panose="02000000000000000000" pitchFamily="2" charset="0"/>
              </a:rPr>
              <a:t>-</a:t>
            </a:r>
            <a:r>
              <a:rPr lang="ru-RU" sz="5400" b="1" dirty="0" smtClean="0">
                <a:solidFill>
                  <a:srgbClr val="231A6F"/>
                </a:solidFill>
                <a:latin typeface="Roboto Condensed" panose="02000000000000000000" pitchFamily="2" charset="0"/>
                <a:ea typeface="Roboto Condensed" panose="02000000000000000000" pitchFamily="2" charset="0"/>
              </a:rPr>
              <a:t>25,5%</a:t>
            </a:r>
            <a:endParaRPr lang="ru-RU" sz="5400" b="1" dirty="0">
              <a:solidFill>
                <a:srgbClr val="231A6F"/>
              </a:solidFill>
              <a:latin typeface="Roboto Condensed" panose="02000000000000000000" pitchFamily="2" charset="0"/>
              <a:ea typeface="Roboto Condensed" panose="02000000000000000000" pitchFamily="2" charset="0"/>
            </a:endParaRPr>
          </a:p>
        </p:txBody>
      </p:sp>
      <p:sp>
        <p:nvSpPr>
          <p:cNvPr id="54" name="Овал 53">
            <a:extLst>
              <a:ext uri="{FF2B5EF4-FFF2-40B4-BE49-F238E27FC236}">
                <a16:creationId xmlns:a16="http://schemas.microsoft.com/office/drawing/2014/main" xmlns="" id="{CA0A0364-3C4D-4807-BEFE-8301FCE074B0}"/>
              </a:ext>
            </a:extLst>
          </p:cNvPr>
          <p:cNvSpPr/>
          <p:nvPr/>
        </p:nvSpPr>
        <p:spPr>
          <a:xfrm>
            <a:off x="2064416" y="1800768"/>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8" name="Овал 57">
            <a:extLst>
              <a:ext uri="{FF2B5EF4-FFF2-40B4-BE49-F238E27FC236}">
                <a16:creationId xmlns:a16="http://schemas.microsoft.com/office/drawing/2014/main" xmlns="" id="{CA0A0364-3C4D-4807-BEFE-8301FCE074B0}"/>
              </a:ext>
            </a:extLst>
          </p:cNvPr>
          <p:cNvSpPr/>
          <p:nvPr/>
        </p:nvSpPr>
        <p:spPr>
          <a:xfrm>
            <a:off x="6025168" y="1789981"/>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0" name="Овал 59">
            <a:extLst>
              <a:ext uri="{FF2B5EF4-FFF2-40B4-BE49-F238E27FC236}">
                <a16:creationId xmlns:a16="http://schemas.microsoft.com/office/drawing/2014/main" xmlns="" id="{CA0A0364-3C4D-4807-BEFE-8301FCE074B0}"/>
              </a:ext>
            </a:extLst>
          </p:cNvPr>
          <p:cNvSpPr/>
          <p:nvPr/>
        </p:nvSpPr>
        <p:spPr>
          <a:xfrm>
            <a:off x="4044792" y="1794528"/>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t>-</a:t>
            </a:r>
            <a:endParaRPr lang="ru-RU" dirty="0"/>
          </a:p>
        </p:txBody>
      </p:sp>
      <p:sp>
        <p:nvSpPr>
          <p:cNvPr id="61" name="Овал 60">
            <a:extLst>
              <a:ext uri="{FF2B5EF4-FFF2-40B4-BE49-F238E27FC236}">
                <a16:creationId xmlns:a16="http://schemas.microsoft.com/office/drawing/2014/main" xmlns="" id="{CA0A0364-3C4D-4807-BEFE-8301FCE074B0}"/>
              </a:ext>
            </a:extLst>
          </p:cNvPr>
          <p:cNvSpPr/>
          <p:nvPr/>
        </p:nvSpPr>
        <p:spPr>
          <a:xfrm>
            <a:off x="8057673" y="1800768"/>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2" name="Овал 61">
            <a:extLst>
              <a:ext uri="{FF2B5EF4-FFF2-40B4-BE49-F238E27FC236}">
                <a16:creationId xmlns:a16="http://schemas.microsoft.com/office/drawing/2014/main" xmlns="" id="{CA0A0364-3C4D-4807-BEFE-8301FCE074B0}"/>
              </a:ext>
            </a:extLst>
          </p:cNvPr>
          <p:cNvSpPr/>
          <p:nvPr/>
        </p:nvSpPr>
        <p:spPr>
          <a:xfrm>
            <a:off x="10090178" y="1800768"/>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7" name="TextBox 66">
            <a:extLst>
              <a:ext uri="{FF2B5EF4-FFF2-40B4-BE49-F238E27FC236}">
                <a16:creationId xmlns:a16="http://schemas.microsoft.com/office/drawing/2014/main" xmlns="" id="{78BB36EC-5A62-4391-928A-4B0E1F9403E6}"/>
              </a:ext>
            </a:extLst>
          </p:cNvPr>
          <p:cNvSpPr txBox="1"/>
          <p:nvPr/>
        </p:nvSpPr>
        <p:spPr>
          <a:xfrm>
            <a:off x="142805" y="5788650"/>
            <a:ext cx="1754867"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КОЛИЧЕСТВО ПОСТУПИВШИХ </a:t>
            </a:r>
            <a:r>
              <a:rPr lang="ru-RU" sz="1000" b="1" strike="noStrike" spc="-1" dirty="0" smtClean="0">
                <a:solidFill>
                  <a:srgbClr val="404040"/>
                </a:solidFill>
                <a:latin typeface="Roboto Condensed" panose="02000000000000000000" pitchFamily="2" charset="0"/>
                <a:ea typeface="Roboto Condensed" panose="02000000000000000000" pitchFamily="2" charset="0"/>
              </a:rPr>
              <a:t>ЖАЛОБ</a:t>
            </a:r>
            <a:endParaRPr lang="ru-RU" sz="1000" b="1" strike="noStrike" spc="-1" dirty="0">
              <a:solidFill>
                <a:srgbClr val="404040"/>
              </a:solidFill>
              <a:latin typeface="Roboto Condensed" panose="02000000000000000000" pitchFamily="2" charset="0"/>
              <a:ea typeface="Roboto Condensed" panose="02000000000000000000" pitchFamily="2" charset="0"/>
            </a:endParaRPr>
          </a:p>
        </p:txBody>
      </p:sp>
      <p:pic>
        <p:nvPicPr>
          <p:cNvPr id="70" name="Рисунок 69" descr="Контракт">
            <a:extLst>
              <a:ext uri="{FF2B5EF4-FFF2-40B4-BE49-F238E27FC236}">
                <a16:creationId xmlns:a16="http://schemas.microsoft.com/office/drawing/2014/main" xmlns="" id="{FA5227EF-8C59-4413-B42B-A600DFC3DA0C}"/>
              </a:ext>
            </a:extLst>
          </p:cNvPr>
          <p:cNvPicPr>
            <a:picLocks noChangeAspect="1"/>
          </p:cNvPicPr>
          <p:nvPr/>
        </p:nvPicPr>
        <p:blipFill>
          <a:blip r:embed="rId9">
            <a:extLst>
              <a:ext uri="{96DAC541-7B7A-43D3-8B79-37D633B846F1}">
                <asvg:svgBlip xmlns:asvg="http://schemas.microsoft.com/office/drawing/2016/SVG/main" xmlns="" r:embed="rId4"/>
              </a:ext>
            </a:extLst>
          </a:blip>
          <a:srcRect/>
          <a:stretch/>
        </p:blipFill>
        <p:spPr>
          <a:xfrm>
            <a:off x="700934" y="5014001"/>
            <a:ext cx="684076" cy="684076"/>
          </a:xfrm>
          <a:prstGeom prst="rect">
            <a:avLst/>
          </a:prstGeom>
        </p:spPr>
      </p:pic>
      <p:sp>
        <p:nvSpPr>
          <p:cNvPr id="74" name="TextBox 73">
            <a:extLst>
              <a:ext uri="{FF2B5EF4-FFF2-40B4-BE49-F238E27FC236}">
                <a16:creationId xmlns:a16="http://schemas.microsoft.com/office/drawing/2014/main" xmlns="" id="{09EBB806-6BF2-4A88-9D86-D67235118A3F}"/>
              </a:ext>
            </a:extLst>
          </p:cNvPr>
          <p:cNvSpPr txBox="1"/>
          <p:nvPr/>
        </p:nvSpPr>
        <p:spPr>
          <a:xfrm>
            <a:off x="2110934" y="5766813"/>
            <a:ext cx="1870054"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КОЛИЧЕСТВО РАССМОТРЕННЫХ ЖАЛОБ</a:t>
            </a:r>
          </a:p>
        </p:txBody>
      </p:sp>
      <p:pic>
        <p:nvPicPr>
          <p:cNvPr id="75" name="Рисунок 74" descr="Папка-планшет с галочками">
            <a:extLst>
              <a:ext uri="{FF2B5EF4-FFF2-40B4-BE49-F238E27FC236}">
                <a16:creationId xmlns:a16="http://schemas.microsoft.com/office/drawing/2014/main" xmlns="" id="{8B5763A0-A740-403B-98EA-D6047EBD1F0E}"/>
              </a:ext>
            </a:extLst>
          </p:cNvPr>
          <p:cNvPicPr>
            <a:picLocks noChangeAspect="1"/>
          </p:cNvPicPr>
          <p:nvPr/>
        </p:nvPicPr>
        <p:blipFill>
          <a:blip r:embed="rId3">
            <a:extLst>
              <a:ext uri="{96DAC541-7B7A-43D3-8B79-37D633B846F1}">
                <asvg:svgBlip xmlns:asvg="http://schemas.microsoft.com/office/drawing/2016/SVG/main" xmlns="" r:embed="rId6"/>
              </a:ext>
            </a:extLst>
          </a:blip>
          <a:srcRect/>
          <a:stretch/>
        </p:blipFill>
        <p:spPr>
          <a:xfrm>
            <a:off x="2681681" y="5009389"/>
            <a:ext cx="684076" cy="684076"/>
          </a:xfrm>
          <a:prstGeom prst="rect">
            <a:avLst/>
          </a:prstGeom>
        </p:spPr>
      </p:pic>
      <p:sp>
        <p:nvSpPr>
          <p:cNvPr id="79" name="Прямоугольник 78">
            <a:extLst>
              <a:ext uri="{FF2B5EF4-FFF2-40B4-BE49-F238E27FC236}">
                <a16:creationId xmlns:a16="http://schemas.microsoft.com/office/drawing/2014/main" xmlns="" id="{53935A91-35C0-4991-B557-FC2AE7A8E99A}"/>
              </a:ext>
            </a:extLst>
          </p:cNvPr>
          <p:cNvSpPr/>
          <p:nvPr/>
        </p:nvSpPr>
        <p:spPr>
          <a:xfrm>
            <a:off x="2020187" y="2285878"/>
            <a:ext cx="2082698" cy="923330"/>
          </a:xfrm>
          <a:prstGeom prst="rect">
            <a:avLst/>
          </a:prstGeom>
        </p:spPr>
        <p:txBody>
          <a:bodyPr wrap="square">
            <a:spAutoFit/>
          </a:bodyPr>
          <a:lstStyle/>
          <a:p>
            <a:pPr algn="ctr"/>
            <a:r>
              <a:rPr lang="ru-RU" sz="5400" b="1" dirty="0" smtClean="0">
                <a:solidFill>
                  <a:srgbClr val="231A6F"/>
                </a:solidFill>
                <a:latin typeface="Roboto Condensed" panose="02000000000000000000" pitchFamily="2" charset="0"/>
                <a:ea typeface="Roboto Condensed" panose="02000000000000000000" pitchFamily="2" charset="0"/>
              </a:rPr>
              <a:t>-23,3%</a:t>
            </a:r>
            <a:endParaRPr lang="ru-RU" sz="5400" b="1" dirty="0">
              <a:solidFill>
                <a:srgbClr val="231A6F"/>
              </a:solidFill>
              <a:latin typeface="Roboto Condensed" panose="02000000000000000000" pitchFamily="2" charset="0"/>
              <a:ea typeface="Roboto Condensed" panose="02000000000000000000" pitchFamily="2" charset="0"/>
            </a:endParaRPr>
          </a:p>
        </p:txBody>
      </p:sp>
      <p:sp>
        <p:nvSpPr>
          <p:cNvPr id="81" name="Прямоугольник 80">
            <a:extLst>
              <a:ext uri="{FF2B5EF4-FFF2-40B4-BE49-F238E27FC236}">
                <a16:creationId xmlns:a16="http://schemas.microsoft.com/office/drawing/2014/main" xmlns="" id="{53935A91-35C0-4991-B557-FC2AE7A8E99A}"/>
              </a:ext>
            </a:extLst>
          </p:cNvPr>
          <p:cNvSpPr/>
          <p:nvPr/>
        </p:nvSpPr>
        <p:spPr>
          <a:xfrm>
            <a:off x="4026872" y="2246330"/>
            <a:ext cx="2105594" cy="923330"/>
          </a:xfrm>
          <a:prstGeom prst="rect">
            <a:avLst/>
          </a:prstGeom>
        </p:spPr>
        <p:txBody>
          <a:bodyPr wrap="square">
            <a:spAutoFit/>
          </a:bodyPr>
          <a:lstStyle/>
          <a:p>
            <a:pPr algn="ctr"/>
            <a:r>
              <a:rPr lang="ru-RU" sz="5400" b="1" dirty="0" smtClean="0">
                <a:solidFill>
                  <a:srgbClr val="231A6F"/>
                </a:solidFill>
                <a:latin typeface="Roboto Condensed" panose="02000000000000000000" pitchFamily="2" charset="0"/>
                <a:ea typeface="Roboto Condensed" panose="02000000000000000000" pitchFamily="2" charset="0"/>
              </a:rPr>
              <a:t>-31%</a:t>
            </a:r>
            <a:endParaRPr lang="ru-RU" sz="5400" b="1" dirty="0">
              <a:solidFill>
                <a:srgbClr val="231A6F"/>
              </a:solidFill>
              <a:latin typeface="Roboto Condensed" panose="02000000000000000000" pitchFamily="2" charset="0"/>
              <a:ea typeface="Roboto Condensed" panose="02000000000000000000" pitchFamily="2" charset="0"/>
            </a:endParaRPr>
          </a:p>
        </p:txBody>
      </p:sp>
      <p:sp>
        <p:nvSpPr>
          <p:cNvPr id="82" name="TextBox 81">
            <a:extLst>
              <a:ext uri="{FF2B5EF4-FFF2-40B4-BE49-F238E27FC236}">
                <a16:creationId xmlns:a16="http://schemas.microsoft.com/office/drawing/2014/main" xmlns="" id="{9CD28D20-011D-4642-B947-7F005CE8D708}"/>
              </a:ext>
            </a:extLst>
          </p:cNvPr>
          <p:cNvSpPr txBox="1"/>
          <p:nvPr/>
        </p:nvSpPr>
        <p:spPr>
          <a:xfrm>
            <a:off x="10219676" y="5736036"/>
            <a:ext cx="1721379" cy="861774"/>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КОЛИЧЕСТВО </a:t>
            </a:r>
            <a:r>
              <a:rPr lang="ru-RU" sz="1000" b="1" strike="noStrike" spc="-1" dirty="0" smtClean="0">
                <a:solidFill>
                  <a:srgbClr val="404040"/>
                </a:solidFill>
                <a:latin typeface="Roboto Condensed" panose="02000000000000000000" pitchFamily="2" charset="0"/>
                <a:ea typeface="Roboto Condensed" panose="02000000000000000000" pitchFamily="2" charset="0"/>
              </a:rPr>
              <a:t>СУДОВ </a:t>
            </a:r>
            <a:r>
              <a:rPr lang="ru-RU" sz="1000" b="1" strike="noStrike" spc="-1" dirty="0">
                <a:solidFill>
                  <a:srgbClr val="404040"/>
                </a:solidFill>
                <a:latin typeface="Roboto Condensed" panose="02000000000000000000" pitchFamily="2" charset="0"/>
                <a:ea typeface="Roboto Condensed" panose="02000000000000000000" pitchFamily="2" charset="0"/>
              </a:rPr>
              <a:t>ПО </a:t>
            </a:r>
            <a:r>
              <a:rPr lang="ru-RU" sz="1000" b="1" strike="noStrike" spc="-1" dirty="0" smtClean="0">
                <a:solidFill>
                  <a:srgbClr val="404040"/>
                </a:solidFill>
                <a:latin typeface="Roboto Condensed" panose="02000000000000000000" pitchFamily="2" charset="0"/>
                <a:ea typeface="Roboto Condensed" panose="02000000000000000000" pitchFamily="2" charset="0"/>
              </a:rPr>
              <a:t>НАЛОГОВЫМ СПОРАМ, ПРОДЕДШИМ ДОСУДЕБНОЕ УРЕГУЛИРОВАНИЕ НАЛОГОВЫХ СПОРОВ</a:t>
            </a:r>
            <a:endParaRPr lang="ru-RU" sz="1000" b="1" strike="noStrike" spc="-1" dirty="0">
              <a:solidFill>
                <a:srgbClr val="404040"/>
              </a:solidFill>
              <a:latin typeface="Roboto Condensed" panose="02000000000000000000" pitchFamily="2" charset="0"/>
              <a:ea typeface="Roboto Condensed" panose="02000000000000000000" pitchFamily="2" charset="0"/>
            </a:endParaRPr>
          </a:p>
        </p:txBody>
      </p:sp>
      <p:pic>
        <p:nvPicPr>
          <p:cNvPr id="83" name="Рисунок 82" descr="Молоток судьи">
            <a:extLst>
              <a:ext uri="{FF2B5EF4-FFF2-40B4-BE49-F238E27FC236}">
                <a16:creationId xmlns:a16="http://schemas.microsoft.com/office/drawing/2014/main" xmlns="" id="{FA5227EF-8C59-4413-B42B-A600DFC3DA0C}"/>
              </a:ext>
            </a:extLst>
          </p:cNvPr>
          <p:cNvPicPr>
            <a:picLocks noChangeAspect="1"/>
          </p:cNvPicPr>
          <p:nvPr/>
        </p:nvPicPr>
        <p:blipFill>
          <a:blip r:embed="rId10">
            <a:extLst>
              <a:ext uri="{96DAC541-7B7A-43D3-8B79-37D633B846F1}">
                <asvg:svgBlip xmlns:asvg="http://schemas.microsoft.com/office/drawing/2016/SVG/main" xmlns="" r:embed="rId11"/>
              </a:ext>
            </a:extLst>
          </a:blip>
          <a:srcRect/>
          <a:stretch/>
        </p:blipFill>
        <p:spPr>
          <a:xfrm>
            <a:off x="10675087" y="5014770"/>
            <a:ext cx="684076" cy="684076"/>
          </a:xfrm>
          <a:prstGeom prst="rect">
            <a:avLst/>
          </a:prstGeom>
        </p:spPr>
      </p:pic>
      <p:sp>
        <p:nvSpPr>
          <p:cNvPr id="48" name="Прямоугольник 47">
            <a:extLst>
              <a:ext uri="{FF2B5EF4-FFF2-40B4-BE49-F238E27FC236}">
                <a16:creationId xmlns:a16="http://schemas.microsoft.com/office/drawing/2014/main" xmlns="" id="{53935A91-35C0-4991-B557-FC2AE7A8E99A}"/>
              </a:ext>
            </a:extLst>
          </p:cNvPr>
          <p:cNvSpPr/>
          <p:nvPr/>
        </p:nvSpPr>
        <p:spPr>
          <a:xfrm>
            <a:off x="8230302" y="2272557"/>
            <a:ext cx="1885565" cy="923330"/>
          </a:xfrm>
          <a:prstGeom prst="rect">
            <a:avLst/>
          </a:prstGeom>
        </p:spPr>
        <p:txBody>
          <a:bodyPr wrap="square">
            <a:spAutoFit/>
          </a:bodyPr>
          <a:lstStyle/>
          <a:p>
            <a:pPr algn="ctr"/>
            <a:r>
              <a:rPr lang="ru-RU" sz="5400" b="1" dirty="0" smtClean="0">
                <a:solidFill>
                  <a:srgbClr val="231A6F"/>
                </a:solidFill>
                <a:latin typeface="Roboto Condensed" panose="02000000000000000000" pitchFamily="2" charset="0"/>
                <a:ea typeface="Roboto Condensed" panose="02000000000000000000" pitchFamily="2" charset="0"/>
              </a:rPr>
              <a:t>26,4%</a:t>
            </a:r>
            <a:endParaRPr lang="ru-RU" sz="5400" b="1" dirty="0">
              <a:solidFill>
                <a:srgbClr val="231A6F"/>
              </a:solidFill>
              <a:latin typeface="Roboto Condensed" panose="02000000000000000000" pitchFamily="2" charset="0"/>
              <a:ea typeface="Roboto Condensed" panose="02000000000000000000" pitchFamily="2" charset="0"/>
            </a:endParaRPr>
          </a:p>
        </p:txBody>
      </p:sp>
      <p:sp>
        <p:nvSpPr>
          <p:cNvPr id="49" name="Прямоугольник 48">
            <a:extLst>
              <a:ext uri="{FF2B5EF4-FFF2-40B4-BE49-F238E27FC236}">
                <a16:creationId xmlns:a16="http://schemas.microsoft.com/office/drawing/2014/main" xmlns="" id="{53935A91-35C0-4991-B557-FC2AE7A8E99A}"/>
              </a:ext>
            </a:extLst>
          </p:cNvPr>
          <p:cNvSpPr/>
          <p:nvPr/>
        </p:nvSpPr>
        <p:spPr>
          <a:xfrm>
            <a:off x="10037729" y="2248042"/>
            <a:ext cx="2142983" cy="923330"/>
          </a:xfrm>
          <a:prstGeom prst="rect">
            <a:avLst/>
          </a:prstGeom>
        </p:spPr>
        <p:txBody>
          <a:bodyPr wrap="square">
            <a:spAutoFit/>
          </a:bodyPr>
          <a:lstStyle/>
          <a:p>
            <a:pPr algn="ctr"/>
            <a:r>
              <a:rPr lang="ru-RU" sz="5400" b="1" dirty="0" smtClean="0">
                <a:solidFill>
                  <a:srgbClr val="231A6F"/>
                </a:solidFill>
                <a:latin typeface="Roboto Condensed" panose="02000000000000000000" pitchFamily="2" charset="0"/>
                <a:ea typeface="Roboto Condensed" panose="02000000000000000000" pitchFamily="2" charset="0"/>
              </a:rPr>
              <a:t>-32,6%</a:t>
            </a:r>
            <a:endParaRPr lang="ru-RU" sz="5400" b="1" dirty="0">
              <a:solidFill>
                <a:srgbClr val="231A6F"/>
              </a:solidFill>
              <a:latin typeface="Roboto Condensed" panose="02000000000000000000" pitchFamily="2" charset="0"/>
              <a:ea typeface="Roboto Condensed" panose="02000000000000000000" pitchFamily="2" charset="0"/>
            </a:endParaRPr>
          </a:p>
        </p:txBody>
      </p:sp>
      <p:pic>
        <p:nvPicPr>
          <p:cNvPr id="51" name="Рисунок 50" descr="Здание">
            <a:extLst>
              <a:ext uri="{FF2B5EF4-FFF2-40B4-BE49-F238E27FC236}">
                <a16:creationId xmlns="" xmlns:a16="http://schemas.microsoft.com/office/drawing/2014/main" id="{8B5763A0-A740-403B-98EA-D6047EBD1F0E}"/>
              </a:ext>
            </a:extLst>
          </p:cNvPr>
          <p:cNvPicPr>
            <a:picLocks noChangeAspect="1"/>
          </p:cNvPicPr>
          <p:nvPr/>
        </p:nvPicPr>
        <p:blipFill>
          <a:blip r:embed="rId12">
            <a:extLst>
              <a:ext uri="{96DAC541-7B7A-43D3-8B79-37D633B846F1}">
                <asvg:svgBlip xmlns="" xmlns:asvg="http://schemas.microsoft.com/office/drawing/2016/SVG/main" r:embed="rId13"/>
              </a:ext>
            </a:extLst>
          </a:blip>
          <a:srcRect/>
          <a:stretch/>
        </p:blipFill>
        <p:spPr>
          <a:xfrm>
            <a:off x="6646322" y="5009389"/>
            <a:ext cx="684076" cy="684076"/>
          </a:xfrm>
          <a:prstGeom prst="rect">
            <a:avLst/>
          </a:prstGeom>
        </p:spPr>
      </p:pic>
      <p:sp>
        <p:nvSpPr>
          <p:cNvPr id="55" name="TextBox 54">
            <a:extLst>
              <a:ext uri="{FF2B5EF4-FFF2-40B4-BE49-F238E27FC236}">
                <a16:creationId xmlns:a16="http://schemas.microsoft.com/office/drawing/2014/main" xmlns="" id="{9CD28D20-011D-4642-B947-7F005CE8D708}"/>
              </a:ext>
            </a:extLst>
          </p:cNvPr>
          <p:cNvSpPr txBox="1"/>
          <p:nvPr/>
        </p:nvSpPr>
        <p:spPr>
          <a:xfrm>
            <a:off x="6109891" y="5736036"/>
            <a:ext cx="1869983" cy="1015663"/>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КОЛИЧЕСТВО </a:t>
            </a:r>
            <a:r>
              <a:rPr lang="ru-RU" sz="1000" b="1" strike="noStrike" spc="-1" dirty="0" smtClean="0">
                <a:solidFill>
                  <a:srgbClr val="404040"/>
                </a:solidFill>
                <a:latin typeface="Roboto Condensed" panose="02000000000000000000" pitchFamily="2" charset="0"/>
                <a:ea typeface="Roboto Condensed" panose="02000000000000000000" pitchFamily="2" charset="0"/>
              </a:rPr>
              <a:t>РАССМОТРЕННЫХ</a:t>
            </a:r>
          </a:p>
          <a:p>
            <a:pPr algn="ctr">
              <a:lnSpc>
                <a:spcPct val="100000"/>
              </a:lnSpc>
            </a:pPr>
            <a:r>
              <a:rPr lang="ru-RU" sz="1000" b="1" strike="noStrike" spc="-1" dirty="0" smtClean="0">
                <a:solidFill>
                  <a:srgbClr val="404040"/>
                </a:solidFill>
                <a:latin typeface="Roboto Condensed" panose="02000000000000000000" pitchFamily="2" charset="0"/>
                <a:ea typeface="Roboto Condensed" panose="02000000000000000000" pitchFamily="2" charset="0"/>
              </a:rPr>
              <a:t> </a:t>
            </a:r>
            <a:r>
              <a:rPr lang="ru-RU" sz="1000" b="1" strike="noStrike" spc="-1" dirty="0">
                <a:solidFill>
                  <a:srgbClr val="404040"/>
                </a:solidFill>
                <a:latin typeface="Roboto Condensed" panose="02000000000000000000" pitchFamily="2" charset="0"/>
                <a:ea typeface="Roboto Condensed" panose="02000000000000000000" pitchFamily="2" charset="0"/>
              </a:rPr>
              <a:t>ЖАЛОБ </a:t>
            </a:r>
            <a:r>
              <a:rPr lang="ru-RU" sz="1000" b="1" strike="noStrike" spc="-1" dirty="0" smtClean="0">
                <a:solidFill>
                  <a:srgbClr val="404040"/>
                </a:solidFill>
                <a:latin typeface="Roboto Condensed" panose="02000000000000000000" pitchFamily="2" charset="0"/>
                <a:ea typeface="Roboto Condensed" panose="02000000000000000000" pitchFamily="2" charset="0"/>
              </a:rPr>
              <a:t>НА ДЕЙСТВИЯ/БЕЗДЕЙСТВИЕ ДОЛЖНОСТНЫХ ЛИЦ НАЛОГОВЫХ ОРГАНОВ</a:t>
            </a:r>
            <a:endParaRPr lang="ru-RU" sz="1000" b="1" strike="noStrike" spc="-1" dirty="0">
              <a:solidFill>
                <a:srgbClr val="404040"/>
              </a:solidFill>
              <a:latin typeface="Roboto Condensed" panose="02000000000000000000" pitchFamily="2" charset="0"/>
              <a:ea typeface="Roboto Condensed" panose="02000000000000000000" pitchFamily="2" charset="0"/>
            </a:endParaRPr>
          </a:p>
        </p:txBody>
      </p:sp>
      <p:sp>
        <p:nvSpPr>
          <p:cNvPr id="56" name="Прямоугольник 55">
            <a:extLst>
              <a:ext uri="{FF2B5EF4-FFF2-40B4-BE49-F238E27FC236}">
                <a16:creationId xmlns:a16="http://schemas.microsoft.com/office/drawing/2014/main" xmlns="" id="{53935A91-35C0-4991-B557-FC2AE7A8E99A}"/>
              </a:ext>
            </a:extLst>
          </p:cNvPr>
          <p:cNvSpPr/>
          <p:nvPr/>
        </p:nvSpPr>
        <p:spPr>
          <a:xfrm>
            <a:off x="5892220" y="2251130"/>
            <a:ext cx="2220302" cy="923330"/>
          </a:xfrm>
          <a:prstGeom prst="rect">
            <a:avLst/>
          </a:prstGeom>
        </p:spPr>
        <p:txBody>
          <a:bodyPr wrap="square">
            <a:spAutoFit/>
          </a:bodyPr>
          <a:lstStyle/>
          <a:p>
            <a:pPr algn="ctr"/>
            <a:r>
              <a:rPr lang="ru-RU" sz="5400" b="1" dirty="0" smtClean="0">
                <a:solidFill>
                  <a:srgbClr val="231A6F"/>
                </a:solidFill>
                <a:latin typeface="Roboto Condensed" panose="02000000000000000000" pitchFamily="2" charset="0"/>
                <a:ea typeface="Roboto Condensed" panose="02000000000000000000" pitchFamily="2" charset="0"/>
              </a:rPr>
              <a:t>-17,7%</a:t>
            </a:r>
            <a:endParaRPr lang="ru-RU" sz="5400" b="1" dirty="0">
              <a:solidFill>
                <a:srgbClr val="231A6F"/>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065686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dirty="0">
              <a:solidFill>
                <a:prstClr val="white"/>
              </a:solidFill>
            </a:endParaRPr>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buClr>
                <a:srgbClr val="CAD82A"/>
              </a:buClr>
              <a:tabLst>
                <a:tab pos="342900" algn="l"/>
              </a:tabLst>
            </a:pPr>
            <a:r>
              <a:rPr lang="ru-RU" b="1" dirty="0">
                <a:solidFill>
                  <a:srgbClr val="57565A">
                    <a:lumMod val="75000"/>
                  </a:srgbClr>
                </a:solidFill>
                <a:latin typeface="Roboto Condensed" panose="02000000000000000000" pitchFamily="2" charset="0"/>
              </a:rPr>
              <a:t>СУДЕБНАЯ РАБОТА НАЛОГОВЫХ ОРГАНОВ</a:t>
            </a: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pPr defTabSz="1219170"/>
                  <a:endParaRPr lang="ru-RU" sz="2400" dirty="0">
                    <a:solidFill>
                      <a:srgbClr val="57565A"/>
                    </a:solidFill>
                  </a:endParaRPr>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pPr defTabSz="1219170"/>
                  <a:endParaRPr lang="ru-RU" sz="2400" dirty="0">
                    <a:solidFill>
                      <a:srgbClr val="57565A"/>
                    </a:solidFill>
                  </a:endParaRPr>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pPr defTabSz="1219170"/>
                  <a:endParaRPr lang="ru-RU" sz="2400" dirty="0">
                    <a:solidFill>
                      <a:srgbClr val="57565A"/>
                    </a:solidFill>
                  </a:endParaRPr>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pPr defTabSz="1219170"/>
                  <a:endParaRPr lang="ru-RU" sz="2400" dirty="0">
                    <a:solidFill>
                      <a:srgbClr val="57565A"/>
                    </a:solidFill>
                  </a:endParaRPr>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pPr defTabSz="1219170"/>
                  <a:endParaRPr lang="ru-RU" sz="2400" dirty="0">
                    <a:solidFill>
                      <a:srgbClr val="57565A"/>
                    </a:solidFill>
                  </a:endParaRPr>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pPr defTabSz="1219170"/>
                  <a:endParaRPr lang="ru-RU" sz="2400" dirty="0">
                    <a:solidFill>
                      <a:srgbClr val="57565A"/>
                    </a:solidFill>
                  </a:endParaRPr>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pPr defTabSz="1219170"/>
                  <a:endParaRPr lang="ru-RU" sz="2400" dirty="0">
                    <a:solidFill>
                      <a:srgbClr val="57565A"/>
                    </a:solidFill>
                  </a:endParaRPr>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pPr defTabSz="1219170"/>
                  <a:endParaRPr lang="ru-RU" sz="2400" dirty="0">
                    <a:solidFill>
                      <a:srgbClr val="57565A"/>
                    </a:solidFill>
                  </a:endParaRPr>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pPr defTabSz="1219170"/>
                  <a:endParaRPr lang="ru-RU" sz="2400" dirty="0">
                    <a:solidFill>
                      <a:srgbClr val="57565A"/>
                    </a:solidFill>
                  </a:endParaRPr>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pPr defTabSz="1219170"/>
                  <a:endParaRPr lang="ru-RU" sz="2400" dirty="0">
                    <a:solidFill>
                      <a:srgbClr val="57565A"/>
                    </a:solidFill>
                  </a:endParaRPr>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pPr defTabSz="1219170"/>
                  <a:endParaRPr lang="ru-RU" sz="2400" dirty="0">
                    <a:solidFill>
                      <a:srgbClr val="57565A"/>
                    </a:solidFill>
                  </a:endParaRPr>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pPr defTabSz="1219170"/>
                  <a:endParaRPr lang="ru-RU" sz="2400" dirty="0">
                    <a:solidFill>
                      <a:srgbClr val="57565A"/>
                    </a:solidFill>
                  </a:endParaRPr>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pPr defTabSz="1219170"/>
              <a:endParaRPr lang="ru-RU" sz="2400" dirty="0">
                <a:solidFill>
                  <a:srgbClr val="57565A"/>
                </a:solidFill>
              </a:endParaRPr>
            </a:p>
          </p:txBody>
        </p:sp>
      </p:grpSp>
      <p:sp>
        <p:nvSpPr>
          <p:cNvPr id="3" name="Овал 2">
            <a:extLst>
              <a:ext uri="{FF2B5EF4-FFF2-40B4-BE49-F238E27FC236}">
                <a16:creationId xmlns:a16="http://schemas.microsoft.com/office/drawing/2014/main" xmlns="" id="{CA0A0364-3C4D-4807-BEFE-8301FCE074B0}"/>
              </a:ext>
            </a:extLst>
          </p:cNvPr>
          <p:cNvSpPr/>
          <p:nvPr/>
        </p:nvSpPr>
        <p:spPr>
          <a:xfrm>
            <a:off x="486486" y="1706439"/>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dirty="0">
              <a:solidFill>
                <a:prstClr val="white"/>
              </a:solidFill>
            </a:endParaRPr>
          </a:p>
        </p:txBody>
      </p:sp>
      <p:sp>
        <p:nvSpPr>
          <p:cNvPr id="45" name="TextBox 44">
            <a:extLst>
              <a:ext uri="{FF2B5EF4-FFF2-40B4-BE49-F238E27FC236}">
                <a16:creationId xmlns:a16="http://schemas.microsoft.com/office/drawing/2014/main" xmlns="" id="{78BB36EC-5A62-4391-928A-4B0E1F9403E6}"/>
              </a:ext>
            </a:extLst>
          </p:cNvPr>
          <p:cNvSpPr txBox="1"/>
          <p:nvPr/>
        </p:nvSpPr>
        <p:spPr>
          <a:xfrm>
            <a:off x="329101" y="6029620"/>
            <a:ext cx="2682298" cy="400110"/>
          </a:xfrm>
          <a:prstGeom prst="rect">
            <a:avLst/>
          </a:prstGeom>
          <a:noFill/>
        </p:spPr>
        <p:txBody>
          <a:bodyPr wrap="square">
            <a:spAutoFit/>
          </a:bodyPr>
          <a:lstStyle/>
          <a:p>
            <a:pPr algn="ctr" defTabSz="1219170"/>
            <a:r>
              <a:rPr lang="ru-RU" sz="1000" b="1" spc="-1" dirty="0">
                <a:solidFill>
                  <a:srgbClr val="404040"/>
                </a:solidFill>
                <a:latin typeface="Roboto Condensed" panose="02000000000000000000" pitchFamily="2" charset="0"/>
                <a:ea typeface="Roboto Condensed" panose="02000000000000000000" pitchFamily="2" charset="0"/>
              </a:rPr>
              <a:t>КОЛИЧЕСТВО </a:t>
            </a:r>
            <a:r>
              <a:rPr lang="ru-RU" sz="1000" b="1" spc="-1" dirty="0" smtClean="0">
                <a:solidFill>
                  <a:srgbClr val="404040"/>
                </a:solidFill>
                <a:latin typeface="Roboto Condensed" panose="02000000000000000000" pitchFamily="2" charset="0"/>
                <a:ea typeface="Roboto Condensed" panose="02000000000000000000" pitchFamily="2" charset="0"/>
              </a:rPr>
              <a:t>ДЕЛ, РАССМОТРЕННЫХ</a:t>
            </a:r>
            <a:endParaRPr lang="ru-RU" sz="1000" b="1" spc="-1" dirty="0">
              <a:solidFill>
                <a:srgbClr val="404040"/>
              </a:solidFill>
              <a:latin typeface="Roboto Condensed" panose="02000000000000000000" pitchFamily="2" charset="0"/>
              <a:ea typeface="Roboto Condensed" panose="02000000000000000000" pitchFamily="2" charset="0"/>
            </a:endParaRPr>
          </a:p>
          <a:p>
            <a:pPr algn="ctr" defTabSz="1219170"/>
            <a:r>
              <a:rPr lang="ru-RU" sz="1000" b="1" spc="-1" dirty="0" smtClean="0">
                <a:solidFill>
                  <a:srgbClr val="404040"/>
                </a:solidFill>
                <a:latin typeface="Roboto Condensed" panose="02000000000000000000" pitchFamily="2" charset="0"/>
                <a:ea typeface="Roboto Condensed" panose="02000000000000000000" pitchFamily="2" charset="0"/>
              </a:rPr>
              <a:t>СУДАМИ</a:t>
            </a:r>
            <a:endParaRPr lang="ru-RU" sz="1000" b="1" spc="-1" dirty="0">
              <a:solidFill>
                <a:srgbClr val="404040"/>
              </a:solidFill>
              <a:latin typeface="Roboto Condensed" panose="02000000000000000000" pitchFamily="2" charset="0"/>
              <a:ea typeface="Roboto Condensed" panose="02000000000000000000" pitchFamily="2" charset="0"/>
            </a:endParaRPr>
          </a:p>
        </p:txBody>
      </p:sp>
      <p:sp>
        <p:nvSpPr>
          <p:cNvPr id="63" name="Овал 62">
            <a:extLst>
              <a:ext uri="{FF2B5EF4-FFF2-40B4-BE49-F238E27FC236}">
                <a16:creationId xmlns:a16="http://schemas.microsoft.com/office/drawing/2014/main" xmlns="" id="{13B16AF6-873F-431E-B612-12ECB8489CF9}"/>
              </a:ext>
            </a:extLst>
          </p:cNvPr>
          <p:cNvSpPr/>
          <p:nvPr/>
        </p:nvSpPr>
        <p:spPr>
          <a:xfrm>
            <a:off x="3973608" y="1681670"/>
            <a:ext cx="3939679" cy="244491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dirty="0">
              <a:solidFill>
                <a:prstClr val="white"/>
              </a:solidFill>
            </a:endParaRPr>
          </a:p>
        </p:txBody>
      </p:sp>
      <p:sp>
        <p:nvSpPr>
          <p:cNvPr id="64" name="TextBox 63">
            <a:extLst>
              <a:ext uri="{FF2B5EF4-FFF2-40B4-BE49-F238E27FC236}">
                <a16:creationId xmlns:a16="http://schemas.microsoft.com/office/drawing/2014/main" xmlns="" id="{9CD28D20-011D-4642-B947-7F005CE8D708}"/>
              </a:ext>
            </a:extLst>
          </p:cNvPr>
          <p:cNvSpPr txBox="1"/>
          <p:nvPr/>
        </p:nvSpPr>
        <p:spPr>
          <a:xfrm>
            <a:off x="3279598" y="5985284"/>
            <a:ext cx="4938791" cy="400110"/>
          </a:xfrm>
          <a:prstGeom prst="rect">
            <a:avLst/>
          </a:prstGeom>
          <a:noFill/>
        </p:spPr>
        <p:txBody>
          <a:bodyPr wrap="square">
            <a:spAutoFit/>
          </a:bodyPr>
          <a:lstStyle/>
          <a:p>
            <a:pPr algn="ctr" defTabSz="1219170"/>
            <a:r>
              <a:rPr lang="ru-RU" sz="1000" b="1" spc="-1" dirty="0">
                <a:solidFill>
                  <a:srgbClr val="404040"/>
                </a:solidFill>
                <a:latin typeface="Roboto Condensed" panose="02000000000000000000" pitchFamily="2" charset="0"/>
                <a:ea typeface="Roboto Condensed" panose="02000000000000000000" pitchFamily="2" charset="0"/>
              </a:rPr>
              <a:t>СУММА РАССМОТРЕННЫХ </a:t>
            </a:r>
            <a:br>
              <a:rPr lang="ru-RU" sz="1000" b="1" spc="-1" dirty="0">
                <a:solidFill>
                  <a:srgbClr val="404040"/>
                </a:solidFill>
                <a:latin typeface="Roboto Condensed" panose="02000000000000000000" pitchFamily="2" charset="0"/>
                <a:ea typeface="Roboto Condensed" panose="02000000000000000000" pitchFamily="2" charset="0"/>
              </a:rPr>
            </a:br>
            <a:r>
              <a:rPr lang="ru-RU" sz="1000" b="1" spc="-1" dirty="0">
                <a:solidFill>
                  <a:srgbClr val="404040"/>
                </a:solidFill>
                <a:latin typeface="Roboto Condensed" panose="02000000000000000000" pitchFamily="2" charset="0"/>
                <a:ea typeface="Roboto Condensed" panose="02000000000000000000" pitchFamily="2" charset="0"/>
              </a:rPr>
              <a:t>ТРЕБОВАНИЙ</a:t>
            </a:r>
          </a:p>
        </p:txBody>
      </p:sp>
      <p:sp>
        <p:nvSpPr>
          <p:cNvPr id="68" name="Овал 67">
            <a:extLst>
              <a:ext uri="{FF2B5EF4-FFF2-40B4-BE49-F238E27FC236}">
                <a16:creationId xmlns:a16="http://schemas.microsoft.com/office/drawing/2014/main" xmlns="" id="{826EF43E-FD13-4349-B232-091B899C70B0}"/>
              </a:ext>
            </a:extLst>
          </p:cNvPr>
          <p:cNvSpPr/>
          <p:nvPr/>
        </p:nvSpPr>
        <p:spPr>
          <a:xfrm>
            <a:off x="9181725"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ru-RU" sz="2400" dirty="0">
              <a:solidFill>
                <a:prstClr val="white"/>
              </a:solidFill>
            </a:endParaRPr>
          </a:p>
        </p:txBody>
      </p:sp>
      <p:sp>
        <p:nvSpPr>
          <p:cNvPr id="69" name="TextBox 68">
            <a:extLst>
              <a:ext uri="{FF2B5EF4-FFF2-40B4-BE49-F238E27FC236}">
                <a16:creationId xmlns:a16="http://schemas.microsoft.com/office/drawing/2014/main" xmlns="" id="{8024741B-2099-4F71-8E02-E6CB4D763A7B}"/>
              </a:ext>
            </a:extLst>
          </p:cNvPr>
          <p:cNvSpPr txBox="1"/>
          <p:nvPr/>
        </p:nvSpPr>
        <p:spPr>
          <a:xfrm>
            <a:off x="9180601" y="6029620"/>
            <a:ext cx="2682298" cy="553998"/>
          </a:xfrm>
          <a:prstGeom prst="rect">
            <a:avLst/>
          </a:prstGeom>
          <a:noFill/>
        </p:spPr>
        <p:txBody>
          <a:bodyPr wrap="square">
            <a:spAutoFit/>
          </a:bodyPr>
          <a:lstStyle/>
          <a:p>
            <a:pPr algn="ctr" defTabSz="1219170"/>
            <a:r>
              <a:rPr lang="ru-RU" sz="1000" b="1" spc="-1" dirty="0">
                <a:solidFill>
                  <a:srgbClr val="404040"/>
                </a:solidFill>
                <a:latin typeface="Roboto Condensed" panose="02000000000000000000" pitchFamily="2" charset="0"/>
                <a:ea typeface="Roboto Condensed" panose="02000000000000000000" pitchFamily="2" charset="0"/>
              </a:rPr>
              <a:t>УДЕЛЬНЫЙ ВЕС СУММ ТРЕБОВАНИЙ, </a:t>
            </a:r>
          </a:p>
          <a:p>
            <a:pPr algn="ctr" defTabSz="1219170"/>
            <a:r>
              <a:rPr lang="ru-RU" sz="1000" b="1" spc="-1" dirty="0">
                <a:solidFill>
                  <a:srgbClr val="404040"/>
                </a:solidFill>
                <a:latin typeface="Roboto Condensed" panose="02000000000000000000" pitchFamily="2" charset="0"/>
                <a:ea typeface="Roboto Condensed" panose="02000000000000000000" pitchFamily="2" charset="0"/>
              </a:rPr>
              <a:t>РАССМОТРЕННЫХ В ПОЛЬЗУ </a:t>
            </a:r>
          </a:p>
          <a:p>
            <a:pPr algn="ctr" defTabSz="1219170"/>
            <a:r>
              <a:rPr lang="ru-RU" sz="1000" b="1" spc="-1" dirty="0">
                <a:solidFill>
                  <a:srgbClr val="404040"/>
                </a:solidFill>
                <a:latin typeface="Roboto Condensed" panose="02000000000000000000" pitchFamily="2" charset="0"/>
                <a:ea typeface="Roboto Condensed" panose="02000000000000000000" pitchFamily="2" charset="0"/>
              </a:rPr>
              <a:t>НАЛОГОВЫХ ОРГАНОВ</a:t>
            </a:r>
          </a:p>
        </p:txBody>
      </p:sp>
      <p:sp>
        <p:nvSpPr>
          <p:cNvPr id="52" name="Прямоугольник 51">
            <a:extLst>
              <a:ext uri="{FF2B5EF4-FFF2-40B4-BE49-F238E27FC236}">
                <a16:creationId xmlns:a16="http://schemas.microsoft.com/office/drawing/2014/main" xmlns="" id="{53935A91-35C0-4991-B557-FC2AE7A8E99A}"/>
              </a:ext>
            </a:extLst>
          </p:cNvPr>
          <p:cNvSpPr/>
          <p:nvPr/>
        </p:nvSpPr>
        <p:spPr>
          <a:xfrm>
            <a:off x="214153" y="2024844"/>
            <a:ext cx="3109539" cy="2492990"/>
          </a:xfrm>
          <a:prstGeom prst="rect">
            <a:avLst/>
          </a:prstGeom>
        </p:spPr>
        <p:txBody>
          <a:bodyPr wrap="square">
            <a:spAutoFit/>
          </a:bodyPr>
          <a:lstStyle/>
          <a:p>
            <a:pPr algn="ctr" defTabSz="1219170"/>
            <a:r>
              <a:rPr lang="ru-RU" sz="2400" b="1" dirty="0" smtClean="0">
                <a:solidFill>
                  <a:srgbClr val="FF6600"/>
                </a:solidFill>
                <a:latin typeface="Roboto Condensed" panose="02000000000000000000" pitchFamily="2" charset="0"/>
                <a:ea typeface="Roboto Condensed" panose="02000000000000000000" pitchFamily="2" charset="0"/>
              </a:rPr>
              <a:t>-48,35%</a:t>
            </a:r>
            <a:br>
              <a:rPr lang="ru-RU" sz="2400" b="1" dirty="0" smtClean="0">
                <a:solidFill>
                  <a:srgbClr val="FF6600"/>
                </a:solidFill>
                <a:latin typeface="Roboto Condensed" panose="02000000000000000000" pitchFamily="2" charset="0"/>
                <a:ea typeface="Roboto Condensed" panose="02000000000000000000" pitchFamily="2" charset="0"/>
              </a:rPr>
            </a:br>
            <a:r>
              <a:rPr lang="ru-RU" sz="7200" b="1" dirty="0" smtClean="0">
                <a:solidFill>
                  <a:srgbClr val="002060"/>
                </a:solidFill>
                <a:latin typeface="Roboto Condensed" panose="02000000000000000000" pitchFamily="2" charset="0"/>
                <a:ea typeface="Roboto Condensed" panose="02000000000000000000" pitchFamily="2" charset="0"/>
              </a:rPr>
              <a:t>4 965</a:t>
            </a:r>
            <a:endParaRPr lang="ru-RU" sz="6600" b="1" dirty="0" smtClean="0">
              <a:solidFill>
                <a:srgbClr val="002060"/>
              </a:solidFill>
              <a:latin typeface="Roboto Condensed" panose="02000000000000000000" pitchFamily="2" charset="0"/>
              <a:ea typeface="Roboto Condensed" panose="02000000000000000000" pitchFamily="2" charset="0"/>
            </a:endParaRPr>
          </a:p>
          <a:p>
            <a:pPr algn="ctr" defTabSz="1219170"/>
            <a:r>
              <a:rPr lang="ru-RU" sz="6000" b="1" dirty="0" smtClean="0">
                <a:solidFill>
                  <a:srgbClr val="002060"/>
                </a:solidFill>
                <a:latin typeface="Roboto Condensed" panose="02000000000000000000" pitchFamily="2" charset="0"/>
                <a:ea typeface="Roboto Condensed" panose="02000000000000000000" pitchFamily="2" charset="0"/>
              </a:rPr>
              <a:t> </a:t>
            </a:r>
            <a:endParaRPr lang="ru-RU" sz="2800" b="1" dirty="0">
              <a:solidFill>
                <a:srgbClr val="FF6600"/>
              </a:solidFill>
              <a:latin typeface="Roboto Condensed" panose="02000000000000000000" pitchFamily="2" charset="0"/>
              <a:ea typeface="Roboto Condensed" panose="02000000000000000000" pitchFamily="2" charset="0"/>
            </a:endParaRPr>
          </a:p>
        </p:txBody>
      </p:sp>
      <p:pic>
        <p:nvPicPr>
          <p:cNvPr id="12" name="Рисунок 11" descr="Молоток судьи">
            <a:extLst>
              <a:ext uri="{FF2B5EF4-FFF2-40B4-BE49-F238E27FC236}">
                <a16:creationId xmlns:a16="http://schemas.microsoft.com/office/drawing/2014/main" xmlns="" id="{FA5227EF-8C59-4413-B42B-A600DFC3DA0C}"/>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1328211" y="5301208"/>
            <a:ext cx="684076" cy="684076"/>
          </a:xfrm>
          <a:prstGeom prst="rect">
            <a:avLst/>
          </a:prstGeom>
        </p:spPr>
      </p:pic>
      <p:pic>
        <p:nvPicPr>
          <p:cNvPr id="77" name="Рисунок 76" descr="Деньги">
            <a:extLst>
              <a:ext uri="{FF2B5EF4-FFF2-40B4-BE49-F238E27FC236}">
                <a16:creationId xmlns:a16="http://schemas.microsoft.com/office/drawing/2014/main" xmlns="" id="{4652340B-7712-45CC-9B7D-E05141EE7C3F}"/>
              </a:ext>
            </a:extLst>
          </p:cNvPr>
          <p:cNvPicPr>
            <a:picLocks noChangeAspect="1"/>
          </p:cNvPicPr>
          <p:nvPr/>
        </p:nvPicPr>
        <p:blipFill>
          <a:blip r:embed="rId5">
            <a:extLst>
              <a:ext uri="{96DAC541-7B7A-43D3-8B79-37D633B846F1}">
                <asvg:svgBlip xmlns:asvg="http://schemas.microsoft.com/office/drawing/2016/SVG/main" xmlns="" r:embed="rId8"/>
              </a:ext>
            </a:extLst>
          </a:blip>
          <a:srcRect/>
          <a:stretch/>
        </p:blipFill>
        <p:spPr>
          <a:xfrm>
            <a:off x="5546025" y="5182745"/>
            <a:ext cx="684076" cy="684076"/>
          </a:xfrm>
          <a:prstGeom prst="rect">
            <a:avLst/>
          </a:prstGeom>
        </p:spPr>
      </p:pic>
      <p:pic>
        <p:nvPicPr>
          <p:cNvPr id="78" name="Рисунок 77">
            <a:extLst>
              <a:ext uri="{FF2B5EF4-FFF2-40B4-BE49-F238E27FC236}">
                <a16:creationId xmlns:a16="http://schemas.microsoft.com/office/drawing/2014/main" xmlns="" id="{5525EE14-8E82-4A26-B9C0-663FAB782A3A}"/>
              </a:ext>
            </a:extLst>
          </p:cNvPr>
          <p:cNvPicPr>
            <a:picLocks noChangeAspect="1"/>
          </p:cNvPicPr>
          <p:nvPr/>
        </p:nvPicPr>
        <p:blipFill>
          <a:blip r:embed="rId9">
            <a:extLst>
              <a:ext uri="{96DAC541-7B7A-43D3-8B79-37D633B846F1}">
                <asvg:svgBlip xmlns:asvg="http://schemas.microsoft.com/office/drawing/2016/SVG/main" xmlns="" r:embed="rId6"/>
              </a:ext>
            </a:extLst>
          </a:blip>
          <a:srcRect/>
          <a:stretch/>
        </p:blipFill>
        <p:spPr>
          <a:xfrm>
            <a:off x="10179711" y="5301208"/>
            <a:ext cx="684076" cy="684076"/>
          </a:xfrm>
          <a:prstGeom prst="rect">
            <a:avLst/>
          </a:prstGeom>
        </p:spPr>
      </p:pic>
      <p:sp>
        <p:nvSpPr>
          <p:cNvPr id="46" name="TextBox 45">
            <a:extLst>
              <a:ext uri="{FF2B5EF4-FFF2-40B4-BE49-F238E27FC236}">
                <a16:creationId xmlns:a16="http://schemas.microsoft.com/office/drawing/2014/main" xmlns="" id="{220EE269-0F6F-4942-9864-B9743E7436C4}"/>
              </a:ext>
            </a:extLst>
          </p:cNvPr>
          <p:cNvSpPr txBox="1"/>
          <p:nvPr/>
        </p:nvSpPr>
        <p:spPr bwMode="auto">
          <a:xfrm>
            <a:off x="3816223" y="1780770"/>
            <a:ext cx="1609053" cy="650657"/>
          </a:xfrm>
          <a:prstGeom prst="rect">
            <a:avLst/>
          </a:prstGeom>
        </p:spPr>
        <p:txBody>
          <a:bodyPr wrap="none" lIns="104105" tIns="52052" rIns="104105" bIns="52052" anchor="ctr">
            <a:normAutofit/>
          </a:bodyPr>
          <a:lstStyle/>
          <a:p>
            <a:pPr algn="ctr" defTabSz="1041034">
              <a:defRPr/>
            </a:pPr>
            <a:endParaRPr lang="ru-RU" sz="2400"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47" name="Прямоугольник 46">
            <a:extLst>
              <a:ext uri="{FF2B5EF4-FFF2-40B4-BE49-F238E27FC236}">
                <a16:creationId xmlns:a16="http://schemas.microsoft.com/office/drawing/2014/main" xmlns="" id="{252284EA-7C51-4D19-9CC6-5601F4F30C96}"/>
              </a:ext>
            </a:extLst>
          </p:cNvPr>
          <p:cNvSpPr/>
          <p:nvPr/>
        </p:nvSpPr>
        <p:spPr>
          <a:xfrm>
            <a:off x="4353750" y="2348881"/>
            <a:ext cx="3002639" cy="1200329"/>
          </a:xfrm>
          <a:prstGeom prst="rect">
            <a:avLst/>
          </a:prstGeom>
        </p:spPr>
        <p:txBody>
          <a:bodyPr wrap="square">
            <a:spAutoFit/>
          </a:bodyPr>
          <a:lstStyle/>
          <a:p>
            <a:pPr algn="ctr" defTabSz="1219170"/>
            <a:r>
              <a:rPr lang="ru-RU" sz="7200" b="1" dirty="0" smtClean="0">
                <a:solidFill>
                  <a:srgbClr val="231A6F"/>
                </a:solidFill>
                <a:latin typeface="Roboto Condensed" panose="02000000000000000000" pitchFamily="2" charset="0"/>
                <a:ea typeface="Roboto Condensed" panose="02000000000000000000" pitchFamily="2" charset="0"/>
              </a:rPr>
              <a:t>80,7</a:t>
            </a:r>
            <a:endParaRPr lang="ru-RU" sz="7200" b="1" dirty="0">
              <a:solidFill>
                <a:srgbClr val="231A6F"/>
              </a:solidFill>
              <a:latin typeface="Roboto Condensed" panose="02000000000000000000" pitchFamily="2" charset="0"/>
              <a:ea typeface="Roboto Condensed" panose="02000000000000000000" pitchFamily="2" charset="0"/>
            </a:endParaRPr>
          </a:p>
        </p:txBody>
      </p:sp>
      <p:sp>
        <p:nvSpPr>
          <p:cNvPr id="48" name="Прямоугольник 47">
            <a:extLst>
              <a:ext uri="{FF2B5EF4-FFF2-40B4-BE49-F238E27FC236}">
                <a16:creationId xmlns:a16="http://schemas.microsoft.com/office/drawing/2014/main" xmlns="" id="{FBF32570-F333-44AA-A061-2E0478750829}"/>
              </a:ext>
            </a:extLst>
          </p:cNvPr>
          <p:cNvSpPr/>
          <p:nvPr/>
        </p:nvSpPr>
        <p:spPr>
          <a:xfrm>
            <a:off x="4143632" y="3470783"/>
            <a:ext cx="3393990" cy="369332"/>
          </a:xfrm>
          <a:prstGeom prst="rect">
            <a:avLst/>
          </a:prstGeom>
        </p:spPr>
        <p:txBody>
          <a:bodyPr wrap="square">
            <a:spAutoFit/>
          </a:bodyPr>
          <a:lstStyle/>
          <a:p>
            <a:pPr algn="ctr" defTabSz="1219170"/>
            <a:r>
              <a:rPr lang="ru-RU" b="1" dirty="0">
                <a:solidFill>
                  <a:srgbClr val="57565A">
                    <a:lumMod val="75000"/>
                  </a:srgbClr>
                </a:solidFill>
                <a:latin typeface="Roboto Condensed" panose="02000000000000000000" pitchFamily="2" charset="0"/>
                <a:ea typeface="Roboto Condensed" panose="02000000000000000000" pitchFamily="2" charset="0"/>
              </a:rPr>
              <a:t>МЛРД РУБ.</a:t>
            </a:r>
          </a:p>
        </p:txBody>
      </p:sp>
      <p:sp>
        <p:nvSpPr>
          <p:cNvPr id="49" name="TextBox 48">
            <a:extLst>
              <a:ext uri="{FF2B5EF4-FFF2-40B4-BE49-F238E27FC236}">
                <a16:creationId xmlns:a16="http://schemas.microsoft.com/office/drawing/2014/main" xmlns="" id="{4946E541-D019-4555-ADC4-DAA1B54C7DDA}"/>
              </a:ext>
            </a:extLst>
          </p:cNvPr>
          <p:cNvSpPr txBox="1"/>
          <p:nvPr/>
        </p:nvSpPr>
        <p:spPr bwMode="auto">
          <a:xfrm>
            <a:off x="3485211" y="1780770"/>
            <a:ext cx="4622363" cy="650657"/>
          </a:xfrm>
          <a:prstGeom prst="rect">
            <a:avLst/>
          </a:prstGeom>
        </p:spPr>
        <p:txBody>
          <a:bodyPr wrap="none" lIns="104105" tIns="52052" rIns="104105" bIns="52052" anchor="ctr">
            <a:normAutofit/>
          </a:bodyPr>
          <a:lstStyle/>
          <a:p>
            <a:pPr algn="ctr" defTabSz="1041034">
              <a:defRPr/>
            </a:pPr>
            <a:r>
              <a:rPr lang="ru-RU" sz="2400" b="1" dirty="0" smtClean="0">
                <a:solidFill>
                  <a:srgbClr val="F79646">
                    <a:lumMod val="75000"/>
                  </a:srgbClr>
                </a:solidFill>
                <a:latin typeface="Roboto Condensed" panose="02000000000000000000" pitchFamily="2" charset="0"/>
                <a:ea typeface="Roboto Condensed" panose="02000000000000000000" pitchFamily="2" charset="0"/>
              </a:rPr>
              <a:t>-34,24%</a:t>
            </a:r>
            <a:endParaRPr lang="ru-RU" sz="2400"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0" name="Прямоугольник 49">
            <a:extLst>
              <a:ext uri="{FF2B5EF4-FFF2-40B4-BE49-F238E27FC236}">
                <a16:creationId xmlns:a16="http://schemas.microsoft.com/office/drawing/2014/main" xmlns="" id="{0B68B276-BAAE-4628-A2CE-C2D00362AC88}"/>
              </a:ext>
            </a:extLst>
          </p:cNvPr>
          <p:cNvSpPr/>
          <p:nvPr/>
        </p:nvSpPr>
        <p:spPr>
          <a:xfrm>
            <a:off x="9533519" y="3470783"/>
            <a:ext cx="1978710" cy="369332"/>
          </a:xfrm>
          <a:prstGeom prst="rect">
            <a:avLst/>
          </a:prstGeom>
        </p:spPr>
        <p:txBody>
          <a:bodyPr wrap="square">
            <a:spAutoFit/>
          </a:bodyPr>
          <a:lstStyle/>
          <a:p>
            <a:pPr algn="ctr" defTabSz="1219170"/>
            <a:r>
              <a:rPr lang="ru-RU" b="1" dirty="0">
                <a:solidFill>
                  <a:srgbClr val="57565A">
                    <a:lumMod val="75000"/>
                  </a:srgbClr>
                </a:solidFill>
                <a:latin typeface="Roboto Condensed" panose="02000000000000000000" pitchFamily="2" charset="0"/>
                <a:ea typeface="Roboto Condensed" panose="02000000000000000000" pitchFamily="2" charset="0"/>
              </a:rPr>
              <a:t>МЛРД РУБ.</a:t>
            </a:r>
          </a:p>
        </p:txBody>
      </p:sp>
      <p:sp>
        <p:nvSpPr>
          <p:cNvPr id="51" name="TextBox 50">
            <a:extLst>
              <a:ext uri="{FF2B5EF4-FFF2-40B4-BE49-F238E27FC236}">
                <a16:creationId xmlns:a16="http://schemas.microsoft.com/office/drawing/2014/main" xmlns="" id="{914B2904-0C80-46AA-8DE6-01F58915B781}"/>
              </a:ext>
            </a:extLst>
          </p:cNvPr>
          <p:cNvSpPr txBox="1"/>
          <p:nvPr/>
        </p:nvSpPr>
        <p:spPr bwMode="auto">
          <a:xfrm>
            <a:off x="9986550" y="1780770"/>
            <a:ext cx="1072649" cy="650657"/>
          </a:xfrm>
          <a:prstGeom prst="rect">
            <a:avLst/>
          </a:prstGeom>
        </p:spPr>
        <p:txBody>
          <a:bodyPr wrap="none" lIns="104105" tIns="52052" rIns="104105" bIns="52052" anchor="ctr">
            <a:normAutofit/>
          </a:bodyPr>
          <a:lstStyle/>
          <a:p>
            <a:pPr algn="ctr" defTabSz="1041034">
              <a:defRPr/>
            </a:pPr>
            <a:r>
              <a:rPr lang="ru-RU" sz="2400" b="1" dirty="0" smtClean="0">
                <a:solidFill>
                  <a:srgbClr val="F79646">
                    <a:lumMod val="75000"/>
                  </a:srgbClr>
                </a:solidFill>
                <a:latin typeface="Roboto Condensed" panose="02000000000000000000" pitchFamily="2" charset="0"/>
                <a:ea typeface="Roboto Condensed" panose="02000000000000000000" pitchFamily="2" charset="0"/>
              </a:rPr>
              <a:t>81,1%</a:t>
            </a:r>
            <a:endParaRPr lang="ru-RU" sz="2400"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3" name="Прямоугольник 52">
            <a:extLst>
              <a:ext uri="{FF2B5EF4-FFF2-40B4-BE49-F238E27FC236}">
                <a16:creationId xmlns:a16="http://schemas.microsoft.com/office/drawing/2014/main" xmlns="" id="{3992673C-84A1-4F91-97AE-8C2D12E26752}"/>
              </a:ext>
            </a:extLst>
          </p:cNvPr>
          <p:cNvSpPr/>
          <p:nvPr/>
        </p:nvSpPr>
        <p:spPr>
          <a:xfrm>
            <a:off x="9173325" y="2348880"/>
            <a:ext cx="2682299" cy="1200329"/>
          </a:xfrm>
          <a:prstGeom prst="rect">
            <a:avLst/>
          </a:prstGeom>
        </p:spPr>
        <p:txBody>
          <a:bodyPr wrap="square">
            <a:spAutoFit/>
          </a:bodyPr>
          <a:lstStyle/>
          <a:p>
            <a:pPr algn="ctr" defTabSz="1219170"/>
            <a:r>
              <a:rPr lang="ru-RU" sz="7200" b="1" dirty="0" smtClean="0">
                <a:solidFill>
                  <a:srgbClr val="231A6F"/>
                </a:solidFill>
                <a:latin typeface="Roboto Condensed" panose="02000000000000000000" pitchFamily="2" charset="0"/>
                <a:ea typeface="Roboto Condensed" panose="02000000000000000000" pitchFamily="2" charset="0"/>
              </a:rPr>
              <a:t>65,5</a:t>
            </a:r>
            <a:endParaRPr lang="ru-RU" sz="7200" b="1" dirty="0">
              <a:solidFill>
                <a:srgbClr val="231A6F"/>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159828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smtClean="0">
                <a:solidFill>
                  <a:schemeClr val="tx1">
                    <a:lumMod val="75000"/>
                  </a:schemeClr>
                </a:solidFill>
                <a:latin typeface="Roboto Condensed" panose="02000000000000000000" pitchFamily="2" charset="0"/>
              </a:rPr>
              <a:t>ВНУТРЕННИЙ АУДИТ</a:t>
            </a:r>
            <a:endParaRPr lang="ru-RU" b="1" dirty="0">
              <a:solidFill>
                <a:schemeClr val="tx1">
                  <a:lumMod val="75000"/>
                </a:schemeClr>
              </a:solidFill>
              <a:latin typeface="Roboto Condensed" panose="02000000000000000000" pitchFamily="2" charset="0"/>
            </a:endParaRP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3" name="Овал 2">
            <a:extLst>
              <a:ext uri="{FF2B5EF4-FFF2-40B4-BE49-F238E27FC236}">
                <a16:creationId xmlns:a16="http://schemas.microsoft.com/office/drawing/2014/main" xmlns="" id="{CA0A0364-3C4D-4807-BEFE-8301FCE074B0}"/>
              </a:ext>
            </a:extLst>
          </p:cNvPr>
          <p:cNvSpPr/>
          <p:nvPr/>
        </p:nvSpPr>
        <p:spPr>
          <a:xfrm>
            <a:off x="729134" y="1720037"/>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5" name="TextBox 44">
            <a:extLst>
              <a:ext uri="{FF2B5EF4-FFF2-40B4-BE49-F238E27FC236}">
                <a16:creationId xmlns:a16="http://schemas.microsoft.com/office/drawing/2014/main" xmlns="" id="{78BB36EC-5A62-4391-928A-4B0E1F9403E6}"/>
              </a:ext>
            </a:extLst>
          </p:cNvPr>
          <p:cNvSpPr txBox="1"/>
          <p:nvPr/>
        </p:nvSpPr>
        <p:spPr>
          <a:xfrm>
            <a:off x="729134" y="6022589"/>
            <a:ext cx="2682298" cy="400110"/>
          </a:xfrm>
          <a:prstGeom prst="rect">
            <a:avLst/>
          </a:prstGeom>
          <a:noFill/>
        </p:spPr>
        <p:txBody>
          <a:bodyPr wrap="square">
            <a:spAutoFit/>
          </a:bodyPr>
          <a:lstStyle/>
          <a:p>
            <a:pPr algn="ctr">
              <a:lnSpc>
                <a:spcPct val="100000"/>
              </a:lnSpc>
            </a:pPr>
            <a:r>
              <a:rPr lang="ru-RU" sz="1000" b="1" strike="noStrike" spc="-1" dirty="0" smtClean="0">
                <a:solidFill>
                  <a:srgbClr val="404040"/>
                </a:solidFill>
                <a:latin typeface="Roboto Condensed" panose="02000000000000000000" pitchFamily="2" charset="0"/>
                <a:ea typeface="Roboto Condensed" panose="02000000000000000000" pitchFamily="2" charset="0"/>
              </a:rPr>
              <a:t>ПРОВЕДЕНО АУДИТОРСКИХ</a:t>
            </a:r>
          </a:p>
          <a:p>
            <a:pPr algn="ctr">
              <a:lnSpc>
                <a:spcPct val="100000"/>
              </a:lnSpc>
            </a:pPr>
            <a:r>
              <a:rPr lang="ru-RU" sz="1000" b="1" strike="noStrike" spc="-1" dirty="0" smtClean="0">
                <a:solidFill>
                  <a:srgbClr val="404040"/>
                </a:solidFill>
                <a:latin typeface="Roboto Condensed" panose="02000000000000000000" pitchFamily="2" charset="0"/>
                <a:ea typeface="Roboto Condensed" panose="02000000000000000000" pitchFamily="2" charset="0"/>
              </a:rPr>
              <a:t>ПРОВЕРОК</a:t>
            </a:r>
            <a:endParaRPr lang="ru-RU" sz="1000" b="0" strike="noStrike" spc="-1" dirty="0">
              <a:latin typeface="Roboto Condensed" panose="02000000000000000000" pitchFamily="2" charset="0"/>
              <a:ea typeface="Roboto Condensed" panose="02000000000000000000" pitchFamily="2" charset="0"/>
            </a:endParaRPr>
          </a:p>
        </p:txBody>
      </p:sp>
      <p:sp>
        <p:nvSpPr>
          <p:cNvPr id="53" name="Прямоугольник 52">
            <a:extLst>
              <a:ext uri="{FF2B5EF4-FFF2-40B4-BE49-F238E27FC236}">
                <a16:creationId xmlns:a16="http://schemas.microsoft.com/office/drawing/2014/main" xmlns="" id="{55AADE43-72A4-4893-96DD-7C37BA6E8A49}"/>
              </a:ext>
            </a:extLst>
          </p:cNvPr>
          <p:cNvSpPr/>
          <p:nvPr/>
        </p:nvSpPr>
        <p:spPr>
          <a:xfrm>
            <a:off x="1080928" y="3475823"/>
            <a:ext cx="1978710" cy="369332"/>
          </a:xfrm>
          <a:prstGeom prst="rect">
            <a:avLst/>
          </a:prstGeom>
        </p:spPr>
        <p:txBody>
          <a:bodyPr wrap="square">
            <a:spAutoFit/>
          </a:bodyPr>
          <a:lstStyle/>
          <a:p>
            <a:pPr algn="ct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ПРОВЕРОК</a:t>
            </a:r>
            <a:endParaRPr lang="ru-RU" sz="1800" b="1" dirty="0">
              <a:solidFill>
                <a:schemeClr val="tx1">
                  <a:lumMod val="75000"/>
                </a:schemeClr>
              </a:solidFill>
              <a:latin typeface="Roboto Condensed" panose="02000000000000000000" pitchFamily="2" charset="0"/>
              <a:ea typeface="Roboto Condensed" panose="02000000000000000000" pitchFamily="2" charset="0"/>
            </a:endParaRPr>
          </a:p>
        </p:txBody>
      </p:sp>
      <p:sp>
        <p:nvSpPr>
          <p:cNvPr id="55" name="Овал 54">
            <a:extLst>
              <a:ext uri="{FF2B5EF4-FFF2-40B4-BE49-F238E27FC236}">
                <a16:creationId xmlns:a16="http://schemas.microsoft.com/office/drawing/2014/main" xmlns="" id="{F165DCF1-1C39-4766-81E6-6CCECFAFA5B7}"/>
              </a:ext>
            </a:extLst>
          </p:cNvPr>
          <p:cNvSpPr/>
          <p:nvPr/>
        </p:nvSpPr>
        <p:spPr>
          <a:xfrm>
            <a:off x="4637799" y="1679136"/>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6" name="TextBox 55">
            <a:extLst>
              <a:ext uri="{FF2B5EF4-FFF2-40B4-BE49-F238E27FC236}">
                <a16:creationId xmlns:a16="http://schemas.microsoft.com/office/drawing/2014/main" xmlns="" id="{09EBB806-6BF2-4A88-9D86-D67235118A3F}"/>
              </a:ext>
            </a:extLst>
          </p:cNvPr>
          <p:cNvSpPr txBox="1"/>
          <p:nvPr/>
        </p:nvSpPr>
        <p:spPr>
          <a:xfrm>
            <a:off x="4586650" y="5943301"/>
            <a:ext cx="2682298" cy="861774"/>
          </a:xfrm>
          <a:prstGeom prst="rect">
            <a:avLst/>
          </a:prstGeom>
          <a:noFill/>
        </p:spPr>
        <p:txBody>
          <a:bodyPr wrap="square">
            <a:spAutoFit/>
          </a:bodyPr>
          <a:lstStyle/>
          <a:p>
            <a:pPr algn="ctr">
              <a:lnSpc>
                <a:spcPct val="100000"/>
              </a:lnSpc>
            </a:pPr>
            <a:r>
              <a:rPr lang="ru-RU" sz="1000" b="1" strike="noStrike" spc="-1" dirty="0" smtClean="0">
                <a:solidFill>
                  <a:srgbClr val="404040"/>
                </a:solidFill>
                <a:latin typeface="Roboto Condensed" panose="02000000000000000000" pitchFamily="2" charset="0"/>
                <a:ea typeface="Roboto Condensed" panose="02000000000000000000" pitchFamily="2" charset="0"/>
              </a:rPr>
              <a:t>ПРОВЕДЕНО ПРОВЕРОК </a:t>
            </a:r>
          </a:p>
          <a:p>
            <a:pPr algn="ctr">
              <a:lnSpc>
                <a:spcPct val="100000"/>
              </a:lnSpc>
            </a:pPr>
            <a:r>
              <a:rPr lang="ru-RU" sz="1000" b="1" spc="-1" dirty="0" smtClean="0">
                <a:solidFill>
                  <a:srgbClr val="404040"/>
                </a:solidFill>
                <a:latin typeface="Roboto Condensed" panose="02000000000000000000" pitchFamily="2" charset="0"/>
                <a:ea typeface="Roboto Condensed" panose="02000000000000000000" pitchFamily="2" charset="0"/>
              </a:rPr>
              <a:t>ВЕДОМСТВЕННОГО КОНТРОЛЯ В СФЕРЕ ЗАКУПОК И ЗАКУПОЧНОЙ ДЕЯТЕЛЬНОСТИ И КОНТРОЛЯ УЧРЕДИТЕЛЯ (БЮДЖЕТНЫЕ УЧРЕЖДЕНИЯ)</a:t>
            </a:r>
            <a:endParaRPr lang="ru-RU" sz="1000" b="1" strike="noStrike" spc="-1" dirty="0">
              <a:solidFill>
                <a:srgbClr val="404040"/>
              </a:solidFill>
              <a:latin typeface="Roboto Condensed" panose="02000000000000000000" pitchFamily="2" charset="0"/>
              <a:ea typeface="Roboto Condensed" panose="02000000000000000000" pitchFamily="2" charset="0"/>
            </a:endParaRPr>
          </a:p>
        </p:txBody>
      </p:sp>
      <p:sp>
        <p:nvSpPr>
          <p:cNvPr id="58" name="Прямоугольник 57">
            <a:extLst>
              <a:ext uri="{FF2B5EF4-FFF2-40B4-BE49-F238E27FC236}">
                <a16:creationId xmlns:a16="http://schemas.microsoft.com/office/drawing/2014/main" xmlns="" id="{97984601-C19D-41A0-A6A3-43695CEC9522}"/>
              </a:ext>
            </a:extLst>
          </p:cNvPr>
          <p:cNvSpPr/>
          <p:nvPr/>
        </p:nvSpPr>
        <p:spPr>
          <a:xfrm>
            <a:off x="5037832" y="3475823"/>
            <a:ext cx="1978710" cy="369332"/>
          </a:xfrm>
          <a:prstGeom prst="rect">
            <a:avLst/>
          </a:prstGeom>
        </p:spPr>
        <p:txBody>
          <a:bodyPr wrap="square">
            <a:spAutoFit/>
          </a:bodyPr>
          <a:lstStyle/>
          <a:p>
            <a:pPr algn="ct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ПРОВЕРОК</a:t>
            </a:r>
            <a:endParaRPr lang="ru-RU" sz="1800" b="1" dirty="0">
              <a:solidFill>
                <a:schemeClr val="tx1">
                  <a:lumMod val="75000"/>
                </a:schemeClr>
              </a:solidFill>
              <a:latin typeface="Roboto Condensed" panose="02000000000000000000" pitchFamily="2" charset="0"/>
              <a:ea typeface="Roboto Condensed" panose="02000000000000000000" pitchFamily="2" charset="0"/>
            </a:endParaRPr>
          </a:p>
        </p:txBody>
      </p:sp>
      <p:sp>
        <p:nvSpPr>
          <p:cNvPr id="63" name="Овал 62">
            <a:extLst>
              <a:ext uri="{FF2B5EF4-FFF2-40B4-BE49-F238E27FC236}">
                <a16:creationId xmlns:a16="http://schemas.microsoft.com/office/drawing/2014/main" xmlns="" id="{13B16AF6-873F-431E-B612-12ECB8489CF9}"/>
              </a:ext>
            </a:extLst>
          </p:cNvPr>
          <p:cNvSpPr/>
          <p:nvPr/>
        </p:nvSpPr>
        <p:spPr>
          <a:xfrm>
            <a:off x="8567029" y="1679136"/>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4" name="TextBox 63">
            <a:extLst>
              <a:ext uri="{FF2B5EF4-FFF2-40B4-BE49-F238E27FC236}">
                <a16:creationId xmlns:a16="http://schemas.microsoft.com/office/drawing/2014/main" xmlns="" id="{9CD28D20-011D-4642-B947-7F005CE8D708}"/>
              </a:ext>
            </a:extLst>
          </p:cNvPr>
          <p:cNvSpPr txBox="1"/>
          <p:nvPr/>
        </p:nvSpPr>
        <p:spPr>
          <a:xfrm>
            <a:off x="8519188" y="6037105"/>
            <a:ext cx="2682298" cy="400110"/>
          </a:xfrm>
          <a:prstGeom prst="rect">
            <a:avLst/>
          </a:prstGeom>
          <a:noFill/>
        </p:spPr>
        <p:txBody>
          <a:bodyPr wrap="square">
            <a:spAutoFit/>
          </a:bodyPr>
          <a:lstStyle/>
          <a:p>
            <a:pPr algn="ctr">
              <a:lnSpc>
                <a:spcPct val="100000"/>
              </a:lnSpc>
            </a:pPr>
            <a:r>
              <a:rPr lang="ru-RU" sz="1000" b="1" strike="noStrike" spc="-1" dirty="0" smtClean="0">
                <a:solidFill>
                  <a:srgbClr val="404040"/>
                </a:solidFill>
                <a:latin typeface="Roboto Condensed" panose="02000000000000000000" pitchFamily="2" charset="0"/>
                <a:ea typeface="Roboto Condensed" panose="02000000000000000000" pitchFamily="2" charset="0"/>
              </a:rPr>
              <a:t>ДОПОЛНИТЕЛЬНЫЕ ПОСТУПЛЕНИЯ </a:t>
            </a:r>
          </a:p>
          <a:p>
            <a:pPr algn="ctr">
              <a:lnSpc>
                <a:spcPct val="100000"/>
              </a:lnSpc>
            </a:pPr>
            <a:r>
              <a:rPr lang="ru-RU" sz="1000" b="1" spc="-1" dirty="0" smtClean="0">
                <a:solidFill>
                  <a:srgbClr val="404040"/>
                </a:solidFill>
                <a:latin typeface="Roboto Condensed" panose="02000000000000000000" pitchFamily="2" charset="0"/>
                <a:ea typeface="Roboto Condensed" panose="02000000000000000000" pitchFamily="2" charset="0"/>
              </a:rPr>
              <a:t>В БЮДЖЕТ</a:t>
            </a:r>
            <a:endParaRPr lang="ru-RU" sz="1000" b="1" strike="noStrike" spc="-1" dirty="0">
              <a:solidFill>
                <a:srgbClr val="404040"/>
              </a:solidFill>
              <a:latin typeface="Roboto Condensed" panose="02000000000000000000" pitchFamily="2" charset="0"/>
              <a:ea typeface="Roboto Condensed" panose="02000000000000000000" pitchFamily="2" charset="0"/>
            </a:endParaRPr>
          </a:p>
        </p:txBody>
      </p:sp>
      <p:sp>
        <p:nvSpPr>
          <p:cNvPr id="65" name="Прямоугольник 64">
            <a:extLst>
              <a:ext uri="{FF2B5EF4-FFF2-40B4-BE49-F238E27FC236}">
                <a16:creationId xmlns:a16="http://schemas.microsoft.com/office/drawing/2014/main" xmlns="" id="{4FBA6BBA-2521-44F5-A7D5-65BC8B8BB487}"/>
              </a:ext>
            </a:extLst>
          </p:cNvPr>
          <p:cNvSpPr/>
          <p:nvPr/>
        </p:nvSpPr>
        <p:spPr>
          <a:xfrm>
            <a:off x="8532930" y="2133250"/>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9,1</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66" name="Прямоугольник 65">
            <a:extLst>
              <a:ext uri="{FF2B5EF4-FFF2-40B4-BE49-F238E27FC236}">
                <a16:creationId xmlns:a16="http://schemas.microsoft.com/office/drawing/2014/main" xmlns="" id="{2536CBE4-CE23-44E4-991C-BBF7572C1EFB}"/>
              </a:ext>
            </a:extLst>
          </p:cNvPr>
          <p:cNvSpPr/>
          <p:nvPr/>
        </p:nvSpPr>
        <p:spPr>
          <a:xfrm>
            <a:off x="8870982" y="3475823"/>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sp>
        <p:nvSpPr>
          <p:cNvPr id="52" name="Прямоугольник 51">
            <a:extLst>
              <a:ext uri="{FF2B5EF4-FFF2-40B4-BE49-F238E27FC236}">
                <a16:creationId xmlns:a16="http://schemas.microsoft.com/office/drawing/2014/main" xmlns="" id="{53935A91-35C0-4991-B557-FC2AE7A8E99A}"/>
              </a:ext>
            </a:extLst>
          </p:cNvPr>
          <p:cNvSpPr/>
          <p:nvPr/>
        </p:nvSpPr>
        <p:spPr>
          <a:xfrm>
            <a:off x="691517" y="2133250"/>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116</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57" name="Прямоугольник 56">
            <a:extLst>
              <a:ext uri="{FF2B5EF4-FFF2-40B4-BE49-F238E27FC236}">
                <a16:creationId xmlns:a16="http://schemas.microsoft.com/office/drawing/2014/main" xmlns="" id="{9BA02C38-7AC1-495A-8432-140BEF9136C4}"/>
              </a:ext>
            </a:extLst>
          </p:cNvPr>
          <p:cNvSpPr/>
          <p:nvPr/>
        </p:nvSpPr>
        <p:spPr>
          <a:xfrm>
            <a:off x="4586649" y="2133250"/>
            <a:ext cx="2682299" cy="1569660"/>
          </a:xfrm>
          <a:prstGeom prst="rect">
            <a:avLst/>
          </a:prstGeom>
        </p:spPr>
        <p:txBody>
          <a:bodyPr wrap="square">
            <a:spAutoFit/>
          </a:bodyPr>
          <a:lstStyle/>
          <a:p>
            <a:pPr algn="ctr"/>
            <a:r>
              <a:rPr lang="ru-RU" sz="9600" b="1" dirty="0" smtClean="0">
                <a:solidFill>
                  <a:srgbClr val="231A6F"/>
                </a:solidFill>
                <a:latin typeface="Roboto Condensed" panose="02000000000000000000" pitchFamily="2" charset="0"/>
                <a:ea typeface="Roboto Condensed" panose="02000000000000000000" pitchFamily="2" charset="0"/>
              </a:rPr>
              <a:t>36</a:t>
            </a:r>
            <a:endParaRPr lang="ru-RU" sz="9600" b="1" dirty="0">
              <a:solidFill>
                <a:srgbClr val="231A6F"/>
              </a:solidFill>
              <a:latin typeface="Roboto Condensed" panose="02000000000000000000" pitchFamily="2" charset="0"/>
              <a:ea typeface="Roboto Condensed" panose="02000000000000000000" pitchFamily="2" charset="0"/>
            </a:endParaRPr>
          </a:p>
        </p:txBody>
      </p:sp>
      <p:pic>
        <p:nvPicPr>
          <p:cNvPr id="50" name="Рисунок 49" descr="Папка-планшет с галочками">
            <a:extLst>
              <a:ext uri="{FF2B5EF4-FFF2-40B4-BE49-F238E27FC236}">
                <a16:creationId xmlns:a16="http://schemas.microsoft.com/office/drawing/2014/main" xmlns="" id="{8B5763A0-A740-403B-98EA-D6047EBD1F0E}"/>
              </a:ext>
            </a:extLst>
          </p:cNvPr>
          <p:cNvPicPr>
            <a:picLocks noChangeAspect="1"/>
          </p:cNvPicPr>
          <p:nvPr/>
        </p:nvPicPr>
        <p:blipFill>
          <a:blip r:embed="rId3">
            <a:extLst>
              <a:ext uri="{96DAC541-7B7A-43D3-8B79-37D633B846F1}">
                <asvg:svgBlip xmlns:asvg="http://schemas.microsoft.com/office/drawing/2016/SVG/main" xmlns="" r:embed="rId6"/>
              </a:ext>
            </a:extLst>
          </a:blip>
          <a:srcRect/>
          <a:stretch/>
        </p:blipFill>
        <p:spPr>
          <a:xfrm>
            <a:off x="1595500" y="5246303"/>
            <a:ext cx="684076" cy="684076"/>
          </a:xfrm>
          <a:prstGeom prst="rect">
            <a:avLst/>
          </a:prstGeom>
        </p:spPr>
      </p:pic>
      <p:pic>
        <p:nvPicPr>
          <p:cNvPr id="72" name="Рисунок 71" descr="Папка-планшет с галочками">
            <a:extLst>
              <a:ext uri="{FF2B5EF4-FFF2-40B4-BE49-F238E27FC236}">
                <a16:creationId xmlns:a16="http://schemas.microsoft.com/office/drawing/2014/main" xmlns="" id="{8B5763A0-A740-403B-98EA-D6047EBD1F0E}"/>
              </a:ext>
            </a:extLst>
          </p:cNvPr>
          <p:cNvPicPr>
            <a:picLocks noChangeAspect="1"/>
          </p:cNvPicPr>
          <p:nvPr/>
        </p:nvPicPr>
        <p:blipFill>
          <a:blip r:embed="rId3">
            <a:extLst>
              <a:ext uri="{96DAC541-7B7A-43D3-8B79-37D633B846F1}">
                <asvg:svgBlip xmlns:asvg="http://schemas.microsoft.com/office/drawing/2016/SVG/main" xmlns="" r:embed="rId6"/>
              </a:ext>
            </a:extLst>
          </a:blip>
          <a:srcRect/>
          <a:stretch/>
        </p:blipFill>
        <p:spPr>
          <a:xfrm>
            <a:off x="5585760" y="5259225"/>
            <a:ext cx="684076" cy="684076"/>
          </a:xfrm>
          <a:prstGeom prst="rect">
            <a:avLst/>
          </a:prstGeom>
        </p:spPr>
      </p:pic>
      <p:pic>
        <p:nvPicPr>
          <p:cNvPr id="73" name="Рисунок 72" descr="Деньги">
            <a:extLst>
              <a:ext uri="{FF2B5EF4-FFF2-40B4-BE49-F238E27FC236}">
                <a16:creationId xmlns:a16="http://schemas.microsoft.com/office/drawing/2014/main" xmlns="" id="{4652340B-7712-45CC-9B7D-E05141EE7C3F}"/>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9532041" y="5295602"/>
            <a:ext cx="684076" cy="684076"/>
          </a:xfrm>
          <a:prstGeom prst="rect">
            <a:avLst/>
          </a:prstGeom>
        </p:spPr>
      </p:pic>
    </p:spTree>
    <p:extLst>
      <p:ext uri="{BB962C8B-B14F-4D97-AF65-F5344CB8AC3E}">
        <p14:creationId xmlns:p14="http://schemas.microsoft.com/office/powerpoint/2010/main" val="2654413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КОНТРОЛЬНО-КАССОВАЯ ТЕХНИКА</a:t>
            </a: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3" name="Овал 2">
            <a:extLst>
              <a:ext uri="{FF2B5EF4-FFF2-40B4-BE49-F238E27FC236}">
                <a16:creationId xmlns:a16="http://schemas.microsoft.com/office/drawing/2014/main" xmlns="" id="{CA0A0364-3C4D-4807-BEFE-8301FCE074B0}"/>
              </a:ext>
            </a:extLst>
          </p:cNvPr>
          <p:cNvSpPr/>
          <p:nvPr/>
        </p:nvSpPr>
        <p:spPr>
          <a:xfrm>
            <a:off x="1037437"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5" name="TextBox 44">
            <a:extLst>
              <a:ext uri="{FF2B5EF4-FFF2-40B4-BE49-F238E27FC236}">
                <a16:creationId xmlns:a16="http://schemas.microsoft.com/office/drawing/2014/main" xmlns="" id="{78BB36EC-5A62-4391-928A-4B0E1F9403E6}"/>
              </a:ext>
            </a:extLst>
          </p:cNvPr>
          <p:cNvSpPr txBox="1"/>
          <p:nvPr/>
        </p:nvSpPr>
        <p:spPr>
          <a:xfrm>
            <a:off x="1037438" y="6029620"/>
            <a:ext cx="2682298" cy="246221"/>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ЗАРЕГИСТРИРОВАНО ККТ </a:t>
            </a:r>
          </a:p>
        </p:txBody>
      </p:sp>
      <p:sp>
        <p:nvSpPr>
          <p:cNvPr id="55" name="Овал 54">
            <a:extLst>
              <a:ext uri="{FF2B5EF4-FFF2-40B4-BE49-F238E27FC236}">
                <a16:creationId xmlns:a16="http://schemas.microsoft.com/office/drawing/2014/main" xmlns="" id="{F165DCF1-1C39-4766-81E6-6CCECFAFA5B7}"/>
              </a:ext>
            </a:extLst>
          </p:cNvPr>
          <p:cNvSpPr/>
          <p:nvPr/>
        </p:nvSpPr>
        <p:spPr>
          <a:xfrm>
            <a:off x="4754288"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6" name="TextBox 55">
            <a:extLst>
              <a:ext uri="{FF2B5EF4-FFF2-40B4-BE49-F238E27FC236}">
                <a16:creationId xmlns:a16="http://schemas.microsoft.com/office/drawing/2014/main" xmlns="" id="{09EBB806-6BF2-4A88-9D86-D67235118A3F}"/>
              </a:ext>
            </a:extLst>
          </p:cNvPr>
          <p:cNvSpPr txBox="1"/>
          <p:nvPr/>
        </p:nvSpPr>
        <p:spPr>
          <a:xfrm>
            <a:off x="4754288" y="6029620"/>
            <a:ext cx="2682298"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КОЛИЧЕСТВО ПРОВЕРОК СОБЛЮДЕНИЯ ТРЕБОВАНИЙ К ККТ </a:t>
            </a:r>
          </a:p>
        </p:txBody>
      </p:sp>
      <p:sp>
        <p:nvSpPr>
          <p:cNvPr id="68" name="Овал 67">
            <a:extLst>
              <a:ext uri="{FF2B5EF4-FFF2-40B4-BE49-F238E27FC236}">
                <a16:creationId xmlns:a16="http://schemas.microsoft.com/office/drawing/2014/main" xmlns="" id="{826EF43E-FD13-4349-B232-091B899C70B0}"/>
              </a:ext>
            </a:extLst>
          </p:cNvPr>
          <p:cNvSpPr/>
          <p:nvPr/>
        </p:nvSpPr>
        <p:spPr>
          <a:xfrm>
            <a:off x="8473388"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9" name="TextBox 68">
            <a:extLst>
              <a:ext uri="{FF2B5EF4-FFF2-40B4-BE49-F238E27FC236}">
                <a16:creationId xmlns:a16="http://schemas.microsoft.com/office/drawing/2014/main" xmlns="" id="{8024741B-2099-4F71-8E02-E6CB4D763A7B}"/>
              </a:ext>
            </a:extLst>
          </p:cNvPr>
          <p:cNvSpPr txBox="1"/>
          <p:nvPr/>
        </p:nvSpPr>
        <p:spPr>
          <a:xfrm>
            <a:off x="8472264" y="6029620"/>
            <a:ext cx="2682298" cy="553998"/>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ПО РЕЗУЛЬТАТАМ ПРОВЕРОК, ВЫЯВИВШИХ НАРУШЕНИЯ, ПРЕДЪЯВЛЕНЫ ШТРАФНЫЕ САНКЦИИ </a:t>
            </a:r>
          </a:p>
        </p:txBody>
      </p:sp>
      <p:pic>
        <p:nvPicPr>
          <p:cNvPr id="12" name="Рисунок 11" descr="Кассовый аппарат">
            <a:extLst>
              <a:ext uri="{FF2B5EF4-FFF2-40B4-BE49-F238E27FC236}">
                <a16:creationId xmlns:a16="http://schemas.microsoft.com/office/drawing/2014/main" xmlns="" id="{FA5227EF-8C59-4413-B42B-A600DFC3DA0C}"/>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2036548" y="5301208"/>
            <a:ext cx="684076" cy="684076"/>
          </a:xfrm>
          <a:prstGeom prst="rect">
            <a:avLst/>
          </a:prstGeom>
        </p:spPr>
      </p:pic>
      <p:pic>
        <p:nvPicPr>
          <p:cNvPr id="76" name="Рисунок 75" descr="Исследование">
            <a:extLst>
              <a:ext uri="{FF2B5EF4-FFF2-40B4-BE49-F238E27FC236}">
                <a16:creationId xmlns:a16="http://schemas.microsoft.com/office/drawing/2014/main" xmlns="" id="{8B5763A0-A740-403B-98EA-D6047EBD1F0E}"/>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5753399" y="5301208"/>
            <a:ext cx="684076" cy="684076"/>
          </a:xfrm>
          <a:prstGeom prst="rect">
            <a:avLst/>
          </a:prstGeom>
        </p:spPr>
      </p:pic>
      <p:pic>
        <p:nvPicPr>
          <p:cNvPr id="78" name="Рисунок 77" descr="Деньги">
            <a:extLst>
              <a:ext uri="{FF2B5EF4-FFF2-40B4-BE49-F238E27FC236}">
                <a16:creationId xmlns:a16="http://schemas.microsoft.com/office/drawing/2014/main" xmlns="" id="{5525EE14-8E82-4A26-B9C0-663FAB782A3A}"/>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9471374" y="5301208"/>
            <a:ext cx="684076" cy="684076"/>
          </a:xfrm>
          <a:prstGeom prst="rect">
            <a:avLst/>
          </a:prstGeom>
        </p:spPr>
      </p:pic>
      <p:sp>
        <p:nvSpPr>
          <p:cNvPr id="46" name="Прямоугольник 45">
            <a:extLst>
              <a:ext uri="{FF2B5EF4-FFF2-40B4-BE49-F238E27FC236}">
                <a16:creationId xmlns:a16="http://schemas.microsoft.com/office/drawing/2014/main" xmlns="" id="{D961442C-1D8A-4913-9A9E-9C19764F2040}"/>
              </a:ext>
            </a:extLst>
          </p:cNvPr>
          <p:cNvSpPr/>
          <p:nvPr/>
        </p:nvSpPr>
        <p:spPr>
          <a:xfrm>
            <a:off x="1396556" y="3470783"/>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МЛН ЕД.</a:t>
            </a:r>
          </a:p>
        </p:txBody>
      </p:sp>
      <p:sp>
        <p:nvSpPr>
          <p:cNvPr id="47" name="Прямоугольник 46">
            <a:extLst>
              <a:ext uri="{FF2B5EF4-FFF2-40B4-BE49-F238E27FC236}">
                <a16:creationId xmlns:a16="http://schemas.microsoft.com/office/drawing/2014/main" xmlns="" id="{EE3EE137-0E99-41FA-85C3-C2B4D22DC477}"/>
              </a:ext>
            </a:extLst>
          </p:cNvPr>
          <p:cNvSpPr/>
          <p:nvPr/>
        </p:nvSpPr>
        <p:spPr>
          <a:xfrm>
            <a:off x="1044762" y="2118918"/>
            <a:ext cx="2682299" cy="1569660"/>
          </a:xfrm>
          <a:prstGeom prst="rect">
            <a:avLst/>
          </a:prstGeom>
        </p:spPr>
        <p:txBody>
          <a:bodyPr wrap="square">
            <a:spAutoFit/>
          </a:bodyPr>
          <a:lstStyle/>
          <a:p>
            <a:pPr algn="ctr"/>
            <a:r>
              <a:rPr lang="en-US" sz="9600" b="1" dirty="0">
                <a:solidFill>
                  <a:srgbClr val="231A6F"/>
                </a:solidFill>
                <a:latin typeface="Roboto Condensed" panose="02000000000000000000" pitchFamily="2" charset="0"/>
                <a:ea typeface="Roboto Condensed" panose="02000000000000000000" pitchFamily="2" charset="0"/>
              </a:rPr>
              <a:t>&gt;3</a:t>
            </a:r>
            <a:r>
              <a:rPr lang="ru-RU" sz="9600" b="1" dirty="0" smtClean="0">
                <a:solidFill>
                  <a:srgbClr val="231A6F"/>
                </a:solidFill>
                <a:latin typeface="Roboto Condensed" panose="02000000000000000000" pitchFamily="2" charset="0"/>
                <a:ea typeface="Roboto Condensed" panose="02000000000000000000" pitchFamily="2" charset="0"/>
              </a:rPr>
              <a:t>,4</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48" name="Прямоугольник 47">
            <a:extLst>
              <a:ext uri="{FF2B5EF4-FFF2-40B4-BE49-F238E27FC236}">
                <a16:creationId xmlns:a16="http://schemas.microsoft.com/office/drawing/2014/main" xmlns="" id="{D552FE5A-6D24-4DAD-A4D9-68C1BD8EB684}"/>
              </a:ext>
            </a:extLst>
          </p:cNvPr>
          <p:cNvSpPr/>
          <p:nvPr/>
        </p:nvSpPr>
        <p:spPr>
          <a:xfrm>
            <a:off x="5092256" y="3470783"/>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ТЫС.</a:t>
            </a:r>
          </a:p>
        </p:txBody>
      </p:sp>
      <p:sp>
        <p:nvSpPr>
          <p:cNvPr id="49" name="Прямоугольник 48">
            <a:extLst>
              <a:ext uri="{FF2B5EF4-FFF2-40B4-BE49-F238E27FC236}">
                <a16:creationId xmlns:a16="http://schemas.microsoft.com/office/drawing/2014/main" xmlns="" id="{691072C5-4EB7-443F-ADA3-87E295BB371A}"/>
              </a:ext>
            </a:extLst>
          </p:cNvPr>
          <p:cNvSpPr/>
          <p:nvPr/>
        </p:nvSpPr>
        <p:spPr>
          <a:xfrm>
            <a:off x="4740462" y="2118918"/>
            <a:ext cx="2682299" cy="1569660"/>
          </a:xfrm>
          <a:prstGeom prst="rect">
            <a:avLst/>
          </a:prstGeom>
        </p:spPr>
        <p:txBody>
          <a:bodyPr wrap="square">
            <a:spAutoFit/>
          </a:bodyPr>
          <a:lstStyle/>
          <a:p>
            <a:pPr algn="ctr"/>
            <a:r>
              <a:rPr lang="en-US" sz="9600" b="1" dirty="0">
                <a:solidFill>
                  <a:srgbClr val="231A6F"/>
                </a:solidFill>
                <a:latin typeface="Roboto Condensed" panose="02000000000000000000" pitchFamily="2" charset="0"/>
                <a:ea typeface="Roboto Condensed" panose="02000000000000000000" pitchFamily="2" charset="0"/>
              </a:rPr>
              <a:t>&gt;</a:t>
            </a:r>
            <a:r>
              <a:rPr lang="ru-RU" sz="9600" b="1" dirty="0" smtClean="0">
                <a:solidFill>
                  <a:srgbClr val="231A6F"/>
                </a:solidFill>
                <a:latin typeface="Roboto Condensed" panose="02000000000000000000" pitchFamily="2" charset="0"/>
                <a:ea typeface="Roboto Condensed" panose="02000000000000000000" pitchFamily="2" charset="0"/>
              </a:rPr>
              <a:t>28</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53" name="Прямоугольник 52">
            <a:extLst>
              <a:ext uri="{FF2B5EF4-FFF2-40B4-BE49-F238E27FC236}">
                <a16:creationId xmlns:a16="http://schemas.microsoft.com/office/drawing/2014/main" xmlns="" id="{948C1F8C-5023-4439-8DF9-76A098036C4B}"/>
              </a:ext>
            </a:extLst>
          </p:cNvPr>
          <p:cNvSpPr/>
          <p:nvPr/>
        </p:nvSpPr>
        <p:spPr>
          <a:xfrm>
            <a:off x="8464737" y="2118918"/>
            <a:ext cx="2682299" cy="1569660"/>
          </a:xfrm>
          <a:prstGeom prst="rect">
            <a:avLst/>
          </a:prstGeom>
        </p:spPr>
        <p:txBody>
          <a:bodyPr wrap="square">
            <a:spAutoFit/>
          </a:bodyPr>
          <a:lstStyle/>
          <a:p>
            <a:pPr algn="ctr"/>
            <a:r>
              <a:rPr lang="en-US" sz="9600" b="1" dirty="0" smtClean="0">
                <a:solidFill>
                  <a:srgbClr val="231A6F"/>
                </a:solidFill>
                <a:latin typeface="Roboto Condensed" panose="02000000000000000000" pitchFamily="2" charset="0"/>
                <a:ea typeface="Roboto Condensed" panose="02000000000000000000" pitchFamily="2" charset="0"/>
              </a:rPr>
              <a:t>&gt;</a:t>
            </a:r>
            <a:r>
              <a:rPr lang="ru-RU" sz="9600" b="1" dirty="0" smtClean="0">
                <a:solidFill>
                  <a:srgbClr val="231A6F"/>
                </a:solidFill>
                <a:latin typeface="Roboto Condensed" panose="02000000000000000000" pitchFamily="2" charset="0"/>
                <a:ea typeface="Roboto Condensed" panose="02000000000000000000" pitchFamily="2" charset="0"/>
              </a:rPr>
              <a:t>230</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50" name="Прямоугольник 49">
            <a:extLst>
              <a:ext uri="{FF2B5EF4-FFF2-40B4-BE49-F238E27FC236}">
                <a16:creationId xmlns:a16="http://schemas.microsoft.com/office/drawing/2014/main" xmlns="" id="{2892B966-0245-4E4B-9922-BABC391B6711}"/>
              </a:ext>
            </a:extLst>
          </p:cNvPr>
          <p:cNvSpPr/>
          <p:nvPr/>
        </p:nvSpPr>
        <p:spPr>
          <a:xfrm>
            <a:off x="8825182" y="3470783"/>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МЛН РУБ.</a:t>
            </a:r>
          </a:p>
        </p:txBody>
      </p:sp>
    </p:spTree>
    <p:extLst>
      <p:ext uri="{BB962C8B-B14F-4D97-AF65-F5344CB8AC3E}">
        <p14:creationId xmlns:p14="http://schemas.microsoft.com/office/powerpoint/2010/main" val="61457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ГОСУДАРСТВЕННАЯ </a:t>
            </a:r>
            <a:r>
              <a:rPr lang="ru-RU" b="1" dirty="0" smtClean="0">
                <a:solidFill>
                  <a:schemeClr val="tx1">
                    <a:lumMod val="75000"/>
                  </a:schemeClr>
                </a:solidFill>
                <a:latin typeface="Roboto Condensed" panose="02000000000000000000" pitchFamily="2" charset="0"/>
              </a:rPr>
              <a:t>РЕГИСТРАЦИЯ И </a:t>
            </a:r>
            <a:r>
              <a:rPr lang="ru-RU" b="1" dirty="0">
                <a:solidFill>
                  <a:schemeClr val="tx1">
                    <a:lumMod val="75000"/>
                  </a:schemeClr>
                </a:solidFill>
                <a:latin typeface="Roboto Condensed" panose="02000000000000000000" pitchFamily="2" charset="0"/>
              </a:rPr>
              <a:t>УЧЕТ НАЛОГОПЛАТЕЛЬЩИКОВ</a:t>
            </a: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3" name="Овал 2">
            <a:extLst>
              <a:ext uri="{FF2B5EF4-FFF2-40B4-BE49-F238E27FC236}">
                <a16:creationId xmlns:a16="http://schemas.microsoft.com/office/drawing/2014/main" xmlns="" id="{CA0A0364-3C4D-4807-BEFE-8301FCE074B0}"/>
              </a:ext>
            </a:extLst>
          </p:cNvPr>
          <p:cNvSpPr/>
          <p:nvPr/>
        </p:nvSpPr>
        <p:spPr>
          <a:xfrm>
            <a:off x="236936" y="1664804"/>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5" name="TextBox 44">
            <a:extLst>
              <a:ext uri="{FF2B5EF4-FFF2-40B4-BE49-F238E27FC236}">
                <a16:creationId xmlns:a16="http://schemas.microsoft.com/office/drawing/2014/main" xmlns="" id="{78BB36EC-5A62-4391-928A-4B0E1F9403E6}"/>
              </a:ext>
            </a:extLst>
          </p:cNvPr>
          <p:cNvSpPr txBox="1"/>
          <p:nvPr/>
        </p:nvSpPr>
        <p:spPr>
          <a:xfrm>
            <a:off x="237057" y="5332668"/>
            <a:ext cx="1980135"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ВНЕСЕНО СВЕДЕНИЙ В ЕГРЮЛ</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О ЮРИДИЧЕСКИХ ЛИЦАХ </a:t>
            </a:r>
          </a:p>
        </p:txBody>
      </p:sp>
      <p:sp>
        <p:nvSpPr>
          <p:cNvPr id="56" name="TextBox 55">
            <a:extLst>
              <a:ext uri="{FF2B5EF4-FFF2-40B4-BE49-F238E27FC236}">
                <a16:creationId xmlns:a16="http://schemas.microsoft.com/office/drawing/2014/main" xmlns="" id="{09EBB806-6BF2-4A88-9D86-D67235118A3F}"/>
              </a:ext>
            </a:extLst>
          </p:cNvPr>
          <p:cNvSpPr txBox="1"/>
          <p:nvPr/>
        </p:nvSpPr>
        <p:spPr>
          <a:xfrm>
            <a:off x="2171425" y="5332668"/>
            <a:ext cx="1980135" cy="707886"/>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ВНЕСЕНО СВЕДЕНИЙ В ЕГРЮЛ </a:t>
            </a:r>
          </a:p>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О ЮРИДИЧЕСКИХ ЛИЦАХ, ПРЕКРАТИВШИХ СВОЮ ДЕЯТЕЛЬНОСТЬ</a:t>
            </a:r>
          </a:p>
        </p:txBody>
      </p:sp>
      <p:sp>
        <p:nvSpPr>
          <p:cNvPr id="64" name="TextBox 63">
            <a:extLst>
              <a:ext uri="{FF2B5EF4-FFF2-40B4-BE49-F238E27FC236}">
                <a16:creationId xmlns:a16="http://schemas.microsoft.com/office/drawing/2014/main" xmlns="" id="{9CD28D20-011D-4642-B947-7F005CE8D708}"/>
              </a:ext>
            </a:extLst>
          </p:cNvPr>
          <p:cNvSpPr txBox="1"/>
          <p:nvPr/>
        </p:nvSpPr>
        <p:spPr>
          <a:xfrm>
            <a:off x="4102760" y="5332668"/>
            <a:ext cx="1980135" cy="707886"/>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КОЛИЧЕСТВО ПОДАННЫХ НА ГОСУДАРСТВЕННУЮ РЕГИСТРАЦИЮ ПАКЕТОВ ЭЛЕКТРОННЫХ ДОКУМЕНТОВ</a:t>
            </a:r>
          </a:p>
        </p:txBody>
      </p:sp>
      <p:sp>
        <p:nvSpPr>
          <p:cNvPr id="69" name="TextBox 68">
            <a:extLst>
              <a:ext uri="{FF2B5EF4-FFF2-40B4-BE49-F238E27FC236}">
                <a16:creationId xmlns:a16="http://schemas.microsoft.com/office/drawing/2014/main" xmlns="" id="{8024741B-2099-4F71-8E02-E6CB4D763A7B}"/>
              </a:ext>
            </a:extLst>
          </p:cNvPr>
          <p:cNvSpPr txBox="1"/>
          <p:nvPr/>
        </p:nvSpPr>
        <p:spPr>
          <a:xfrm>
            <a:off x="6035611" y="5332668"/>
            <a:ext cx="1980135" cy="553998"/>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ВНЕСЕНО СВЕДЕНИЙ В ЕГРИП ОБ ИНДИВИДУАЛЬНЫХ ПРЕДПРИНИМАТЕЛЯХ</a:t>
            </a:r>
          </a:p>
        </p:txBody>
      </p:sp>
      <p:sp>
        <p:nvSpPr>
          <p:cNvPr id="52" name="Прямоугольник 51">
            <a:extLst>
              <a:ext uri="{FF2B5EF4-FFF2-40B4-BE49-F238E27FC236}">
                <a16:creationId xmlns:a16="http://schemas.microsoft.com/office/drawing/2014/main" xmlns="" id="{53935A91-35C0-4991-B557-FC2AE7A8E99A}"/>
              </a:ext>
            </a:extLst>
          </p:cNvPr>
          <p:cNvSpPr/>
          <p:nvPr/>
        </p:nvSpPr>
        <p:spPr>
          <a:xfrm>
            <a:off x="327024" y="2227511"/>
            <a:ext cx="1800200" cy="769441"/>
          </a:xfrm>
          <a:prstGeom prst="rect">
            <a:avLst/>
          </a:prstGeom>
        </p:spPr>
        <p:txBody>
          <a:bodyPr wrap="square">
            <a:spAutoFit/>
          </a:bodyPr>
          <a:lstStyle/>
          <a:p>
            <a:pPr algn="ctr"/>
            <a:r>
              <a:rPr lang="en-US" sz="4400" b="1" dirty="0">
                <a:solidFill>
                  <a:srgbClr val="231A6F"/>
                </a:solidFill>
                <a:latin typeface="Roboto Condensed" panose="02000000000000000000" pitchFamily="2" charset="0"/>
                <a:ea typeface="Roboto Condensed" panose="02000000000000000000" pitchFamily="2" charset="0"/>
              </a:rPr>
              <a:t>3</a:t>
            </a:r>
            <a:r>
              <a:rPr lang="ru-RU" sz="4400" b="1" dirty="0" smtClean="0">
                <a:solidFill>
                  <a:srgbClr val="231A6F"/>
                </a:solidFill>
                <a:latin typeface="Roboto Condensed" panose="02000000000000000000" pitchFamily="2" charset="0"/>
                <a:ea typeface="Roboto Condensed" panose="02000000000000000000" pitchFamily="2" charset="0"/>
              </a:rPr>
              <a:t>,5</a:t>
            </a:r>
            <a:endParaRPr lang="ru-RU" sz="4400" b="1" dirty="0">
              <a:solidFill>
                <a:srgbClr val="231A6F"/>
              </a:solidFill>
              <a:latin typeface="Roboto Condensed" panose="02000000000000000000" pitchFamily="2" charset="0"/>
              <a:ea typeface="Roboto Condensed" panose="02000000000000000000" pitchFamily="2" charset="0"/>
            </a:endParaRPr>
          </a:p>
        </p:txBody>
      </p:sp>
      <p:pic>
        <p:nvPicPr>
          <p:cNvPr id="12" name="Рисунок 11" descr="Значок &quot;Подписаться&quot;">
            <a:extLst>
              <a:ext uri="{FF2B5EF4-FFF2-40B4-BE49-F238E27FC236}">
                <a16:creationId xmlns:a16="http://schemas.microsoft.com/office/drawing/2014/main" xmlns="" id="{FA5227EF-8C59-4413-B42B-A600DFC3DA0C}"/>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885086" y="4604256"/>
            <a:ext cx="684076" cy="684076"/>
          </a:xfrm>
          <a:prstGeom prst="rect">
            <a:avLst/>
          </a:prstGeom>
        </p:spPr>
      </p:pic>
      <p:pic>
        <p:nvPicPr>
          <p:cNvPr id="76" name="Рисунок 75" descr="Картотечный шкаф (архив)">
            <a:extLst>
              <a:ext uri="{FF2B5EF4-FFF2-40B4-BE49-F238E27FC236}">
                <a16:creationId xmlns:a16="http://schemas.microsoft.com/office/drawing/2014/main" xmlns="" id="{8B5763A0-A740-403B-98EA-D6047EBD1F0E}"/>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2819455" y="4604256"/>
            <a:ext cx="684076" cy="684076"/>
          </a:xfrm>
          <a:prstGeom prst="rect">
            <a:avLst/>
          </a:prstGeom>
        </p:spPr>
      </p:pic>
      <p:pic>
        <p:nvPicPr>
          <p:cNvPr id="77" name="Рисунок 76" descr="Контрольный список">
            <a:extLst>
              <a:ext uri="{FF2B5EF4-FFF2-40B4-BE49-F238E27FC236}">
                <a16:creationId xmlns:a16="http://schemas.microsoft.com/office/drawing/2014/main" xmlns="" id="{4652340B-7712-45CC-9B7D-E05141EE7C3F}"/>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4753824" y="4604256"/>
            <a:ext cx="684076" cy="684076"/>
          </a:xfrm>
          <a:prstGeom prst="rect">
            <a:avLst/>
          </a:prstGeom>
        </p:spPr>
      </p:pic>
      <p:pic>
        <p:nvPicPr>
          <p:cNvPr id="78" name="Рисунок 77" descr="Подписаться">
            <a:extLst>
              <a:ext uri="{FF2B5EF4-FFF2-40B4-BE49-F238E27FC236}">
                <a16:creationId xmlns:a16="http://schemas.microsoft.com/office/drawing/2014/main" xmlns="" id="{5525EE14-8E82-4A26-B9C0-663FAB782A3A}"/>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6688193" y="4604256"/>
            <a:ext cx="684076" cy="684076"/>
          </a:xfrm>
          <a:prstGeom prst="rect">
            <a:avLst/>
          </a:prstGeom>
        </p:spPr>
      </p:pic>
      <p:sp>
        <p:nvSpPr>
          <p:cNvPr id="51" name="TextBox 50">
            <a:extLst>
              <a:ext uri="{FF2B5EF4-FFF2-40B4-BE49-F238E27FC236}">
                <a16:creationId xmlns:a16="http://schemas.microsoft.com/office/drawing/2014/main" xmlns="" id="{AC285CE6-63AA-4213-808B-CBB236571D68}"/>
              </a:ext>
            </a:extLst>
          </p:cNvPr>
          <p:cNvSpPr txBox="1"/>
          <p:nvPr/>
        </p:nvSpPr>
        <p:spPr>
          <a:xfrm>
            <a:off x="7974532" y="5332668"/>
            <a:ext cx="1980135" cy="553998"/>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ВНЕСЕНО СВЕДЕНИЙ В ЕГРИП ОБ ИП, ПРЕКРАТИВШИХ СВОЮ ДЕЯТЕЛЬНОСТЬ</a:t>
            </a:r>
          </a:p>
        </p:txBody>
      </p:sp>
      <p:pic>
        <p:nvPicPr>
          <p:cNvPr id="58" name="Рисунок 57">
            <a:extLst>
              <a:ext uri="{FF2B5EF4-FFF2-40B4-BE49-F238E27FC236}">
                <a16:creationId xmlns:a16="http://schemas.microsoft.com/office/drawing/2014/main" xmlns="" id="{514710AC-8D3D-4C59-BB22-319C5B4D7B83}"/>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8622562" y="4604256"/>
            <a:ext cx="684076" cy="684076"/>
          </a:xfrm>
          <a:prstGeom prst="rect">
            <a:avLst/>
          </a:prstGeom>
        </p:spPr>
      </p:pic>
      <p:sp>
        <p:nvSpPr>
          <p:cNvPr id="70" name="TextBox 69">
            <a:extLst>
              <a:ext uri="{FF2B5EF4-FFF2-40B4-BE49-F238E27FC236}">
                <a16:creationId xmlns:a16="http://schemas.microsoft.com/office/drawing/2014/main" xmlns="" id="{1D8DB5A2-C22C-4627-81CF-E030F2B9DCE0}"/>
              </a:ext>
            </a:extLst>
          </p:cNvPr>
          <p:cNvSpPr txBox="1"/>
          <p:nvPr/>
        </p:nvSpPr>
        <p:spPr>
          <a:xfrm>
            <a:off x="9911103" y="5332668"/>
            <a:ext cx="1980135" cy="246221"/>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РЕЕСТР МСП</a:t>
            </a:r>
          </a:p>
        </p:txBody>
      </p:sp>
      <p:sp>
        <p:nvSpPr>
          <p:cNvPr id="72" name="Овал 71">
            <a:extLst>
              <a:ext uri="{FF2B5EF4-FFF2-40B4-BE49-F238E27FC236}">
                <a16:creationId xmlns:a16="http://schemas.microsoft.com/office/drawing/2014/main" xmlns="" id="{77596A7A-72E5-494A-8FBE-59019E0670EB}"/>
              </a:ext>
            </a:extLst>
          </p:cNvPr>
          <p:cNvSpPr/>
          <p:nvPr/>
        </p:nvSpPr>
        <p:spPr>
          <a:xfrm>
            <a:off x="2171425" y="1664804"/>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4" name="Прямоугольник 73">
            <a:extLst>
              <a:ext uri="{FF2B5EF4-FFF2-40B4-BE49-F238E27FC236}">
                <a16:creationId xmlns:a16="http://schemas.microsoft.com/office/drawing/2014/main" xmlns="" id="{92962C28-2FF6-48C5-955E-A249C4C4CD5B}"/>
              </a:ext>
            </a:extLst>
          </p:cNvPr>
          <p:cNvSpPr/>
          <p:nvPr/>
        </p:nvSpPr>
        <p:spPr>
          <a:xfrm>
            <a:off x="2261513" y="2227511"/>
            <a:ext cx="1800200" cy="769441"/>
          </a:xfrm>
          <a:prstGeom prst="rect">
            <a:avLst/>
          </a:prstGeom>
        </p:spPr>
        <p:txBody>
          <a:bodyPr wrap="square">
            <a:spAutoFit/>
          </a:bodyPr>
          <a:lstStyle/>
          <a:p>
            <a:pPr algn="ctr"/>
            <a:r>
              <a:rPr lang="en-US" sz="4400" b="1" dirty="0">
                <a:solidFill>
                  <a:srgbClr val="231A6F"/>
                </a:solidFill>
                <a:latin typeface="Roboto Condensed" panose="02000000000000000000" pitchFamily="2" charset="0"/>
                <a:ea typeface="Roboto Condensed" panose="02000000000000000000" pitchFamily="2" charset="0"/>
              </a:rPr>
              <a:t>7</a:t>
            </a:r>
            <a:r>
              <a:rPr lang="ru-RU" sz="4400" b="1" dirty="0" smtClean="0">
                <a:solidFill>
                  <a:srgbClr val="231A6F"/>
                </a:solidFill>
                <a:latin typeface="Roboto Condensed" panose="02000000000000000000" pitchFamily="2" charset="0"/>
                <a:ea typeface="Roboto Condensed" panose="02000000000000000000" pitchFamily="2" charset="0"/>
              </a:rPr>
              <a:t>,6</a:t>
            </a:r>
            <a:endParaRPr lang="ru-RU" sz="4400" b="1" dirty="0">
              <a:solidFill>
                <a:srgbClr val="231A6F"/>
              </a:solidFill>
              <a:latin typeface="Roboto Condensed" panose="02000000000000000000" pitchFamily="2" charset="0"/>
              <a:ea typeface="Roboto Condensed" panose="02000000000000000000" pitchFamily="2" charset="0"/>
            </a:endParaRPr>
          </a:p>
        </p:txBody>
      </p:sp>
      <p:sp>
        <p:nvSpPr>
          <p:cNvPr id="75" name="Овал 74">
            <a:extLst>
              <a:ext uri="{FF2B5EF4-FFF2-40B4-BE49-F238E27FC236}">
                <a16:creationId xmlns:a16="http://schemas.microsoft.com/office/drawing/2014/main" xmlns="" id="{554625E4-592D-47C0-ADB6-A23EE1A9A2C6}"/>
              </a:ext>
            </a:extLst>
          </p:cNvPr>
          <p:cNvSpPr/>
          <p:nvPr/>
        </p:nvSpPr>
        <p:spPr>
          <a:xfrm>
            <a:off x="4115624" y="1664804"/>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0" name="Прямоугольник 79">
            <a:extLst>
              <a:ext uri="{FF2B5EF4-FFF2-40B4-BE49-F238E27FC236}">
                <a16:creationId xmlns:a16="http://schemas.microsoft.com/office/drawing/2014/main" xmlns="" id="{42EB8B00-B680-4DF9-8BA4-3EEC60E228D4}"/>
              </a:ext>
            </a:extLst>
          </p:cNvPr>
          <p:cNvSpPr/>
          <p:nvPr/>
        </p:nvSpPr>
        <p:spPr>
          <a:xfrm>
            <a:off x="4205712" y="2227511"/>
            <a:ext cx="1890288" cy="769441"/>
          </a:xfrm>
          <a:prstGeom prst="rect">
            <a:avLst/>
          </a:prstGeom>
        </p:spPr>
        <p:txBody>
          <a:bodyPr wrap="square">
            <a:spAutoFit/>
          </a:bodyPr>
          <a:lstStyle/>
          <a:p>
            <a:pPr algn="ctr"/>
            <a:r>
              <a:rPr lang="ru-RU" sz="4400" b="1" dirty="0" smtClean="0">
                <a:solidFill>
                  <a:srgbClr val="231A6F"/>
                </a:solidFill>
                <a:latin typeface="Roboto Condensed" panose="02000000000000000000" pitchFamily="2" charset="0"/>
                <a:ea typeface="Roboto Condensed" panose="02000000000000000000" pitchFamily="2" charset="0"/>
              </a:rPr>
              <a:t>1 967,3</a:t>
            </a:r>
            <a:endParaRPr lang="ru-RU" sz="4400" b="1" dirty="0">
              <a:solidFill>
                <a:srgbClr val="231A6F"/>
              </a:solidFill>
              <a:latin typeface="Roboto Condensed" panose="02000000000000000000" pitchFamily="2" charset="0"/>
              <a:ea typeface="Roboto Condensed" panose="02000000000000000000" pitchFamily="2" charset="0"/>
            </a:endParaRPr>
          </a:p>
        </p:txBody>
      </p:sp>
      <p:sp>
        <p:nvSpPr>
          <p:cNvPr id="81" name="Овал 80">
            <a:extLst>
              <a:ext uri="{FF2B5EF4-FFF2-40B4-BE49-F238E27FC236}">
                <a16:creationId xmlns:a16="http://schemas.microsoft.com/office/drawing/2014/main" xmlns="" id="{A9529938-2EA7-409E-9ED7-11FAADE5FC37}"/>
              </a:ext>
            </a:extLst>
          </p:cNvPr>
          <p:cNvSpPr/>
          <p:nvPr/>
        </p:nvSpPr>
        <p:spPr>
          <a:xfrm>
            <a:off x="6035611" y="1664804"/>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3" name="Прямоугольник 82">
            <a:extLst>
              <a:ext uri="{FF2B5EF4-FFF2-40B4-BE49-F238E27FC236}">
                <a16:creationId xmlns:a16="http://schemas.microsoft.com/office/drawing/2014/main" xmlns="" id="{236C6D8C-1512-45F3-9F39-262EB4E19C47}"/>
              </a:ext>
            </a:extLst>
          </p:cNvPr>
          <p:cNvSpPr/>
          <p:nvPr/>
        </p:nvSpPr>
        <p:spPr>
          <a:xfrm>
            <a:off x="6125699" y="2227511"/>
            <a:ext cx="1800200" cy="769441"/>
          </a:xfrm>
          <a:prstGeom prst="rect">
            <a:avLst/>
          </a:prstGeom>
        </p:spPr>
        <p:txBody>
          <a:bodyPr wrap="square">
            <a:spAutoFit/>
          </a:bodyPr>
          <a:lstStyle/>
          <a:p>
            <a:pPr algn="ctr"/>
            <a:r>
              <a:rPr lang="ru-RU" sz="4400" b="1" dirty="0" smtClean="0">
                <a:solidFill>
                  <a:srgbClr val="231A6F"/>
                </a:solidFill>
                <a:latin typeface="Roboto Condensed" panose="02000000000000000000" pitchFamily="2" charset="0"/>
                <a:ea typeface="Roboto Condensed" panose="02000000000000000000" pitchFamily="2" charset="0"/>
              </a:rPr>
              <a:t>4,0</a:t>
            </a:r>
            <a:endParaRPr lang="ru-RU" sz="4400" b="1" dirty="0">
              <a:solidFill>
                <a:srgbClr val="231A6F"/>
              </a:solidFill>
              <a:latin typeface="Roboto Condensed" panose="02000000000000000000" pitchFamily="2" charset="0"/>
              <a:ea typeface="Roboto Condensed" panose="02000000000000000000" pitchFamily="2" charset="0"/>
            </a:endParaRPr>
          </a:p>
        </p:txBody>
      </p:sp>
      <p:sp>
        <p:nvSpPr>
          <p:cNvPr id="84" name="Овал 83">
            <a:extLst>
              <a:ext uri="{FF2B5EF4-FFF2-40B4-BE49-F238E27FC236}">
                <a16:creationId xmlns:a16="http://schemas.microsoft.com/office/drawing/2014/main" xmlns="" id="{AA087581-C0CC-4A19-8E6F-5673FB350E15}"/>
              </a:ext>
            </a:extLst>
          </p:cNvPr>
          <p:cNvSpPr/>
          <p:nvPr/>
        </p:nvSpPr>
        <p:spPr>
          <a:xfrm>
            <a:off x="7970100" y="1664804"/>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6" name="Прямоугольник 85">
            <a:extLst>
              <a:ext uri="{FF2B5EF4-FFF2-40B4-BE49-F238E27FC236}">
                <a16:creationId xmlns:a16="http://schemas.microsoft.com/office/drawing/2014/main" xmlns="" id="{6CE3064E-BF40-4B5B-8A8F-ABA552D6DC3A}"/>
              </a:ext>
            </a:extLst>
          </p:cNvPr>
          <p:cNvSpPr/>
          <p:nvPr/>
        </p:nvSpPr>
        <p:spPr>
          <a:xfrm>
            <a:off x="8060188" y="2227511"/>
            <a:ext cx="1800200" cy="769441"/>
          </a:xfrm>
          <a:prstGeom prst="rect">
            <a:avLst/>
          </a:prstGeom>
        </p:spPr>
        <p:txBody>
          <a:bodyPr wrap="square">
            <a:spAutoFit/>
          </a:bodyPr>
          <a:lstStyle/>
          <a:p>
            <a:pPr algn="ctr"/>
            <a:r>
              <a:rPr lang="ru-RU" sz="4400" b="1" dirty="0" smtClean="0">
                <a:solidFill>
                  <a:srgbClr val="231A6F"/>
                </a:solidFill>
                <a:latin typeface="Roboto Condensed" panose="02000000000000000000" pitchFamily="2" charset="0"/>
                <a:ea typeface="Roboto Condensed" panose="02000000000000000000" pitchFamily="2" charset="0"/>
              </a:rPr>
              <a:t>11,5</a:t>
            </a:r>
            <a:endParaRPr lang="ru-RU" sz="4400" b="1" dirty="0">
              <a:solidFill>
                <a:srgbClr val="231A6F"/>
              </a:solidFill>
              <a:latin typeface="Roboto Condensed" panose="02000000000000000000" pitchFamily="2" charset="0"/>
              <a:ea typeface="Roboto Condensed" panose="02000000000000000000" pitchFamily="2" charset="0"/>
            </a:endParaRPr>
          </a:p>
        </p:txBody>
      </p:sp>
      <p:sp>
        <p:nvSpPr>
          <p:cNvPr id="87" name="Овал 86">
            <a:extLst>
              <a:ext uri="{FF2B5EF4-FFF2-40B4-BE49-F238E27FC236}">
                <a16:creationId xmlns:a16="http://schemas.microsoft.com/office/drawing/2014/main" xmlns="" id="{6330B15B-8989-483F-961B-3B8D900ECAC3}"/>
              </a:ext>
            </a:extLst>
          </p:cNvPr>
          <p:cNvSpPr/>
          <p:nvPr/>
        </p:nvSpPr>
        <p:spPr>
          <a:xfrm>
            <a:off x="9914299" y="1664804"/>
            <a:ext cx="1980376" cy="198037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9" name="Прямоугольник 88">
            <a:extLst>
              <a:ext uri="{FF2B5EF4-FFF2-40B4-BE49-F238E27FC236}">
                <a16:creationId xmlns:a16="http://schemas.microsoft.com/office/drawing/2014/main" xmlns="" id="{FF3CD7C9-D198-46A8-98AA-549E3086AD84}"/>
              </a:ext>
            </a:extLst>
          </p:cNvPr>
          <p:cNvSpPr/>
          <p:nvPr/>
        </p:nvSpPr>
        <p:spPr>
          <a:xfrm>
            <a:off x="10004387" y="2227511"/>
            <a:ext cx="1800200" cy="769441"/>
          </a:xfrm>
          <a:prstGeom prst="rect">
            <a:avLst/>
          </a:prstGeom>
        </p:spPr>
        <p:txBody>
          <a:bodyPr wrap="square">
            <a:spAutoFit/>
          </a:bodyPr>
          <a:lstStyle/>
          <a:p>
            <a:pPr algn="ctr"/>
            <a:r>
              <a:rPr lang="ru-RU" sz="4400" b="1" dirty="0" smtClean="0">
                <a:solidFill>
                  <a:srgbClr val="231A6F"/>
                </a:solidFill>
                <a:latin typeface="Roboto Condensed" panose="02000000000000000000" pitchFamily="2" charset="0"/>
                <a:ea typeface="Roboto Condensed" panose="02000000000000000000" pitchFamily="2" charset="0"/>
              </a:rPr>
              <a:t>5,6</a:t>
            </a:r>
            <a:endParaRPr lang="ru-RU" sz="4400" b="1" dirty="0">
              <a:solidFill>
                <a:srgbClr val="231A6F"/>
              </a:solidFill>
              <a:latin typeface="Roboto Condensed" panose="02000000000000000000" pitchFamily="2" charset="0"/>
              <a:ea typeface="Roboto Condensed" panose="02000000000000000000" pitchFamily="2" charset="0"/>
            </a:endParaRPr>
          </a:p>
        </p:txBody>
      </p:sp>
      <p:pic>
        <p:nvPicPr>
          <p:cNvPr id="4" name="Рисунок 3">
            <a:extLst>
              <a:ext uri="{FF2B5EF4-FFF2-40B4-BE49-F238E27FC236}">
                <a16:creationId xmlns:a16="http://schemas.microsoft.com/office/drawing/2014/main" xmlns="" id="{0511171C-27C5-4B27-9BC1-5AEF0AE3BC23}"/>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556931" y="4573957"/>
            <a:ext cx="638175" cy="714375"/>
          </a:xfrm>
          <a:prstGeom prst="rect">
            <a:avLst/>
          </a:prstGeom>
        </p:spPr>
      </p:pic>
      <p:sp>
        <p:nvSpPr>
          <p:cNvPr id="53" name="TextBox 52">
            <a:extLst>
              <a:ext uri="{FF2B5EF4-FFF2-40B4-BE49-F238E27FC236}">
                <a16:creationId xmlns:a16="http://schemas.microsoft.com/office/drawing/2014/main" xmlns="" id="{DDC7A10F-9005-49B9-A768-F5BEF785F127}"/>
              </a:ext>
            </a:extLst>
          </p:cNvPr>
          <p:cNvSpPr txBox="1"/>
          <p:nvPr/>
        </p:nvSpPr>
        <p:spPr bwMode="auto">
          <a:xfrm>
            <a:off x="4453669" y="1700583"/>
            <a:ext cx="1304287"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+62,6%</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4" name="TextBox 53">
            <a:extLst>
              <a:ext uri="{FF2B5EF4-FFF2-40B4-BE49-F238E27FC236}">
                <a16:creationId xmlns:a16="http://schemas.microsoft.com/office/drawing/2014/main" xmlns="" id="{CD0E7D94-AE7D-446B-BFE8-94D9E63F2A9B}"/>
              </a:ext>
            </a:extLst>
          </p:cNvPr>
          <p:cNvSpPr txBox="1"/>
          <p:nvPr/>
        </p:nvSpPr>
        <p:spPr bwMode="auto">
          <a:xfrm>
            <a:off x="690800" y="1700583"/>
            <a:ext cx="1072649"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-26,2%</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5" name="TextBox 54">
            <a:extLst>
              <a:ext uri="{FF2B5EF4-FFF2-40B4-BE49-F238E27FC236}">
                <a16:creationId xmlns:a16="http://schemas.microsoft.com/office/drawing/2014/main" xmlns="" id="{074A0BE2-C636-435B-B6B0-72143D727BEB}"/>
              </a:ext>
            </a:extLst>
          </p:cNvPr>
          <p:cNvSpPr txBox="1"/>
          <p:nvPr/>
        </p:nvSpPr>
        <p:spPr bwMode="auto">
          <a:xfrm>
            <a:off x="2469657" y="1700583"/>
            <a:ext cx="1383912"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-27,3%</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7" name="TextBox 56">
            <a:extLst>
              <a:ext uri="{FF2B5EF4-FFF2-40B4-BE49-F238E27FC236}">
                <a16:creationId xmlns:a16="http://schemas.microsoft.com/office/drawing/2014/main" xmlns="" id="{7AEF89F9-9C42-4EB0-89F8-70AC39E885E5}"/>
              </a:ext>
            </a:extLst>
          </p:cNvPr>
          <p:cNvSpPr txBox="1"/>
          <p:nvPr/>
        </p:nvSpPr>
        <p:spPr bwMode="auto">
          <a:xfrm>
            <a:off x="10368163" y="1700583"/>
            <a:ext cx="1072649"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-3,8%</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9" name="TextBox 58">
            <a:extLst>
              <a:ext uri="{FF2B5EF4-FFF2-40B4-BE49-F238E27FC236}">
                <a16:creationId xmlns:a16="http://schemas.microsoft.com/office/drawing/2014/main" xmlns="" id="{1EDBE0BF-A3CC-49E8-949D-9AC56152860B}"/>
              </a:ext>
            </a:extLst>
          </p:cNvPr>
          <p:cNvSpPr txBox="1"/>
          <p:nvPr/>
        </p:nvSpPr>
        <p:spPr bwMode="auto">
          <a:xfrm>
            <a:off x="6373656" y="1700583"/>
            <a:ext cx="1304287"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-29,2%</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60" name="TextBox 59">
            <a:extLst>
              <a:ext uri="{FF2B5EF4-FFF2-40B4-BE49-F238E27FC236}">
                <a16:creationId xmlns:a16="http://schemas.microsoft.com/office/drawing/2014/main" xmlns="" id="{4879490C-D5F6-4898-962B-1A551588C198}"/>
              </a:ext>
            </a:extLst>
          </p:cNvPr>
          <p:cNvSpPr txBox="1"/>
          <p:nvPr/>
        </p:nvSpPr>
        <p:spPr bwMode="auto">
          <a:xfrm>
            <a:off x="8308145" y="1700583"/>
            <a:ext cx="1304287"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-13,8%</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61" name="Прямоугольник 60">
            <a:extLst>
              <a:ext uri="{FF2B5EF4-FFF2-40B4-BE49-F238E27FC236}">
                <a16:creationId xmlns:a16="http://schemas.microsoft.com/office/drawing/2014/main" xmlns="" id="{B46671F2-4A97-4958-B4AA-15EAB73317B2}"/>
              </a:ext>
            </a:extLst>
          </p:cNvPr>
          <p:cNvSpPr/>
          <p:nvPr/>
        </p:nvSpPr>
        <p:spPr>
          <a:xfrm>
            <a:off x="2296563" y="2996952"/>
            <a:ext cx="1730101"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МЛН</a:t>
            </a:r>
          </a:p>
        </p:txBody>
      </p:sp>
      <p:sp>
        <p:nvSpPr>
          <p:cNvPr id="62" name="Прямоугольник 61">
            <a:extLst>
              <a:ext uri="{FF2B5EF4-FFF2-40B4-BE49-F238E27FC236}">
                <a16:creationId xmlns:a16="http://schemas.microsoft.com/office/drawing/2014/main" xmlns="" id="{F43A83FA-48C4-4A0D-BE98-49FF2B30CA66}"/>
              </a:ext>
            </a:extLst>
          </p:cNvPr>
          <p:cNvSpPr/>
          <p:nvPr/>
        </p:nvSpPr>
        <p:spPr>
          <a:xfrm>
            <a:off x="362074" y="2996952"/>
            <a:ext cx="1730101"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МЛН</a:t>
            </a:r>
          </a:p>
        </p:txBody>
      </p:sp>
      <p:sp>
        <p:nvSpPr>
          <p:cNvPr id="63" name="Прямоугольник 62">
            <a:extLst>
              <a:ext uri="{FF2B5EF4-FFF2-40B4-BE49-F238E27FC236}">
                <a16:creationId xmlns:a16="http://schemas.microsoft.com/office/drawing/2014/main" xmlns="" id="{7F14FC06-CF76-4C5D-997E-94DC66B4B256}"/>
              </a:ext>
            </a:extLst>
          </p:cNvPr>
          <p:cNvSpPr/>
          <p:nvPr/>
        </p:nvSpPr>
        <p:spPr>
          <a:xfrm>
            <a:off x="4240762" y="2996952"/>
            <a:ext cx="1730101" cy="369332"/>
          </a:xfrm>
          <a:prstGeom prst="rect">
            <a:avLst/>
          </a:prstGeom>
        </p:spPr>
        <p:txBody>
          <a:bodyPr wrap="square">
            <a:spAutoFit/>
          </a:bodyPr>
          <a:lstStyle/>
          <a:p>
            <a:pPr algn="ct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ТЫС.</a:t>
            </a:r>
            <a:endParaRPr lang="ru-RU" sz="1800" b="1" dirty="0">
              <a:solidFill>
                <a:schemeClr val="tx1">
                  <a:lumMod val="75000"/>
                </a:schemeClr>
              </a:solidFill>
              <a:latin typeface="Roboto Condensed" panose="02000000000000000000" pitchFamily="2" charset="0"/>
              <a:ea typeface="Roboto Condensed" panose="02000000000000000000" pitchFamily="2" charset="0"/>
            </a:endParaRPr>
          </a:p>
        </p:txBody>
      </p:sp>
      <p:sp>
        <p:nvSpPr>
          <p:cNvPr id="65" name="Прямоугольник 64">
            <a:extLst>
              <a:ext uri="{FF2B5EF4-FFF2-40B4-BE49-F238E27FC236}">
                <a16:creationId xmlns:a16="http://schemas.microsoft.com/office/drawing/2014/main" xmlns="" id="{5F86FE02-822A-4F0D-9E21-6EB03A6108AC}"/>
              </a:ext>
            </a:extLst>
          </p:cNvPr>
          <p:cNvSpPr/>
          <p:nvPr/>
        </p:nvSpPr>
        <p:spPr>
          <a:xfrm>
            <a:off x="6160749" y="2996952"/>
            <a:ext cx="1730101"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МЛН</a:t>
            </a:r>
          </a:p>
        </p:txBody>
      </p:sp>
      <p:sp>
        <p:nvSpPr>
          <p:cNvPr id="66" name="Прямоугольник 65">
            <a:extLst>
              <a:ext uri="{FF2B5EF4-FFF2-40B4-BE49-F238E27FC236}">
                <a16:creationId xmlns:a16="http://schemas.microsoft.com/office/drawing/2014/main" xmlns="" id="{12024656-63BB-41C5-88F1-9798DB97F645}"/>
              </a:ext>
            </a:extLst>
          </p:cNvPr>
          <p:cNvSpPr/>
          <p:nvPr/>
        </p:nvSpPr>
        <p:spPr>
          <a:xfrm>
            <a:off x="8095238" y="2996952"/>
            <a:ext cx="1730101"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МЛН</a:t>
            </a:r>
          </a:p>
        </p:txBody>
      </p:sp>
      <p:sp>
        <p:nvSpPr>
          <p:cNvPr id="67" name="Прямоугольник 66">
            <a:extLst>
              <a:ext uri="{FF2B5EF4-FFF2-40B4-BE49-F238E27FC236}">
                <a16:creationId xmlns:a16="http://schemas.microsoft.com/office/drawing/2014/main" xmlns="" id="{4C4ACA5A-D4C4-4B57-B66E-33CFC3ED96EC}"/>
              </a:ext>
            </a:extLst>
          </p:cNvPr>
          <p:cNvSpPr/>
          <p:nvPr/>
        </p:nvSpPr>
        <p:spPr>
          <a:xfrm>
            <a:off x="10039437" y="2927164"/>
            <a:ext cx="1730101" cy="757130"/>
          </a:xfrm>
          <a:prstGeom prst="rect">
            <a:avLst/>
          </a:prstGeom>
        </p:spPr>
        <p:txBody>
          <a:bodyPr wrap="square">
            <a:spAutoFit/>
          </a:bodyPr>
          <a:lstStyle/>
          <a:p>
            <a:pPr algn="ctr">
              <a:lnSpc>
                <a:spcPct val="80000"/>
              </a:lnSpc>
            </a:pPr>
            <a:r>
              <a:rPr lang="ru-RU" sz="1800" b="1" dirty="0">
                <a:solidFill>
                  <a:schemeClr val="tx1">
                    <a:lumMod val="75000"/>
                  </a:schemeClr>
                </a:solidFill>
                <a:latin typeface="Roboto Condensed" panose="02000000000000000000" pitchFamily="2" charset="0"/>
                <a:ea typeface="Roboto Condensed" panose="02000000000000000000" pitchFamily="2" charset="0"/>
              </a:rPr>
              <a:t>МЛН </a:t>
            </a:r>
            <a:br>
              <a:rPr lang="ru-RU" sz="1800" b="1" dirty="0">
                <a:solidFill>
                  <a:schemeClr val="tx1">
                    <a:lumMod val="75000"/>
                  </a:schemeClr>
                </a:solidFill>
                <a:latin typeface="Roboto Condensed" panose="02000000000000000000" pitchFamily="2" charset="0"/>
                <a:ea typeface="Roboto Condensed" panose="02000000000000000000" pitchFamily="2" charset="0"/>
              </a:rPr>
            </a:b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СУБЪЕКТОВ МСП</a:t>
            </a:r>
            <a:endParaRPr lang="ru-RU" sz="1800" b="1" dirty="0">
              <a:solidFill>
                <a:schemeClr val="tx1">
                  <a:lumMod val="75000"/>
                </a:scheme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107247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defPPr>
              <a:defRPr lang="en-US"/>
            </a:defPPr>
            <a:lvl1pPr indent="0">
              <a:spcBef>
                <a:spcPct val="20000"/>
              </a:spcBef>
              <a:buClr>
                <a:schemeClr val="accent1"/>
              </a:buClr>
              <a:buFont typeface="Arial" panose="020B0604020202020204" pitchFamily="34" charset="0"/>
              <a:buNone/>
              <a:tabLst>
                <a:tab pos="342900" algn="l"/>
              </a:tabLst>
              <a:defRPr sz="2000" b="1" kern="800" spc="-13">
                <a:solidFill>
                  <a:schemeClr val="tx1">
                    <a:lumMod val="75000"/>
                  </a:schemeClr>
                </a:solidFill>
                <a:latin typeface="Roboto Condensed" panose="02000000000000000000" pitchFamily="2" charset="0"/>
              </a:defRPr>
            </a:lvl1pPr>
            <a:lvl2pPr indent="0" algn="ctr">
              <a:spcBef>
                <a:spcPct val="20000"/>
              </a:spcBef>
              <a:buClr>
                <a:schemeClr val="accent1"/>
              </a:buClr>
              <a:buFont typeface="Arial" panose="020B0604020202020204" pitchFamily="34" charset="0"/>
              <a:buNone/>
              <a:defRPr sz="1600" kern="800">
                <a:solidFill>
                  <a:schemeClr val="tx1">
                    <a:tint val="75000"/>
                  </a:schemeClr>
                </a:solidFill>
              </a:defRPr>
            </a:lvl2pPr>
            <a:lvl3pPr indent="0" algn="ctr">
              <a:spcBef>
                <a:spcPct val="20000"/>
              </a:spcBef>
              <a:buClr>
                <a:schemeClr val="accent1"/>
              </a:buClr>
              <a:buFont typeface="Arial" panose="020B0604020202020204" pitchFamily="34" charset="0"/>
              <a:buNone/>
              <a:defRPr sz="1600" kern="800">
                <a:solidFill>
                  <a:schemeClr val="tx1">
                    <a:tint val="75000"/>
                  </a:schemeClr>
                </a:solidFill>
              </a:defRPr>
            </a:lvl3pPr>
            <a:lvl4pPr indent="0" algn="ctr">
              <a:spcBef>
                <a:spcPct val="20000"/>
              </a:spcBef>
              <a:buClr>
                <a:schemeClr val="accent1"/>
              </a:buClr>
              <a:buFont typeface="Arial" panose="020B0604020202020204" pitchFamily="34" charset="0"/>
              <a:buNone/>
              <a:defRPr sz="1600" kern="800">
                <a:solidFill>
                  <a:schemeClr val="tx1">
                    <a:tint val="75000"/>
                  </a:schemeClr>
                </a:solidFill>
              </a:defRPr>
            </a:lvl4pPr>
            <a:lvl5pPr indent="0" algn="ctr">
              <a:spcBef>
                <a:spcPct val="20000"/>
              </a:spcBef>
              <a:buClr>
                <a:schemeClr val="accent1"/>
              </a:buClr>
              <a:buFont typeface="Arial" panose="020B0604020202020204" pitchFamily="34" charset="0"/>
              <a:buNone/>
              <a:defRPr sz="1600" kern="800">
                <a:solidFill>
                  <a:schemeClr val="tx1">
                    <a:tint val="75000"/>
                  </a:schemeClr>
                </a:solidFill>
              </a:defRPr>
            </a:lvl5pPr>
            <a:lvl6pPr indent="0" algn="ctr">
              <a:spcBef>
                <a:spcPct val="20000"/>
              </a:spcBef>
              <a:buFont typeface="Arial" panose="020B0604020202020204" pitchFamily="34" charset="0"/>
              <a:buNone/>
              <a:defRPr sz="2667">
                <a:solidFill>
                  <a:schemeClr val="tx1">
                    <a:tint val="75000"/>
                  </a:schemeClr>
                </a:solidFill>
              </a:defRPr>
            </a:lvl6pPr>
            <a:lvl7pPr indent="0" algn="ctr">
              <a:spcBef>
                <a:spcPct val="20000"/>
              </a:spcBef>
              <a:buFont typeface="Arial" panose="020B0604020202020204" pitchFamily="34" charset="0"/>
              <a:buNone/>
              <a:defRPr sz="2667">
                <a:solidFill>
                  <a:schemeClr val="tx1">
                    <a:tint val="75000"/>
                  </a:schemeClr>
                </a:solidFill>
              </a:defRPr>
            </a:lvl7pPr>
            <a:lvl8pPr indent="0" algn="ctr">
              <a:spcBef>
                <a:spcPct val="20000"/>
              </a:spcBef>
              <a:buFont typeface="Arial" panose="020B0604020202020204" pitchFamily="34" charset="0"/>
              <a:buNone/>
              <a:defRPr sz="2667">
                <a:solidFill>
                  <a:schemeClr val="tx1">
                    <a:tint val="75000"/>
                  </a:schemeClr>
                </a:solidFill>
              </a:defRPr>
            </a:lvl8pPr>
            <a:lvl9pPr indent="0" algn="ctr">
              <a:spcBef>
                <a:spcPct val="20000"/>
              </a:spcBef>
              <a:buFont typeface="Arial" panose="020B0604020202020204" pitchFamily="34" charset="0"/>
              <a:buNone/>
              <a:defRPr sz="2667">
                <a:solidFill>
                  <a:schemeClr val="tx1">
                    <a:tint val="75000"/>
                  </a:schemeClr>
                </a:solidFill>
              </a:defRPr>
            </a:lvl9pPr>
          </a:lstStyle>
          <a:p>
            <a:r>
              <a:rPr lang="ru-RU" dirty="0" smtClean="0"/>
              <a:t>ПОЛНОМОЧИЯ ОПЕРАТОРА </a:t>
            </a:r>
            <a:r>
              <a:rPr lang="ru-RU" dirty="0"/>
              <a:t>ФГИС «ЕГР ЗАГС»</a:t>
            </a: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solidFill>
                      <a:srgbClr val="57565A"/>
                    </a:solidFill>
                  </a:endParaRPr>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solidFill>
                      <a:srgbClr val="57565A"/>
                    </a:solidFill>
                  </a:endParaRPr>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grpSp>
      <p:sp>
        <p:nvSpPr>
          <p:cNvPr id="3" name="Овал 2">
            <a:extLst>
              <a:ext uri="{FF2B5EF4-FFF2-40B4-BE49-F238E27FC236}">
                <a16:creationId xmlns:a16="http://schemas.microsoft.com/office/drawing/2014/main" xmlns="" id="{CA0A0364-3C4D-4807-BEFE-8301FCE074B0}"/>
              </a:ext>
            </a:extLst>
          </p:cNvPr>
          <p:cNvSpPr/>
          <p:nvPr/>
        </p:nvSpPr>
        <p:spPr>
          <a:xfrm>
            <a:off x="1037437" y="1556792"/>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45" name="TextBox 44">
            <a:extLst>
              <a:ext uri="{FF2B5EF4-FFF2-40B4-BE49-F238E27FC236}">
                <a16:creationId xmlns:a16="http://schemas.microsoft.com/office/drawing/2014/main" xmlns="" id="{78BB36EC-5A62-4391-928A-4B0E1F9403E6}"/>
              </a:ext>
            </a:extLst>
          </p:cNvPr>
          <p:cNvSpPr txBox="1"/>
          <p:nvPr/>
        </p:nvSpPr>
        <p:spPr>
          <a:xfrm>
            <a:off x="1032049" y="4995173"/>
            <a:ext cx="2682298" cy="523220"/>
          </a:xfrm>
          <a:prstGeom prst="rect">
            <a:avLst/>
          </a:prstGeom>
          <a:noFill/>
        </p:spPr>
        <p:txBody>
          <a:bodyPr wrap="square">
            <a:spAutoFit/>
          </a:bodyPr>
          <a:lstStyle/>
          <a:p>
            <a:pPr algn="ctr"/>
            <a:r>
              <a:rPr lang="ru-RU" sz="1400" b="1" spc="-1" dirty="0" smtClean="0">
                <a:solidFill>
                  <a:srgbClr val="404040"/>
                </a:solidFill>
                <a:latin typeface="Roboto Condensed" panose="02000000000000000000" pitchFamily="2" charset="0"/>
                <a:ea typeface="Roboto Condensed" panose="02000000000000000000" pitchFamily="2" charset="0"/>
              </a:rPr>
              <a:t>ОРГАНОВ ЗАГС</a:t>
            </a:r>
          </a:p>
          <a:p>
            <a:pPr algn="ctr"/>
            <a:r>
              <a:rPr lang="ru-RU" sz="1400" b="1" spc="-1" dirty="0" smtClean="0">
                <a:solidFill>
                  <a:srgbClr val="404040"/>
                </a:solidFill>
                <a:latin typeface="Roboto Condensed" panose="02000000000000000000" pitchFamily="2" charset="0"/>
                <a:ea typeface="Roboto Condensed" panose="02000000000000000000" pitchFamily="2" charset="0"/>
              </a:rPr>
              <a:t>по состоянию на 01.</a:t>
            </a:r>
            <a:r>
              <a:rPr lang="en-US" sz="1400" b="1" spc="-1" dirty="0" smtClean="0">
                <a:solidFill>
                  <a:srgbClr val="404040"/>
                </a:solidFill>
                <a:latin typeface="Roboto Condensed" panose="02000000000000000000" pitchFamily="2" charset="0"/>
                <a:ea typeface="Roboto Condensed" panose="02000000000000000000" pitchFamily="2" charset="0"/>
              </a:rPr>
              <a:t>10</a:t>
            </a:r>
            <a:r>
              <a:rPr lang="ru-RU" sz="1400" b="1" spc="-1" dirty="0" smtClean="0">
                <a:solidFill>
                  <a:srgbClr val="404040"/>
                </a:solidFill>
                <a:latin typeface="Roboto Condensed" panose="02000000000000000000" pitchFamily="2" charset="0"/>
                <a:ea typeface="Roboto Condensed" panose="02000000000000000000" pitchFamily="2" charset="0"/>
              </a:rPr>
              <a:t>.2020</a:t>
            </a:r>
            <a:endParaRPr lang="ru-RU" sz="1400" b="1" spc="-1" dirty="0">
              <a:solidFill>
                <a:srgbClr val="404040"/>
              </a:solidFill>
              <a:latin typeface="Roboto Condensed" panose="02000000000000000000" pitchFamily="2" charset="0"/>
              <a:ea typeface="Roboto Condensed" panose="02000000000000000000" pitchFamily="2" charset="0"/>
            </a:endParaRPr>
          </a:p>
        </p:txBody>
      </p:sp>
      <p:sp>
        <p:nvSpPr>
          <p:cNvPr id="55" name="Овал 54">
            <a:extLst>
              <a:ext uri="{FF2B5EF4-FFF2-40B4-BE49-F238E27FC236}">
                <a16:creationId xmlns:a16="http://schemas.microsoft.com/office/drawing/2014/main" xmlns="" id="{F165DCF1-1C39-4766-81E6-6CCECFAFA5B7}"/>
              </a:ext>
            </a:extLst>
          </p:cNvPr>
          <p:cNvSpPr/>
          <p:nvPr/>
        </p:nvSpPr>
        <p:spPr>
          <a:xfrm>
            <a:off x="4754288" y="1556792"/>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56" name="TextBox 55">
            <a:extLst>
              <a:ext uri="{FF2B5EF4-FFF2-40B4-BE49-F238E27FC236}">
                <a16:creationId xmlns:a16="http://schemas.microsoft.com/office/drawing/2014/main" xmlns="" id="{09EBB806-6BF2-4A88-9D86-D67235118A3F}"/>
              </a:ext>
            </a:extLst>
          </p:cNvPr>
          <p:cNvSpPr txBox="1"/>
          <p:nvPr/>
        </p:nvSpPr>
        <p:spPr>
          <a:xfrm>
            <a:off x="4186997" y="4989459"/>
            <a:ext cx="3816879" cy="954107"/>
          </a:xfrm>
          <a:prstGeom prst="rect">
            <a:avLst/>
          </a:prstGeom>
          <a:noFill/>
        </p:spPr>
        <p:txBody>
          <a:bodyPr wrap="square">
            <a:spAutoFit/>
          </a:bodyPr>
          <a:lstStyle/>
          <a:p>
            <a:pPr algn="ctr"/>
            <a:r>
              <a:rPr lang="ru-RU" sz="1400" b="1" spc="-1" dirty="0" smtClean="0">
                <a:solidFill>
                  <a:srgbClr val="404040"/>
                </a:solidFill>
                <a:latin typeface="Roboto Condensed" panose="02000000000000000000" pitchFamily="2" charset="0"/>
                <a:ea typeface="Roboto Condensed" panose="02000000000000000000" pitchFamily="2" charset="0"/>
              </a:rPr>
              <a:t>ЗАРЕГИСТРИРОВАНО ЗАПИСЕЙ АКТОВ </a:t>
            </a:r>
            <a:br>
              <a:rPr lang="ru-RU" sz="1400" b="1" spc="-1" dirty="0" smtClean="0">
                <a:solidFill>
                  <a:srgbClr val="404040"/>
                </a:solidFill>
                <a:latin typeface="Roboto Condensed" panose="02000000000000000000" pitchFamily="2" charset="0"/>
                <a:ea typeface="Roboto Condensed" panose="02000000000000000000" pitchFamily="2" charset="0"/>
              </a:rPr>
            </a:br>
            <a:r>
              <a:rPr lang="ru-RU" sz="1400" b="1" spc="-1" dirty="0">
                <a:solidFill>
                  <a:srgbClr val="404040"/>
                </a:solidFill>
                <a:latin typeface="Roboto Condensed" panose="02000000000000000000" pitchFamily="2" charset="0"/>
                <a:ea typeface="Roboto Condensed" panose="02000000000000000000" pitchFamily="2" charset="0"/>
              </a:rPr>
              <a:t>з</a:t>
            </a:r>
            <a:r>
              <a:rPr lang="ru-RU" sz="1400" b="1" spc="-1" dirty="0" smtClean="0">
                <a:solidFill>
                  <a:srgbClr val="404040"/>
                </a:solidFill>
                <a:latin typeface="Roboto Condensed" panose="02000000000000000000" pitchFamily="2" charset="0"/>
                <a:ea typeface="Roboto Condensed" panose="02000000000000000000" pitchFamily="2" charset="0"/>
              </a:rPr>
              <a:t>а </a:t>
            </a:r>
            <a:r>
              <a:rPr lang="en-US" sz="1400" b="1" spc="-1" dirty="0" smtClean="0">
                <a:solidFill>
                  <a:srgbClr val="404040"/>
                </a:solidFill>
                <a:latin typeface="Roboto Condensed" panose="02000000000000000000" pitchFamily="2" charset="0"/>
                <a:ea typeface="Roboto Condensed" panose="02000000000000000000" pitchFamily="2" charset="0"/>
              </a:rPr>
              <a:t>9 </a:t>
            </a:r>
            <a:r>
              <a:rPr lang="ru-RU" sz="1400" b="1" spc="-1" dirty="0" smtClean="0">
                <a:solidFill>
                  <a:srgbClr val="404040"/>
                </a:solidFill>
                <a:latin typeface="Roboto Condensed" panose="02000000000000000000" pitchFamily="2" charset="0"/>
                <a:ea typeface="Roboto Condensed" panose="02000000000000000000" pitchFamily="2" charset="0"/>
              </a:rPr>
              <a:t>месяцев 2020 года</a:t>
            </a:r>
          </a:p>
          <a:p>
            <a:pPr algn="ctr"/>
            <a:r>
              <a:rPr lang="en-US" sz="1400" b="1" spc="-1" dirty="0" smtClean="0">
                <a:solidFill>
                  <a:srgbClr val="404040"/>
                </a:solidFill>
                <a:latin typeface="Roboto Condensed" panose="02000000000000000000" pitchFamily="2" charset="0"/>
                <a:ea typeface="Roboto Condensed" panose="02000000000000000000" pitchFamily="2" charset="0"/>
              </a:rPr>
              <a:t>(</a:t>
            </a:r>
            <a:r>
              <a:rPr lang="en-US" sz="1400" b="1" dirty="0">
                <a:solidFill>
                  <a:srgbClr val="231A6F"/>
                </a:solidFill>
                <a:latin typeface="Roboto Condensed" panose="02000000000000000000" pitchFamily="2" charset="0"/>
                <a:ea typeface="Roboto Condensed" panose="02000000000000000000" pitchFamily="2" charset="0"/>
              </a:rPr>
              <a:t>10</a:t>
            </a:r>
            <a:r>
              <a:rPr lang="ru-RU" sz="1400" b="1" dirty="0" smtClean="0">
                <a:solidFill>
                  <a:srgbClr val="231A6F"/>
                </a:solidFill>
                <a:latin typeface="Roboto Condensed" panose="02000000000000000000" pitchFamily="2" charset="0"/>
                <a:ea typeface="Roboto Condensed" panose="02000000000000000000" pitchFamily="2" charset="0"/>
              </a:rPr>
              <a:t> </a:t>
            </a:r>
            <a:r>
              <a:rPr lang="en-US" sz="1400" b="1" dirty="0" smtClean="0">
                <a:solidFill>
                  <a:srgbClr val="231A6F"/>
                </a:solidFill>
                <a:latin typeface="Roboto Condensed" panose="02000000000000000000" pitchFamily="2" charset="0"/>
                <a:ea typeface="Roboto Condensed" panose="02000000000000000000" pitchFamily="2" charset="0"/>
              </a:rPr>
              <a:t>302</a:t>
            </a:r>
            <a:r>
              <a:rPr lang="ru-RU" sz="1400" b="1" dirty="0" smtClean="0">
                <a:solidFill>
                  <a:srgbClr val="231A6F"/>
                </a:solidFill>
                <a:latin typeface="Roboto Condensed" panose="02000000000000000000" pitchFamily="2" charset="0"/>
                <a:ea typeface="Roboto Condensed" panose="02000000000000000000" pitchFamily="2" charset="0"/>
              </a:rPr>
              <a:t> </a:t>
            </a:r>
            <a:r>
              <a:rPr lang="en-US" sz="1400" b="1" dirty="0" smtClean="0">
                <a:solidFill>
                  <a:srgbClr val="231A6F"/>
                </a:solidFill>
                <a:latin typeface="Roboto Condensed" panose="02000000000000000000" pitchFamily="2" charset="0"/>
                <a:ea typeface="Roboto Condensed" panose="02000000000000000000" pitchFamily="2" charset="0"/>
              </a:rPr>
              <a:t>727 </a:t>
            </a:r>
            <a:r>
              <a:rPr lang="ru-RU" sz="1400" b="1" spc="-1" dirty="0" smtClean="0">
                <a:solidFill>
                  <a:srgbClr val="404040"/>
                </a:solidFill>
                <a:latin typeface="Roboto Condensed" panose="02000000000000000000" pitchFamily="2" charset="0"/>
                <a:ea typeface="Roboto Condensed" panose="02000000000000000000" pitchFamily="2" charset="0"/>
              </a:rPr>
              <a:t>с начала эксплуатации)</a:t>
            </a:r>
            <a:endParaRPr lang="ru-RU" sz="1400" b="1" spc="-1" dirty="0">
              <a:solidFill>
                <a:srgbClr val="404040"/>
              </a:solidFill>
              <a:latin typeface="Roboto Condensed" panose="02000000000000000000" pitchFamily="2" charset="0"/>
              <a:ea typeface="Roboto Condensed" panose="02000000000000000000" pitchFamily="2" charset="0"/>
            </a:endParaRPr>
          </a:p>
          <a:p>
            <a:pPr algn="ctr"/>
            <a:r>
              <a:rPr lang="ru-RU" sz="1400" b="1" spc="-1" dirty="0" smtClean="0">
                <a:solidFill>
                  <a:srgbClr val="404040"/>
                </a:solidFill>
                <a:latin typeface="Roboto Condensed" panose="02000000000000000000" pitchFamily="2" charset="0"/>
                <a:ea typeface="Roboto Condensed" panose="02000000000000000000" pitchFamily="2" charset="0"/>
              </a:rPr>
              <a:t> </a:t>
            </a:r>
            <a:endParaRPr lang="ru-RU" sz="1400" b="1" spc="-1" dirty="0">
              <a:solidFill>
                <a:srgbClr val="404040"/>
              </a:solidFill>
              <a:latin typeface="Roboto Condensed" panose="02000000000000000000" pitchFamily="2" charset="0"/>
              <a:ea typeface="Roboto Condensed" panose="02000000000000000000" pitchFamily="2" charset="0"/>
            </a:endParaRPr>
          </a:p>
        </p:txBody>
      </p:sp>
      <p:sp>
        <p:nvSpPr>
          <p:cNvPr id="68" name="Овал 67">
            <a:extLst>
              <a:ext uri="{FF2B5EF4-FFF2-40B4-BE49-F238E27FC236}">
                <a16:creationId xmlns:a16="http://schemas.microsoft.com/office/drawing/2014/main" xmlns="" id="{826EF43E-FD13-4349-B232-091B899C70B0}"/>
              </a:ext>
            </a:extLst>
          </p:cNvPr>
          <p:cNvSpPr/>
          <p:nvPr/>
        </p:nvSpPr>
        <p:spPr>
          <a:xfrm>
            <a:off x="8481720" y="1556391"/>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69" name="TextBox 68">
            <a:extLst>
              <a:ext uri="{FF2B5EF4-FFF2-40B4-BE49-F238E27FC236}">
                <a16:creationId xmlns:a16="http://schemas.microsoft.com/office/drawing/2014/main" xmlns="" id="{8024741B-2099-4F71-8E02-E6CB4D763A7B}"/>
              </a:ext>
            </a:extLst>
          </p:cNvPr>
          <p:cNvSpPr txBox="1"/>
          <p:nvPr/>
        </p:nvSpPr>
        <p:spPr>
          <a:xfrm>
            <a:off x="7893502" y="4989058"/>
            <a:ext cx="3852428" cy="954107"/>
          </a:xfrm>
          <a:prstGeom prst="rect">
            <a:avLst/>
          </a:prstGeom>
          <a:noFill/>
        </p:spPr>
        <p:txBody>
          <a:bodyPr wrap="square">
            <a:spAutoFit/>
          </a:bodyPr>
          <a:lstStyle/>
          <a:p>
            <a:pPr algn="ctr"/>
            <a:r>
              <a:rPr lang="ru-RU" sz="1400" b="1" spc="-1" dirty="0" smtClean="0">
                <a:solidFill>
                  <a:srgbClr val="404040"/>
                </a:solidFill>
                <a:latin typeface="Roboto Condensed" panose="02000000000000000000" pitchFamily="2" charset="0"/>
                <a:ea typeface="Roboto Condensed" panose="02000000000000000000" pitchFamily="2" charset="0"/>
              </a:rPr>
              <a:t>КОНВЕРТИРОВАНО ЗАПИСЕЙ АКТОВ</a:t>
            </a:r>
          </a:p>
          <a:p>
            <a:pPr algn="ctr"/>
            <a:r>
              <a:rPr lang="ru-RU" sz="1400" b="1" spc="-1" dirty="0">
                <a:solidFill>
                  <a:srgbClr val="404040"/>
                </a:solidFill>
                <a:latin typeface="Roboto Condensed" panose="02000000000000000000" pitchFamily="2" charset="0"/>
                <a:ea typeface="Roboto Condensed" panose="02000000000000000000" pitchFamily="2" charset="0"/>
              </a:rPr>
              <a:t>по состоянию на </a:t>
            </a:r>
            <a:r>
              <a:rPr lang="ru-RU" sz="1400" b="1" spc="-1" dirty="0" smtClean="0">
                <a:solidFill>
                  <a:srgbClr val="404040"/>
                </a:solidFill>
                <a:latin typeface="Roboto Condensed" panose="02000000000000000000" pitchFamily="2" charset="0"/>
                <a:ea typeface="Roboto Condensed" panose="02000000000000000000" pitchFamily="2" charset="0"/>
              </a:rPr>
              <a:t>30.09.2020</a:t>
            </a:r>
            <a:r>
              <a:rPr lang="ru-RU" sz="1400" b="1" spc="-1" dirty="0">
                <a:solidFill>
                  <a:srgbClr val="404040"/>
                </a:solidFill>
                <a:latin typeface="Roboto Condensed" panose="02000000000000000000" pitchFamily="2" charset="0"/>
                <a:ea typeface="Roboto Condensed" panose="02000000000000000000" pitchFamily="2" charset="0"/>
              </a:rPr>
              <a:t/>
            </a:r>
            <a:br>
              <a:rPr lang="ru-RU" sz="1400" b="1" spc="-1" dirty="0">
                <a:solidFill>
                  <a:srgbClr val="404040"/>
                </a:solidFill>
                <a:latin typeface="Roboto Condensed" panose="02000000000000000000" pitchFamily="2" charset="0"/>
                <a:ea typeface="Roboto Condensed" panose="02000000000000000000" pitchFamily="2" charset="0"/>
              </a:rPr>
            </a:br>
            <a:r>
              <a:rPr lang="ru-RU" sz="1400" b="1" spc="-1" dirty="0">
                <a:solidFill>
                  <a:srgbClr val="404040"/>
                </a:solidFill>
                <a:latin typeface="Roboto Condensed" panose="02000000000000000000" pitchFamily="2" charset="0"/>
                <a:ea typeface="Roboto Condensed" panose="02000000000000000000" pitchFamily="2" charset="0"/>
              </a:rPr>
              <a:t>(</a:t>
            </a:r>
            <a:r>
              <a:rPr lang="ru-RU" sz="1400" b="1" dirty="0" smtClean="0">
                <a:solidFill>
                  <a:srgbClr val="231A6F"/>
                </a:solidFill>
                <a:latin typeface="Roboto Condensed" panose="02000000000000000000" pitchFamily="2" charset="0"/>
                <a:ea typeface="Roboto Condensed" panose="02000000000000000000" pitchFamily="2" charset="0"/>
              </a:rPr>
              <a:t>88% </a:t>
            </a:r>
            <a:r>
              <a:rPr lang="ru-RU" sz="1400" b="1" spc="-1" dirty="0">
                <a:solidFill>
                  <a:srgbClr val="404040"/>
                </a:solidFill>
                <a:latin typeface="Roboto Condensed" panose="02000000000000000000" pitchFamily="2" charset="0"/>
                <a:ea typeface="Roboto Condensed" panose="02000000000000000000" pitchFamily="2" charset="0"/>
              </a:rPr>
              <a:t>от общего числа записей </a:t>
            </a:r>
            <a:r>
              <a:rPr lang="ru-RU" sz="1400" b="1" spc="-1" dirty="0" smtClean="0">
                <a:solidFill>
                  <a:srgbClr val="404040"/>
                </a:solidFill>
                <a:latin typeface="Roboto Condensed" panose="02000000000000000000" pitchFamily="2" charset="0"/>
                <a:ea typeface="Roboto Condensed" panose="02000000000000000000" pitchFamily="2" charset="0"/>
              </a:rPr>
              <a:t>актов, подлежащих передаче во ФГИС «ЕГР ЗАГС»)</a:t>
            </a:r>
            <a:endParaRPr lang="ru-RU" sz="1400" b="1" spc="-1" dirty="0">
              <a:solidFill>
                <a:srgbClr val="404040"/>
              </a:solidFill>
              <a:latin typeface="Roboto Condensed" panose="02000000000000000000" pitchFamily="2" charset="0"/>
              <a:ea typeface="Roboto Condensed" panose="02000000000000000000" pitchFamily="2" charset="0"/>
            </a:endParaRPr>
          </a:p>
        </p:txBody>
      </p:sp>
      <p:sp>
        <p:nvSpPr>
          <p:cNvPr id="47" name="Прямоугольник 46">
            <a:extLst>
              <a:ext uri="{FF2B5EF4-FFF2-40B4-BE49-F238E27FC236}">
                <a16:creationId xmlns:a16="http://schemas.microsoft.com/office/drawing/2014/main" xmlns="" id="{EE3EE137-0E99-41FA-85C3-C2B4D22DC477}"/>
              </a:ext>
            </a:extLst>
          </p:cNvPr>
          <p:cNvSpPr/>
          <p:nvPr/>
        </p:nvSpPr>
        <p:spPr>
          <a:xfrm>
            <a:off x="1039012" y="2574374"/>
            <a:ext cx="2682299" cy="646331"/>
          </a:xfrm>
          <a:prstGeom prst="rect">
            <a:avLst/>
          </a:prstGeom>
        </p:spPr>
        <p:txBody>
          <a:bodyPr wrap="square">
            <a:spAutoFit/>
          </a:bodyPr>
          <a:lstStyle/>
          <a:p>
            <a:pPr algn="ctr"/>
            <a:r>
              <a:rPr lang="ru-RU" sz="3600" b="1" dirty="0" smtClean="0">
                <a:solidFill>
                  <a:srgbClr val="231A6F"/>
                </a:solidFill>
                <a:latin typeface="Roboto Condensed" panose="02000000000000000000" pitchFamily="2" charset="0"/>
                <a:ea typeface="Roboto Condensed" panose="02000000000000000000" pitchFamily="2" charset="0"/>
              </a:rPr>
              <a:t>4 0</a:t>
            </a:r>
            <a:r>
              <a:rPr lang="en-US" sz="3600" b="1" dirty="0" smtClean="0">
                <a:solidFill>
                  <a:srgbClr val="231A6F"/>
                </a:solidFill>
                <a:latin typeface="Roboto Condensed" panose="02000000000000000000" pitchFamily="2" charset="0"/>
                <a:ea typeface="Roboto Condensed" panose="02000000000000000000" pitchFamily="2" charset="0"/>
              </a:rPr>
              <a:t>22</a:t>
            </a:r>
            <a:endParaRPr lang="ru-RU" sz="3600" b="1" dirty="0">
              <a:solidFill>
                <a:srgbClr val="231A6F"/>
              </a:solidFill>
              <a:latin typeface="Roboto Condensed" panose="02000000000000000000" pitchFamily="2" charset="0"/>
              <a:ea typeface="Roboto Condensed" panose="02000000000000000000" pitchFamily="2" charset="0"/>
            </a:endParaRPr>
          </a:p>
        </p:txBody>
      </p:sp>
      <p:sp>
        <p:nvSpPr>
          <p:cNvPr id="49" name="Прямоугольник 48">
            <a:extLst>
              <a:ext uri="{FF2B5EF4-FFF2-40B4-BE49-F238E27FC236}">
                <a16:creationId xmlns:a16="http://schemas.microsoft.com/office/drawing/2014/main" xmlns="" id="{691072C5-4EB7-443F-ADA3-87E295BB371A}"/>
              </a:ext>
            </a:extLst>
          </p:cNvPr>
          <p:cNvSpPr/>
          <p:nvPr/>
        </p:nvSpPr>
        <p:spPr>
          <a:xfrm>
            <a:off x="4754851" y="2574373"/>
            <a:ext cx="2682299" cy="646331"/>
          </a:xfrm>
          <a:prstGeom prst="rect">
            <a:avLst/>
          </a:prstGeom>
        </p:spPr>
        <p:txBody>
          <a:bodyPr wrap="square">
            <a:spAutoFit/>
          </a:bodyPr>
          <a:lstStyle/>
          <a:p>
            <a:pPr algn="ctr"/>
            <a:r>
              <a:rPr lang="en-US" sz="3600" b="1" dirty="0" smtClean="0">
                <a:solidFill>
                  <a:srgbClr val="231A6F"/>
                </a:solidFill>
                <a:latin typeface="Roboto Condensed" panose="02000000000000000000" pitchFamily="2" charset="0"/>
                <a:ea typeface="Roboto Condensed" panose="02000000000000000000" pitchFamily="2" charset="0"/>
              </a:rPr>
              <a:t>3 757 363</a:t>
            </a:r>
            <a:endParaRPr lang="ru-RU" sz="3600" b="1" dirty="0">
              <a:solidFill>
                <a:srgbClr val="231A6F"/>
              </a:solidFill>
              <a:latin typeface="Roboto Condensed" panose="02000000000000000000" pitchFamily="2" charset="0"/>
              <a:ea typeface="Roboto Condensed" panose="02000000000000000000" pitchFamily="2" charset="0"/>
            </a:endParaRPr>
          </a:p>
        </p:txBody>
      </p:sp>
      <p:sp>
        <p:nvSpPr>
          <p:cNvPr id="53" name="Прямоугольник 52">
            <a:extLst>
              <a:ext uri="{FF2B5EF4-FFF2-40B4-BE49-F238E27FC236}">
                <a16:creationId xmlns:a16="http://schemas.microsoft.com/office/drawing/2014/main" xmlns="" id="{948C1F8C-5023-4439-8DF9-76A098036C4B}"/>
              </a:ext>
            </a:extLst>
          </p:cNvPr>
          <p:cNvSpPr/>
          <p:nvPr/>
        </p:nvSpPr>
        <p:spPr>
          <a:xfrm>
            <a:off x="8478567" y="2574372"/>
            <a:ext cx="2682299" cy="646331"/>
          </a:xfrm>
          <a:prstGeom prst="rect">
            <a:avLst/>
          </a:prstGeom>
        </p:spPr>
        <p:txBody>
          <a:bodyPr wrap="square">
            <a:spAutoFit/>
          </a:bodyPr>
          <a:lstStyle/>
          <a:p>
            <a:pPr algn="ctr"/>
            <a:r>
              <a:rPr lang="ru-RU" sz="3600" b="1" dirty="0" smtClean="0">
                <a:solidFill>
                  <a:srgbClr val="231A6F"/>
                </a:solidFill>
                <a:latin typeface="Roboto Condensed" panose="02000000000000000000" pitchFamily="2" charset="0"/>
                <a:ea typeface="Roboto Condensed" panose="02000000000000000000" pitchFamily="2" charset="0"/>
              </a:rPr>
              <a:t>465 896 689</a:t>
            </a:r>
            <a:endParaRPr lang="ru-RU" sz="4000" b="1" dirty="0">
              <a:solidFill>
                <a:srgbClr val="231A6F"/>
              </a:solidFill>
              <a:latin typeface="Roboto Condensed" panose="02000000000000000000" pitchFamily="2" charset="0"/>
              <a:ea typeface="Roboto Condensed" panose="02000000000000000000" pitchFamily="2" charset="0"/>
            </a:endParaRPr>
          </a:p>
        </p:txBody>
      </p:sp>
      <p:pic>
        <p:nvPicPr>
          <p:cNvPr id="50" name="Рисунок 49" descr="Папка-планшет с галочками">
            <a:extLst>
              <a:ext uri="{FF2B5EF4-FFF2-40B4-BE49-F238E27FC236}">
                <a16:creationId xmlns="" xmlns:a16="http://schemas.microsoft.com/office/drawing/2014/main" id="{8B5763A0-A740-403B-98EA-D6047EBD1F0E}"/>
              </a:ext>
            </a:extLst>
          </p:cNvPr>
          <p:cNvPicPr>
            <a:picLocks noChangeAspect="1"/>
          </p:cNvPicPr>
          <p:nvPr/>
        </p:nvPicPr>
        <p:blipFill>
          <a:blip r:embed="rId3">
            <a:extLst>
              <a:ext uri="{96DAC541-7B7A-43D3-8B79-37D633B846F1}">
                <asvg:svgBlip xmlns="" xmlns:asvg="http://schemas.microsoft.com/office/drawing/2016/SVG/main" r:embed="rId6"/>
              </a:ext>
            </a:extLst>
          </a:blip>
          <a:srcRect/>
          <a:stretch/>
        </p:blipFill>
        <p:spPr>
          <a:xfrm>
            <a:off x="5736415" y="4293096"/>
            <a:ext cx="684076" cy="684076"/>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9046" y="4307937"/>
            <a:ext cx="648305" cy="644921"/>
          </a:xfrm>
          <a:prstGeom prst="rect">
            <a:avLst/>
          </a:prstGeom>
        </p:spPr>
      </p:pic>
      <p:pic>
        <p:nvPicPr>
          <p:cNvPr id="9" name="Рисунок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5520" y="4347951"/>
            <a:ext cx="564892" cy="564892"/>
          </a:xfrm>
          <a:prstGeom prst="rect">
            <a:avLst/>
          </a:prstGeom>
        </p:spPr>
      </p:pic>
    </p:spTree>
    <p:extLst>
      <p:ext uri="{BB962C8B-B14F-4D97-AF65-F5344CB8AC3E}">
        <p14:creationId xmlns:p14="http://schemas.microsoft.com/office/powerpoint/2010/main" val="3379271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ДИНАМИКА </a:t>
            </a:r>
            <a:r>
              <a:rPr lang="ru-RU" b="1" dirty="0" smtClean="0">
                <a:solidFill>
                  <a:schemeClr val="tx1">
                    <a:lumMod val="75000"/>
                  </a:schemeClr>
                </a:solidFill>
                <a:latin typeface="Roboto Condensed" panose="02000000000000000000" pitchFamily="2" charset="0"/>
              </a:rPr>
              <a:t>КЛЮЧЕВЫХ СОЦИАЛЬНО-ЭКОНОМИЧЕСКИХ ПОКАЗАТЕЛЕЙ</a:t>
            </a: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grpSp>
        <p:nvGrpSpPr>
          <p:cNvPr id="9" name="Группа 8">
            <a:extLst>
              <a:ext uri="{FF2B5EF4-FFF2-40B4-BE49-F238E27FC236}">
                <a16:creationId xmlns:a16="http://schemas.microsoft.com/office/drawing/2014/main" xmlns="" id="{DA07FAEB-D114-4368-A96C-73CBF5DA5E3B}"/>
              </a:ext>
            </a:extLst>
          </p:cNvPr>
          <p:cNvGrpSpPr/>
          <p:nvPr/>
        </p:nvGrpSpPr>
        <p:grpSpPr>
          <a:xfrm>
            <a:off x="377081" y="1584338"/>
            <a:ext cx="3558678" cy="1390064"/>
            <a:chOff x="377081" y="1682153"/>
            <a:chExt cx="3558678" cy="1390064"/>
          </a:xfrm>
        </p:grpSpPr>
        <p:sp>
          <p:nvSpPr>
            <p:cNvPr id="52" name="TextBox 51">
              <a:extLst>
                <a:ext uri="{FF2B5EF4-FFF2-40B4-BE49-F238E27FC236}">
                  <a16:creationId xmlns:a16="http://schemas.microsoft.com/office/drawing/2014/main" xmlns="" id="{71CF494F-04DF-46AF-8EAD-15F928755E68}"/>
                </a:ext>
              </a:extLst>
            </p:cNvPr>
            <p:cNvSpPr txBox="1"/>
            <p:nvPr/>
          </p:nvSpPr>
          <p:spPr>
            <a:xfrm>
              <a:off x="587740" y="1682153"/>
              <a:ext cx="3348019" cy="1021556"/>
            </a:xfrm>
            <a:prstGeom prst="roundRect">
              <a:avLst/>
            </a:prstGeom>
            <a:solidFill>
              <a:schemeClr val="bg1"/>
            </a:solidFill>
          </p:spPr>
          <p:txBody>
            <a:bodyPr wrap="square" lIns="360000" rtlCol="0" anchor="ctr">
              <a:spAutoFit/>
            </a:bodyPr>
            <a:lstStyle/>
            <a:p>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-3,4%</a:t>
              </a:r>
              <a:endPar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49" name="Oval 11">
              <a:extLst>
                <a:ext uri="{FF2B5EF4-FFF2-40B4-BE49-F238E27FC236}">
                  <a16:creationId xmlns:a16="http://schemas.microsoft.com/office/drawing/2014/main" xmlns="" id="{FB4CE1DE-E209-41E4-962B-717C648E9687}"/>
                </a:ext>
              </a:extLst>
            </p:cNvPr>
            <p:cNvSpPr>
              <a:spLocks noChangeArrowheads="1"/>
            </p:cNvSpPr>
            <p:nvPr/>
          </p:nvSpPr>
          <p:spPr bwMode="auto">
            <a:xfrm>
              <a:off x="377081" y="1979610"/>
              <a:ext cx="425516" cy="426642"/>
            </a:xfrm>
            <a:prstGeom prst="ellipse">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sp>
          <p:nvSpPr>
            <p:cNvPr id="50" name="TextBox 49">
              <a:extLst>
                <a:ext uri="{FF2B5EF4-FFF2-40B4-BE49-F238E27FC236}">
                  <a16:creationId xmlns:a16="http://schemas.microsoft.com/office/drawing/2014/main" xmlns="" id="{E48FB126-6688-408E-97E4-22A6310D03EE}"/>
                </a:ext>
              </a:extLst>
            </p:cNvPr>
            <p:cNvSpPr txBox="1"/>
            <p:nvPr/>
          </p:nvSpPr>
          <p:spPr>
            <a:xfrm>
              <a:off x="587741" y="2733663"/>
              <a:ext cx="2447920" cy="338554"/>
            </a:xfrm>
            <a:prstGeom prst="rect">
              <a:avLst/>
            </a:prstGeom>
            <a:noFill/>
          </p:spPr>
          <p:txBody>
            <a:bodyPr wrap="square" rtlCol="0" anchor="t">
              <a:spAutoFit/>
            </a:bodyPr>
            <a:lstStyle/>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ВВП</a:t>
              </a:r>
            </a:p>
          </p:txBody>
        </p:sp>
        <p:pic>
          <p:nvPicPr>
            <p:cNvPr id="51" name="Рисунок 50" descr="Диаграмма с подъемом">
              <a:extLst>
                <a:ext uri="{FF2B5EF4-FFF2-40B4-BE49-F238E27FC236}">
                  <a16:creationId xmlns:a16="http://schemas.microsoft.com/office/drawing/2014/main" xmlns="" id="{05FB502C-A0E8-448F-A191-151E5A239306}"/>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443806" y="2046898"/>
              <a:ext cx="292066" cy="292066"/>
            </a:xfrm>
            <a:prstGeom prst="rect">
              <a:avLst/>
            </a:prstGeom>
          </p:spPr>
        </p:pic>
      </p:grpSp>
      <p:grpSp>
        <p:nvGrpSpPr>
          <p:cNvPr id="10" name="Группа 9">
            <a:extLst>
              <a:ext uri="{FF2B5EF4-FFF2-40B4-BE49-F238E27FC236}">
                <a16:creationId xmlns:a16="http://schemas.microsoft.com/office/drawing/2014/main" xmlns="" id="{EE82CDD1-A389-4837-A404-1CEA036548F4}"/>
              </a:ext>
            </a:extLst>
          </p:cNvPr>
          <p:cNvGrpSpPr/>
          <p:nvPr/>
        </p:nvGrpSpPr>
        <p:grpSpPr>
          <a:xfrm>
            <a:off x="377081" y="3326708"/>
            <a:ext cx="3558678" cy="1636285"/>
            <a:chOff x="377081" y="3429000"/>
            <a:chExt cx="3558678" cy="1636285"/>
          </a:xfrm>
        </p:grpSpPr>
        <p:sp>
          <p:nvSpPr>
            <p:cNvPr id="70" name="TextBox 69">
              <a:extLst>
                <a:ext uri="{FF2B5EF4-FFF2-40B4-BE49-F238E27FC236}">
                  <a16:creationId xmlns:a16="http://schemas.microsoft.com/office/drawing/2014/main" xmlns="" id="{F3B5FACF-678B-46AA-9E3E-924783CA1D74}"/>
                </a:ext>
              </a:extLst>
            </p:cNvPr>
            <p:cNvSpPr txBox="1"/>
            <p:nvPr/>
          </p:nvSpPr>
          <p:spPr>
            <a:xfrm>
              <a:off x="587740" y="3429000"/>
              <a:ext cx="3348019" cy="1021556"/>
            </a:xfrm>
            <a:prstGeom prst="roundRect">
              <a:avLst/>
            </a:prstGeom>
            <a:solidFill>
              <a:schemeClr val="bg1"/>
            </a:solidFill>
          </p:spPr>
          <p:txBody>
            <a:bodyPr wrap="square" lIns="360000" rtlCol="0" anchor="ctr">
              <a:spAutoFit/>
            </a:bodyPr>
            <a:lstStyle/>
            <a:p>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a:t>
              </a:r>
              <a:r>
                <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rPr>
                <a:t>5</a:t>
              </a:r>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,6%</a:t>
              </a:r>
              <a:endPar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71" name="Oval 11">
              <a:extLst>
                <a:ext uri="{FF2B5EF4-FFF2-40B4-BE49-F238E27FC236}">
                  <a16:creationId xmlns:a16="http://schemas.microsoft.com/office/drawing/2014/main" xmlns="" id="{AAE906E7-B1C0-49B0-833D-8B7FB009FDEC}"/>
                </a:ext>
              </a:extLst>
            </p:cNvPr>
            <p:cNvSpPr>
              <a:spLocks noChangeArrowheads="1"/>
            </p:cNvSpPr>
            <p:nvPr/>
          </p:nvSpPr>
          <p:spPr bwMode="auto">
            <a:xfrm>
              <a:off x="377081" y="3726457"/>
              <a:ext cx="425516" cy="426642"/>
            </a:xfrm>
            <a:prstGeom prst="ellipse">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sp>
          <p:nvSpPr>
            <p:cNvPr id="72" name="TextBox 71">
              <a:extLst>
                <a:ext uri="{FF2B5EF4-FFF2-40B4-BE49-F238E27FC236}">
                  <a16:creationId xmlns:a16="http://schemas.microsoft.com/office/drawing/2014/main" xmlns="" id="{55F9162D-BF21-46FB-9751-2A71FD7FD126}"/>
                </a:ext>
              </a:extLst>
            </p:cNvPr>
            <p:cNvSpPr txBox="1"/>
            <p:nvPr/>
          </p:nvSpPr>
          <p:spPr>
            <a:xfrm>
              <a:off x="587741" y="4480510"/>
              <a:ext cx="2447920" cy="584775"/>
            </a:xfrm>
            <a:prstGeom prst="rect">
              <a:avLst/>
            </a:prstGeom>
            <a:noFill/>
          </p:spPr>
          <p:txBody>
            <a:bodyPr wrap="square" rtlCol="0" anchor="t">
              <a:spAutoFit/>
            </a:bodyPr>
            <a:lstStyle/>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Заработная плата:</a:t>
              </a:r>
            </a:p>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номинальная</a:t>
              </a:r>
            </a:p>
          </p:txBody>
        </p:sp>
        <p:pic>
          <p:nvPicPr>
            <p:cNvPr id="73" name="Рисунок 72" descr="Бумажник">
              <a:extLst>
                <a:ext uri="{FF2B5EF4-FFF2-40B4-BE49-F238E27FC236}">
                  <a16:creationId xmlns:a16="http://schemas.microsoft.com/office/drawing/2014/main" xmlns="" id="{7ABB986B-ACE0-4912-85E1-8E3B2641F153}"/>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443806" y="3793745"/>
              <a:ext cx="292066" cy="292066"/>
            </a:xfrm>
            <a:prstGeom prst="rect">
              <a:avLst/>
            </a:prstGeom>
          </p:spPr>
        </p:pic>
      </p:grpSp>
      <p:grpSp>
        <p:nvGrpSpPr>
          <p:cNvPr id="11" name="Группа 10">
            <a:extLst>
              <a:ext uri="{FF2B5EF4-FFF2-40B4-BE49-F238E27FC236}">
                <a16:creationId xmlns:a16="http://schemas.microsoft.com/office/drawing/2014/main" xmlns="" id="{D5F26C78-9AE6-4ADB-BC0F-CAAF43FE1D26}"/>
              </a:ext>
            </a:extLst>
          </p:cNvPr>
          <p:cNvGrpSpPr/>
          <p:nvPr/>
        </p:nvGrpSpPr>
        <p:grpSpPr>
          <a:xfrm>
            <a:off x="377081" y="5069079"/>
            <a:ext cx="3558678" cy="1636285"/>
            <a:chOff x="377081" y="5166894"/>
            <a:chExt cx="3558678" cy="1636285"/>
          </a:xfrm>
        </p:grpSpPr>
        <p:sp>
          <p:nvSpPr>
            <p:cNvPr id="89" name="TextBox 88">
              <a:extLst>
                <a:ext uri="{FF2B5EF4-FFF2-40B4-BE49-F238E27FC236}">
                  <a16:creationId xmlns:a16="http://schemas.microsoft.com/office/drawing/2014/main" xmlns="" id="{6E4722DE-558C-4955-819A-B1AE099DD34C}"/>
                </a:ext>
              </a:extLst>
            </p:cNvPr>
            <p:cNvSpPr txBox="1"/>
            <p:nvPr/>
          </p:nvSpPr>
          <p:spPr>
            <a:xfrm>
              <a:off x="587740" y="5166894"/>
              <a:ext cx="3348019" cy="1021556"/>
            </a:xfrm>
            <a:prstGeom prst="roundRect">
              <a:avLst/>
            </a:prstGeom>
            <a:solidFill>
              <a:schemeClr val="bg1"/>
            </a:solidFill>
          </p:spPr>
          <p:txBody>
            <a:bodyPr wrap="square" lIns="360000" rtlCol="0" anchor="ctr">
              <a:spAutoFit/>
            </a:bodyPr>
            <a:lstStyle/>
            <a:p>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-4,8%</a:t>
              </a:r>
              <a:endPar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90" name="Oval 11">
              <a:extLst>
                <a:ext uri="{FF2B5EF4-FFF2-40B4-BE49-F238E27FC236}">
                  <a16:creationId xmlns:a16="http://schemas.microsoft.com/office/drawing/2014/main" xmlns="" id="{6D2A5290-E769-44F2-9975-99F19366AAA4}"/>
                </a:ext>
              </a:extLst>
            </p:cNvPr>
            <p:cNvSpPr>
              <a:spLocks noChangeArrowheads="1"/>
            </p:cNvSpPr>
            <p:nvPr/>
          </p:nvSpPr>
          <p:spPr bwMode="auto">
            <a:xfrm>
              <a:off x="377081" y="5464351"/>
              <a:ext cx="425516" cy="426642"/>
            </a:xfrm>
            <a:prstGeom prst="ellipse">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sp>
          <p:nvSpPr>
            <p:cNvPr id="91" name="TextBox 90">
              <a:extLst>
                <a:ext uri="{FF2B5EF4-FFF2-40B4-BE49-F238E27FC236}">
                  <a16:creationId xmlns:a16="http://schemas.microsoft.com/office/drawing/2014/main" xmlns="" id="{C488CDDC-2AE7-48BA-A88D-1799337AB079}"/>
                </a:ext>
              </a:extLst>
            </p:cNvPr>
            <p:cNvSpPr txBox="1"/>
            <p:nvPr/>
          </p:nvSpPr>
          <p:spPr>
            <a:xfrm>
              <a:off x="587741" y="6218404"/>
              <a:ext cx="2447920" cy="584775"/>
            </a:xfrm>
            <a:prstGeom prst="rect">
              <a:avLst/>
            </a:prstGeom>
            <a:noFill/>
          </p:spPr>
          <p:txBody>
            <a:bodyPr wrap="square" rtlCol="0" anchor="t">
              <a:spAutoFit/>
            </a:bodyPr>
            <a:lstStyle/>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Оборот розничной </a:t>
              </a:r>
            </a:p>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торговли </a:t>
              </a:r>
            </a:p>
          </p:txBody>
        </p:sp>
        <p:pic>
          <p:nvPicPr>
            <p:cNvPr id="92" name="Рисунок 91" descr="Тележка для покупок">
              <a:extLst>
                <a:ext uri="{FF2B5EF4-FFF2-40B4-BE49-F238E27FC236}">
                  <a16:creationId xmlns:a16="http://schemas.microsoft.com/office/drawing/2014/main" xmlns="" id="{3D248A46-522A-4D2C-9952-1CE243901099}"/>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443806" y="5531639"/>
              <a:ext cx="292066" cy="292066"/>
            </a:xfrm>
            <a:prstGeom prst="rect">
              <a:avLst/>
            </a:prstGeom>
          </p:spPr>
        </p:pic>
      </p:grpSp>
      <p:grpSp>
        <p:nvGrpSpPr>
          <p:cNvPr id="93" name="Группа 92">
            <a:extLst>
              <a:ext uri="{FF2B5EF4-FFF2-40B4-BE49-F238E27FC236}">
                <a16:creationId xmlns:a16="http://schemas.microsoft.com/office/drawing/2014/main" xmlns="" id="{55FD54D7-9AA8-4F5D-8C99-4F118DC6E99C}"/>
              </a:ext>
            </a:extLst>
          </p:cNvPr>
          <p:cNvGrpSpPr/>
          <p:nvPr/>
        </p:nvGrpSpPr>
        <p:grpSpPr>
          <a:xfrm>
            <a:off x="4282331" y="1584338"/>
            <a:ext cx="3558678" cy="1390064"/>
            <a:chOff x="377081" y="1682153"/>
            <a:chExt cx="3558678" cy="1390064"/>
          </a:xfrm>
        </p:grpSpPr>
        <p:sp>
          <p:nvSpPr>
            <p:cNvPr id="94" name="TextBox 93">
              <a:extLst>
                <a:ext uri="{FF2B5EF4-FFF2-40B4-BE49-F238E27FC236}">
                  <a16:creationId xmlns:a16="http://schemas.microsoft.com/office/drawing/2014/main" xmlns="" id="{DD0BBDDB-5A85-421C-94B3-04342B4CEF09}"/>
                </a:ext>
              </a:extLst>
            </p:cNvPr>
            <p:cNvSpPr txBox="1"/>
            <p:nvPr/>
          </p:nvSpPr>
          <p:spPr>
            <a:xfrm>
              <a:off x="587740" y="1682153"/>
              <a:ext cx="3348019" cy="1021556"/>
            </a:xfrm>
            <a:prstGeom prst="roundRect">
              <a:avLst/>
            </a:prstGeom>
            <a:solidFill>
              <a:schemeClr val="bg1"/>
            </a:solidFill>
          </p:spPr>
          <p:txBody>
            <a:bodyPr wrap="square" lIns="360000" rtlCol="0" anchor="ctr">
              <a:spAutoFit/>
            </a:bodyPr>
            <a:lstStyle/>
            <a:p>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a:t>
              </a:r>
              <a:r>
                <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rPr>
                <a:t>3</a:t>
              </a:r>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,0%</a:t>
              </a:r>
              <a:endPar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95" name="Oval 11">
              <a:extLst>
                <a:ext uri="{FF2B5EF4-FFF2-40B4-BE49-F238E27FC236}">
                  <a16:creationId xmlns:a16="http://schemas.microsoft.com/office/drawing/2014/main" xmlns="" id="{0CF9D5DB-603B-4079-97BB-D2A584807581}"/>
                </a:ext>
              </a:extLst>
            </p:cNvPr>
            <p:cNvSpPr>
              <a:spLocks noChangeArrowheads="1"/>
            </p:cNvSpPr>
            <p:nvPr/>
          </p:nvSpPr>
          <p:spPr bwMode="auto">
            <a:xfrm>
              <a:off x="377081" y="1979610"/>
              <a:ext cx="425516" cy="426642"/>
            </a:xfrm>
            <a:prstGeom prst="ellipse">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sp>
          <p:nvSpPr>
            <p:cNvPr id="96" name="TextBox 95">
              <a:extLst>
                <a:ext uri="{FF2B5EF4-FFF2-40B4-BE49-F238E27FC236}">
                  <a16:creationId xmlns:a16="http://schemas.microsoft.com/office/drawing/2014/main" xmlns="" id="{D4B917CF-E5AA-4450-83FB-9D4B54F0F81F}"/>
                </a:ext>
              </a:extLst>
            </p:cNvPr>
            <p:cNvSpPr txBox="1"/>
            <p:nvPr/>
          </p:nvSpPr>
          <p:spPr>
            <a:xfrm>
              <a:off x="587741" y="2733663"/>
              <a:ext cx="2447920" cy="338554"/>
            </a:xfrm>
            <a:prstGeom prst="rect">
              <a:avLst/>
            </a:prstGeom>
            <a:noFill/>
          </p:spPr>
          <p:txBody>
            <a:bodyPr wrap="square" rtlCol="0" anchor="t">
              <a:spAutoFit/>
            </a:bodyPr>
            <a:lstStyle/>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Инфляция</a:t>
              </a:r>
            </a:p>
          </p:txBody>
        </p:sp>
        <p:pic>
          <p:nvPicPr>
            <p:cNvPr id="97" name="Рисунок 96" descr="Монеты">
              <a:extLst>
                <a:ext uri="{FF2B5EF4-FFF2-40B4-BE49-F238E27FC236}">
                  <a16:creationId xmlns:a16="http://schemas.microsoft.com/office/drawing/2014/main" xmlns="" id="{D9C28D31-DCDD-4601-BC08-625C1AB1DF72}"/>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443806" y="2046898"/>
              <a:ext cx="292066" cy="292066"/>
            </a:xfrm>
            <a:prstGeom prst="rect">
              <a:avLst/>
            </a:prstGeom>
          </p:spPr>
        </p:pic>
      </p:grpSp>
      <p:grpSp>
        <p:nvGrpSpPr>
          <p:cNvPr id="98" name="Группа 97">
            <a:extLst>
              <a:ext uri="{FF2B5EF4-FFF2-40B4-BE49-F238E27FC236}">
                <a16:creationId xmlns:a16="http://schemas.microsoft.com/office/drawing/2014/main" xmlns="" id="{7041DE26-5544-418E-B4E9-A48368BDA5F8}"/>
              </a:ext>
            </a:extLst>
          </p:cNvPr>
          <p:cNvGrpSpPr/>
          <p:nvPr/>
        </p:nvGrpSpPr>
        <p:grpSpPr>
          <a:xfrm>
            <a:off x="4282331" y="3326708"/>
            <a:ext cx="3558678" cy="1636285"/>
            <a:chOff x="377081" y="3429000"/>
            <a:chExt cx="3558678" cy="1636285"/>
          </a:xfrm>
        </p:grpSpPr>
        <p:sp>
          <p:nvSpPr>
            <p:cNvPr id="99" name="TextBox 98">
              <a:extLst>
                <a:ext uri="{FF2B5EF4-FFF2-40B4-BE49-F238E27FC236}">
                  <a16:creationId xmlns:a16="http://schemas.microsoft.com/office/drawing/2014/main" xmlns="" id="{829BF344-3B1D-4AEF-9D2E-819B4F12D58C}"/>
                </a:ext>
              </a:extLst>
            </p:cNvPr>
            <p:cNvSpPr txBox="1"/>
            <p:nvPr/>
          </p:nvSpPr>
          <p:spPr>
            <a:xfrm>
              <a:off x="587740" y="3429000"/>
              <a:ext cx="3348019" cy="1021556"/>
            </a:xfrm>
            <a:prstGeom prst="roundRect">
              <a:avLst/>
            </a:prstGeom>
            <a:solidFill>
              <a:schemeClr val="bg1"/>
            </a:solidFill>
          </p:spPr>
          <p:txBody>
            <a:bodyPr wrap="square" lIns="360000" rtlCol="0" anchor="ctr">
              <a:spAutoFit/>
            </a:bodyPr>
            <a:lstStyle/>
            <a:p>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a:t>
              </a:r>
              <a:r>
                <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rPr>
                <a:t>2</a:t>
              </a:r>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,6%</a:t>
              </a:r>
              <a:endPar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100" name="Oval 11">
              <a:extLst>
                <a:ext uri="{FF2B5EF4-FFF2-40B4-BE49-F238E27FC236}">
                  <a16:creationId xmlns:a16="http://schemas.microsoft.com/office/drawing/2014/main" xmlns="" id="{1EF53ECA-42CD-483E-AFDF-7C06E38EB1EF}"/>
                </a:ext>
              </a:extLst>
            </p:cNvPr>
            <p:cNvSpPr>
              <a:spLocks noChangeArrowheads="1"/>
            </p:cNvSpPr>
            <p:nvPr/>
          </p:nvSpPr>
          <p:spPr bwMode="auto">
            <a:xfrm>
              <a:off x="377081" y="3726457"/>
              <a:ext cx="425516" cy="426642"/>
            </a:xfrm>
            <a:prstGeom prst="ellipse">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sp>
          <p:nvSpPr>
            <p:cNvPr id="101" name="TextBox 100">
              <a:extLst>
                <a:ext uri="{FF2B5EF4-FFF2-40B4-BE49-F238E27FC236}">
                  <a16:creationId xmlns:a16="http://schemas.microsoft.com/office/drawing/2014/main" xmlns="" id="{3D97274D-F9F1-4C7D-AD94-74A3D5EE81E7}"/>
                </a:ext>
              </a:extLst>
            </p:cNvPr>
            <p:cNvSpPr txBox="1"/>
            <p:nvPr/>
          </p:nvSpPr>
          <p:spPr>
            <a:xfrm>
              <a:off x="587741" y="4480510"/>
              <a:ext cx="2447920" cy="584775"/>
            </a:xfrm>
            <a:prstGeom prst="rect">
              <a:avLst/>
            </a:prstGeom>
            <a:noFill/>
          </p:spPr>
          <p:txBody>
            <a:bodyPr wrap="square" rtlCol="0" anchor="t">
              <a:spAutoFit/>
            </a:bodyPr>
            <a:lstStyle/>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Заработная плата:</a:t>
              </a:r>
            </a:p>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реальная</a:t>
              </a:r>
            </a:p>
          </p:txBody>
        </p:sp>
        <p:pic>
          <p:nvPicPr>
            <p:cNvPr id="102" name="Рисунок 101" descr="Бумажник">
              <a:extLst>
                <a:ext uri="{FF2B5EF4-FFF2-40B4-BE49-F238E27FC236}">
                  <a16:creationId xmlns:a16="http://schemas.microsoft.com/office/drawing/2014/main" xmlns="" id="{16B1B554-3776-4A17-82EA-C22266388A2B}"/>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443806" y="3793745"/>
              <a:ext cx="292066" cy="292066"/>
            </a:xfrm>
            <a:prstGeom prst="rect">
              <a:avLst/>
            </a:prstGeom>
          </p:spPr>
        </p:pic>
      </p:grpSp>
      <p:grpSp>
        <p:nvGrpSpPr>
          <p:cNvPr id="103" name="Группа 102">
            <a:extLst>
              <a:ext uri="{FF2B5EF4-FFF2-40B4-BE49-F238E27FC236}">
                <a16:creationId xmlns:a16="http://schemas.microsoft.com/office/drawing/2014/main" xmlns="" id="{5B0A2939-8BCB-4466-9D6D-357A75454BE1}"/>
              </a:ext>
            </a:extLst>
          </p:cNvPr>
          <p:cNvGrpSpPr/>
          <p:nvPr/>
        </p:nvGrpSpPr>
        <p:grpSpPr>
          <a:xfrm>
            <a:off x="4282331" y="5069079"/>
            <a:ext cx="3558678" cy="1636285"/>
            <a:chOff x="377081" y="5166894"/>
            <a:chExt cx="3558678" cy="1636285"/>
          </a:xfrm>
        </p:grpSpPr>
        <p:sp>
          <p:nvSpPr>
            <p:cNvPr id="104" name="TextBox 103">
              <a:extLst>
                <a:ext uri="{FF2B5EF4-FFF2-40B4-BE49-F238E27FC236}">
                  <a16:creationId xmlns:a16="http://schemas.microsoft.com/office/drawing/2014/main" xmlns="" id="{EDEC287D-1400-4FF8-B9B6-BEF4092A6AE3}"/>
                </a:ext>
              </a:extLst>
            </p:cNvPr>
            <p:cNvSpPr txBox="1"/>
            <p:nvPr/>
          </p:nvSpPr>
          <p:spPr>
            <a:xfrm>
              <a:off x="587740" y="5166894"/>
              <a:ext cx="3348019" cy="1021556"/>
            </a:xfrm>
            <a:prstGeom prst="roundRect">
              <a:avLst/>
            </a:prstGeom>
            <a:solidFill>
              <a:schemeClr val="bg1"/>
            </a:solidFill>
          </p:spPr>
          <p:txBody>
            <a:bodyPr wrap="square" lIns="360000" rtlCol="0" anchor="ctr">
              <a:spAutoFit/>
            </a:bodyPr>
            <a:lstStyle/>
            <a:p>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72,5</a:t>
              </a:r>
              <a:endPar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105" name="Oval 11">
              <a:extLst>
                <a:ext uri="{FF2B5EF4-FFF2-40B4-BE49-F238E27FC236}">
                  <a16:creationId xmlns:a16="http://schemas.microsoft.com/office/drawing/2014/main" xmlns="" id="{627A0D25-19C1-4918-9E5B-E90ECD12E0CA}"/>
                </a:ext>
              </a:extLst>
            </p:cNvPr>
            <p:cNvSpPr>
              <a:spLocks noChangeArrowheads="1"/>
            </p:cNvSpPr>
            <p:nvPr/>
          </p:nvSpPr>
          <p:spPr bwMode="auto">
            <a:xfrm>
              <a:off x="377081" y="5464351"/>
              <a:ext cx="425516" cy="426642"/>
            </a:xfrm>
            <a:prstGeom prst="ellipse">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sp>
          <p:nvSpPr>
            <p:cNvPr id="106" name="TextBox 105">
              <a:extLst>
                <a:ext uri="{FF2B5EF4-FFF2-40B4-BE49-F238E27FC236}">
                  <a16:creationId xmlns:a16="http://schemas.microsoft.com/office/drawing/2014/main" xmlns="" id="{F527CE94-403F-4DCB-A53D-A939B6F6C1DB}"/>
                </a:ext>
              </a:extLst>
            </p:cNvPr>
            <p:cNvSpPr txBox="1"/>
            <p:nvPr/>
          </p:nvSpPr>
          <p:spPr>
            <a:xfrm>
              <a:off x="587740" y="6218404"/>
              <a:ext cx="3223189" cy="584775"/>
            </a:xfrm>
            <a:prstGeom prst="rect">
              <a:avLst/>
            </a:prstGeom>
            <a:noFill/>
          </p:spPr>
          <p:txBody>
            <a:bodyPr wrap="square" rtlCol="0" anchor="t">
              <a:spAutoFit/>
            </a:bodyPr>
            <a:lstStyle/>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Средний курс доллара</a:t>
              </a:r>
            </a:p>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(рублей за доллар)</a:t>
              </a:r>
            </a:p>
          </p:txBody>
        </p:sp>
        <p:pic>
          <p:nvPicPr>
            <p:cNvPr id="107" name="Рисунок 106" descr="Доллар">
              <a:extLst>
                <a:ext uri="{FF2B5EF4-FFF2-40B4-BE49-F238E27FC236}">
                  <a16:creationId xmlns:a16="http://schemas.microsoft.com/office/drawing/2014/main" xmlns="" id="{7FDAAB5B-095E-4BF6-B33A-E847406DE886}"/>
                </a:ext>
              </a:extLst>
            </p:cNvPr>
            <p:cNvPicPr>
              <a:picLocks noChangeAspect="1"/>
            </p:cNvPicPr>
            <p:nvPr/>
          </p:nvPicPr>
          <p:blipFill>
            <a:blip r:embed="rId11">
              <a:extLst>
                <a:ext uri="{96DAC541-7B7A-43D3-8B79-37D633B846F1}">
                  <asvg:svgBlip xmlns:asvg="http://schemas.microsoft.com/office/drawing/2016/SVG/main" xmlns="" r:embed="rId12"/>
                </a:ext>
              </a:extLst>
            </a:blip>
            <a:srcRect/>
            <a:stretch/>
          </p:blipFill>
          <p:spPr>
            <a:xfrm>
              <a:off x="443806" y="5531639"/>
              <a:ext cx="292066" cy="292066"/>
            </a:xfrm>
            <a:prstGeom prst="rect">
              <a:avLst/>
            </a:prstGeom>
          </p:spPr>
        </p:pic>
      </p:grpSp>
      <p:grpSp>
        <p:nvGrpSpPr>
          <p:cNvPr id="108" name="Группа 107">
            <a:extLst>
              <a:ext uri="{FF2B5EF4-FFF2-40B4-BE49-F238E27FC236}">
                <a16:creationId xmlns:a16="http://schemas.microsoft.com/office/drawing/2014/main" xmlns="" id="{1C559891-40E1-4867-B9CF-29491D9B390B}"/>
              </a:ext>
            </a:extLst>
          </p:cNvPr>
          <p:cNvGrpSpPr/>
          <p:nvPr/>
        </p:nvGrpSpPr>
        <p:grpSpPr>
          <a:xfrm>
            <a:off x="8187581" y="1584338"/>
            <a:ext cx="3558678" cy="1636285"/>
            <a:chOff x="377081" y="1682153"/>
            <a:chExt cx="3558678" cy="1636285"/>
          </a:xfrm>
        </p:grpSpPr>
        <p:sp>
          <p:nvSpPr>
            <p:cNvPr id="109" name="TextBox 108">
              <a:extLst>
                <a:ext uri="{FF2B5EF4-FFF2-40B4-BE49-F238E27FC236}">
                  <a16:creationId xmlns:a16="http://schemas.microsoft.com/office/drawing/2014/main" xmlns="" id="{C68E679F-FD8A-4F01-A86A-920A1282BC52}"/>
                </a:ext>
              </a:extLst>
            </p:cNvPr>
            <p:cNvSpPr txBox="1"/>
            <p:nvPr/>
          </p:nvSpPr>
          <p:spPr>
            <a:xfrm>
              <a:off x="587740" y="1682153"/>
              <a:ext cx="3348019" cy="1021556"/>
            </a:xfrm>
            <a:prstGeom prst="roundRect">
              <a:avLst/>
            </a:prstGeom>
            <a:solidFill>
              <a:schemeClr val="bg1"/>
            </a:solidFill>
          </p:spPr>
          <p:txBody>
            <a:bodyPr wrap="square" lIns="360000" rtlCol="0" anchor="ctr">
              <a:spAutoFit/>
            </a:bodyPr>
            <a:lstStyle/>
            <a:p>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a:t>
              </a:r>
              <a:r>
                <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rPr>
                <a:t>2</a:t>
              </a:r>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,9%</a:t>
              </a:r>
              <a:endPar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110" name="Oval 11">
              <a:extLst>
                <a:ext uri="{FF2B5EF4-FFF2-40B4-BE49-F238E27FC236}">
                  <a16:creationId xmlns:a16="http://schemas.microsoft.com/office/drawing/2014/main" xmlns="" id="{8EBF35D8-A34A-4D2A-8667-A1AC69E7E718}"/>
                </a:ext>
              </a:extLst>
            </p:cNvPr>
            <p:cNvSpPr>
              <a:spLocks noChangeArrowheads="1"/>
            </p:cNvSpPr>
            <p:nvPr/>
          </p:nvSpPr>
          <p:spPr bwMode="auto">
            <a:xfrm>
              <a:off x="377081" y="1979610"/>
              <a:ext cx="425516" cy="426642"/>
            </a:xfrm>
            <a:prstGeom prst="ellipse">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sp>
          <p:nvSpPr>
            <p:cNvPr id="111" name="TextBox 110">
              <a:extLst>
                <a:ext uri="{FF2B5EF4-FFF2-40B4-BE49-F238E27FC236}">
                  <a16:creationId xmlns:a16="http://schemas.microsoft.com/office/drawing/2014/main" xmlns="" id="{A3DB18C1-3A5A-4B52-A95C-EB7B89EF7EE8}"/>
                </a:ext>
              </a:extLst>
            </p:cNvPr>
            <p:cNvSpPr txBox="1"/>
            <p:nvPr/>
          </p:nvSpPr>
          <p:spPr>
            <a:xfrm>
              <a:off x="587741" y="2733663"/>
              <a:ext cx="3348018" cy="584775"/>
            </a:xfrm>
            <a:prstGeom prst="rect">
              <a:avLst/>
            </a:prstGeom>
            <a:noFill/>
          </p:spPr>
          <p:txBody>
            <a:bodyPr wrap="square" rtlCol="0" anchor="t">
              <a:spAutoFit/>
            </a:bodyPr>
            <a:lstStyle/>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Индекс промышленного производства</a:t>
              </a:r>
            </a:p>
          </p:txBody>
        </p:sp>
        <p:pic>
          <p:nvPicPr>
            <p:cNvPr id="112" name="Рисунок 111" descr="Производство">
              <a:extLst>
                <a:ext uri="{FF2B5EF4-FFF2-40B4-BE49-F238E27FC236}">
                  <a16:creationId xmlns:a16="http://schemas.microsoft.com/office/drawing/2014/main" xmlns="" id="{647A0ADB-F661-4021-A0B1-86A4B99E612C}"/>
                </a:ext>
              </a:extLst>
            </p:cNvPr>
            <p:cNvPicPr>
              <a:picLocks noChangeAspect="1"/>
            </p:cNvPicPr>
            <p:nvPr/>
          </p:nvPicPr>
          <p:blipFill>
            <a:blip r:embed="rId13">
              <a:extLst>
                <a:ext uri="{96DAC541-7B7A-43D3-8B79-37D633B846F1}">
                  <asvg:svgBlip xmlns:asvg="http://schemas.microsoft.com/office/drawing/2016/SVG/main" xmlns="" r:embed="rId14"/>
                </a:ext>
              </a:extLst>
            </a:blip>
            <a:srcRect/>
            <a:stretch/>
          </p:blipFill>
          <p:spPr>
            <a:xfrm>
              <a:off x="443806" y="2046898"/>
              <a:ext cx="292066" cy="292066"/>
            </a:xfrm>
            <a:prstGeom prst="rect">
              <a:avLst/>
            </a:prstGeom>
          </p:spPr>
        </p:pic>
      </p:grpSp>
      <p:grpSp>
        <p:nvGrpSpPr>
          <p:cNvPr id="113" name="Группа 112">
            <a:extLst>
              <a:ext uri="{FF2B5EF4-FFF2-40B4-BE49-F238E27FC236}">
                <a16:creationId xmlns:a16="http://schemas.microsoft.com/office/drawing/2014/main" xmlns="" id="{C09FF45A-E391-453B-B221-EEE0A58E5F12}"/>
              </a:ext>
            </a:extLst>
          </p:cNvPr>
          <p:cNvGrpSpPr/>
          <p:nvPr/>
        </p:nvGrpSpPr>
        <p:grpSpPr>
          <a:xfrm>
            <a:off x="8187581" y="3326708"/>
            <a:ext cx="3558678" cy="1636285"/>
            <a:chOff x="377081" y="3429000"/>
            <a:chExt cx="3558678" cy="1636285"/>
          </a:xfrm>
        </p:grpSpPr>
        <p:sp>
          <p:nvSpPr>
            <p:cNvPr id="114" name="TextBox 113">
              <a:extLst>
                <a:ext uri="{FF2B5EF4-FFF2-40B4-BE49-F238E27FC236}">
                  <a16:creationId xmlns:a16="http://schemas.microsoft.com/office/drawing/2014/main" xmlns="" id="{35005FF7-18ED-4015-AFE9-A2B47DE81956}"/>
                </a:ext>
              </a:extLst>
            </p:cNvPr>
            <p:cNvSpPr txBox="1"/>
            <p:nvPr/>
          </p:nvSpPr>
          <p:spPr>
            <a:xfrm>
              <a:off x="587740" y="3429000"/>
              <a:ext cx="3348019" cy="1021556"/>
            </a:xfrm>
            <a:prstGeom prst="roundRect">
              <a:avLst/>
            </a:prstGeom>
            <a:solidFill>
              <a:schemeClr val="bg1"/>
            </a:solidFill>
          </p:spPr>
          <p:txBody>
            <a:bodyPr wrap="square" lIns="360000" rtlCol="0" anchor="ctr">
              <a:spAutoFit/>
            </a:bodyPr>
            <a:lstStyle/>
            <a:p>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-14,9%</a:t>
              </a:r>
              <a:endPar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115" name="Oval 11">
              <a:extLst>
                <a:ext uri="{FF2B5EF4-FFF2-40B4-BE49-F238E27FC236}">
                  <a16:creationId xmlns:a16="http://schemas.microsoft.com/office/drawing/2014/main" xmlns="" id="{B1F6779D-45D9-4890-A45D-332EE5CA8F33}"/>
                </a:ext>
              </a:extLst>
            </p:cNvPr>
            <p:cNvSpPr>
              <a:spLocks noChangeArrowheads="1"/>
            </p:cNvSpPr>
            <p:nvPr/>
          </p:nvSpPr>
          <p:spPr bwMode="auto">
            <a:xfrm>
              <a:off x="377081" y="3726457"/>
              <a:ext cx="425516" cy="426642"/>
            </a:xfrm>
            <a:prstGeom prst="ellipse">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sp>
          <p:nvSpPr>
            <p:cNvPr id="116" name="TextBox 115">
              <a:extLst>
                <a:ext uri="{FF2B5EF4-FFF2-40B4-BE49-F238E27FC236}">
                  <a16:creationId xmlns:a16="http://schemas.microsoft.com/office/drawing/2014/main" xmlns="" id="{A1A7A4D2-8797-43BC-8531-F6520AD50215}"/>
                </a:ext>
              </a:extLst>
            </p:cNvPr>
            <p:cNvSpPr txBox="1"/>
            <p:nvPr/>
          </p:nvSpPr>
          <p:spPr>
            <a:xfrm>
              <a:off x="587741" y="4480510"/>
              <a:ext cx="2447920" cy="584775"/>
            </a:xfrm>
            <a:prstGeom prst="rect">
              <a:avLst/>
            </a:prstGeom>
            <a:noFill/>
          </p:spPr>
          <p:txBody>
            <a:bodyPr wrap="square" rtlCol="0" anchor="t">
              <a:spAutoFit/>
            </a:bodyPr>
            <a:lstStyle/>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Прибыль прибыльных </a:t>
              </a:r>
            </a:p>
            <a:p>
              <a:r>
                <a:rPr lang="ru-RU" altLang="ko-KR" sz="1600" dirty="0" smtClean="0">
                  <a:solidFill>
                    <a:schemeClr val="tx1">
                      <a:lumMod val="75000"/>
                    </a:schemeClr>
                  </a:solidFill>
                  <a:latin typeface="Roboto Condensed" panose="02000000000000000000" pitchFamily="2" charset="0"/>
                  <a:ea typeface="Roboto Condensed" panose="02000000000000000000" pitchFamily="2" charset="0"/>
                  <a:cs typeface="Arial" pitchFamily="34" charset="0"/>
                </a:rPr>
                <a:t>организаций*</a:t>
              </a:r>
              <a:endPar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endParaRPr>
            </a:p>
          </p:txBody>
        </p:sp>
        <p:pic>
          <p:nvPicPr>
            <p:cNvPr id="117" name="Рисунок 116" descr="Деньги">
              <a:extLst>
                <a:ext uri="{FF2B5EF4-FFF2-40B4-BE49-F238E27FC236}">
                  <a16:creationId xmlns:a16="http://schemas.microsoft.com/office/drawing/2014/main" xmlns="" id="{6244FA40-3C9C-4B85-BE8F-4A7271055B2E}"/>
                </a:ext>
              </a:extLst>
            </p:cNvPr>
            <p:cNvPicPr>
              <a:picLocks noChangeAspect="1"/>
            </p:cNvPicPr>
            <p:nvPr/>
          </p:nvPicPr>
          <p:blipFill>
            <a:blip r:embed="rId15">
              <a:extLst>
                <a:ext uri="{96DAC541-7B7A-43D3-8B79-37D633B846F1}">
                  <asvg:svgBlip xmlns:asvg="http://schemas.microsoft.com/office/drawing/2016/SVG/main" xmlns="" r:embed="rId16"/>
                </a:ext>
              </a:extLst>
            </a:blip>
            <a:srcRect/>
            <a:stretch/>
          </p:blipFill>
          <p:spPr>
            <a:xfrm>
              <a:off x="443806" y="3793745"/>
              <a:ext cx="292066" cy="292066"/>
            </a:xfrm>
            <a:prstGeom prst="rect">
              <a:avLst/>
            </a:prstGeom>
          </p:spPr>
        </p:pic>
      </p:grpSp>
      <p:grpSp>
        <p:nvGrpSpPr>
          <p:cNvPr id="118" name="Группа 117">
            <a:extLst>
              <a:ext uri="{FF2B5EF4-FFF2-40B4-BE49-F238E27FC236}">
                <a16:creationId xmlns:a16="http://schemas.microsoft.com/office/drawing/2014/main" xmlns="" id="{B9DDAFE0-FC30-4DF4-A78E-172051EAD7C3}"/>
              </a:ext>
            </a:extLst>
          </p:cNvPr>
          <p:cNvGrpSpPr/>
          <p:nvPr/>
        </p:nvGrpSpPr>
        <p:grpSpPr>
          <a:xfrm>
            <a:off x="8187581" y="5069079"/>
            <a:ext cx="3558678" cy="1636285"/>
            <a:chOff x="377081" y="5166894"/>
            <a:chExt cx="3558678" cy="1636285"/>
          </a:xfrm>
        </p:grpSpPr>
        <p:sp>
          <p:nvSpPr>
            <p:cNvPr id="119" name="TextBox 118">
              <a:extLst>
                <a:ext uri="{FF2B5EF4-FFF2-40B4-BE49-F238E27FC236}">
                  <a16:creationId xmlns:a16="http://schemas.microsoft.com/office/drawing/2014/main" xmlns="" id="{06AC84DA-7E1E-4C9C-AE94-7B7566D46DA4}"/>
                </a:ext>
              </a:extLst>
            </p:cNvPr>
            <p:cNvSpPr txBox="1"/>
            <p:nvPr/>
          </p:nvSpPr>
          <p:spPr>
            <a:xfrm>
              <a:off x="587740" y="5166894"/>
              <a:ext cx="3348019" cy="1021556"/>
            </a:xfrm>
            <a:prstGeom prst="roundRect">
              <a:avLst/>
            </a:prstGeom>
            <a:solidFill>
              <a:schemeClr val="bg1"/>
            </a:solidFill>
          </p:spPr>
          <p:txBody>
            <a:bodyPr wrap="square" lIns="360000" rtlCol="0" anchor="ctr">
              <a:spAutoFit/>
            </a:bodyPr>
            <a:lstStyle/>
            <a:p>
              <a:r>
                <a:rPr lang="ru-RU" altLang="ko-KR" sz="5400" b="1" dirty="0" smtClean="0">
                  <a:solidFill>
                    <a:srgbClr val="231A6F"/>
                  </a:solidFill>
                  <a:latin typeface="Roboto Condensed" panose="02000000000000000000" pitchFamily="2" charset="0"/>
                  <a:ea typeface="Roboto Condensed" panose="02000000000000000000" pitchFamily="2" charset="0"/>
                  <a:cs typeface="Arial" pitchFamily="34" charset="0"/>
                </a:rPr>
                <a:t>40,4</a:t>
              </a:r>
              <a:endParaRPr lang="ru-RU" altLang="ko-KR" sz="5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120" name="Oval 11">
              <a:extLst>
                <a:ext uri="{FF2B5EF4-FFF2-40B4-BE49-F238E27FC236}">
                  <a16:creationId xmlns:a16="http://schemas.microsoft.com/office/drawing/2014/main" xmlns="" id="{A2A0D5C9-F520-4213-BCC6-2E8F01B29FD4}"/>
                </a:ext>
              </a:extLst>
            </p:cNvPr>
            <p:cNvSpPr>
              <a:spLocks noChangeArrowheads="1"/>
            </p:cNvSpPr>
            <p:nvPr/>
          </p:nvSpPr>
          <p:spPr bwMode="auto">
            <a:xfrm>
              <a:off x="377081" y="5464351"/>
              <a:ext cx="425516" cy="426642"/>
            </a:xfrm>
            <a:prstGeom prst="ellipse">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sp>
          <p:nvSpPr>
            <p:cNvPr id="121" name="TextBox 120">
              <a:extLst>
                <a:ext uri="{FF2B5EF4-FFF2-40B4-BE49-F238E27FC236}">
                  <a16:creationId xmlns:a16="http://schemas.microsoft.com/office/drawing/2014/main" xmlns="" id="{D256072C-655E-48BB-9B8D-D7C37E3D0C78}"/>
                </a:ext>
              </a:extLst>
            </p:cNvPr>
            <p:cNvSpPr txBox="1"/>
            <p:nvPr/>
          </p:nvSpPr>
          <p:spPr>
            <a:xfrm>
              <a:off x="587741" y="6218404"/>
              <a:ext cx="3348018" cy="584775"/>
            </a:xfrm>
            <a:prstGeom prst="rect">
              <a:avLst/>
            </a:prstGeom>
            <a:noFill/>
          </p:spPr>
          <p:txBody>
            <a:bodyPr wrap="square" rtlCol="0" anchor="t">
              <a:spAutoFit/>
            </a:bodyPr>
            <a:lstStyle/>
            <a:p>
              <a:r>
                <a:rPr lang="ru-RU" altLang="ko-KR" sz="16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Средняя цена на нефть марки “URALS” (долларов/баррель)</a:t>
              </a:r>
            </a:p>
          </p:txBody>
        </p:sp>
        <p:pic>
          <p:nvPicPr>
            <p:cNvPr id="122" name="Рисунок 121" descr="Баррель">
              <a:extLst>
                <a:ext uri="{FF2B5EF4-FFF2-40B4-BE49-F238E27FC236}">
                  <a16:creationId xmlns:a16="http://schemas.microsoft.com/office/drawing/2014/main" xmlns="" id="{681DA42D-C7EF-4C3E-AB8C-0F1ACE58915C}"/>
                </a:ext>
              </a:extLst>
            </p:cNvPr>
            <p:cNvPicPr>
              <a:picLocks noChangeAspect="1"/>
            </p:cNvPicPr>
            <p:nvPr/>
          </p:nvPicPr>
          <p:blipFill>
            <a:blip r:embed="rId17">
              <a:extLst>
                <a:ext uri="{96DAC541-7B7A-43D3-8B79-37D633B846F1}">
                  <asvg:svgBlip xmlns:asvg="http://schemas.microsoft.com/office/drawing/2016/SVG/main" xmlns="" r:embed="rId18"/>
                </a:ext>
              </a:extLst>
            </a:blip>
            <a:srcRect/>
            <a:stretch/>
          </p:blipFill>
          <p:spPr>
            <a:xfrm>
              <a:off x="443806" y="5531639"/>
              <a:ext cx="292066" cy="292066"/>
            </a:xfrm>
            <a:prstGeom prst="rect">
              <a:avLst/>
            </a:prstGeom>
          </p:spPr>
        </p:pic>
      </p:grpSp>
      <p:sp>
        <p:nvSpPr>
          <p:cNvPr id="123" name="TextBox 122">
            <a:extLst>
              <a:ext uri="{FF2B5EF4-FFF2-40B4-BE49-F238E27FC236}">
                <a16:creationId xmlns:a16="http://schemas.microsoft.com/office/drawing/2014/main" xmlns="" id="{5FA7296C-FB2A-4F38-AA31-7A138900D44F}"/>
              </a:ext>
            </a:extLst>
          </p:cNvPr>
          <p:cNvSpPr txBox="1"/>
          <p:nvPr/>
        </p:nvSpPr>
        <p:spPr>
          <a:xfrm>
            <a:off x="6456040" y="5127785"/>
            <a:ext cx="1260139" cy="461665"/>
          </a:xfrm>
          <a:prstGeom prst="rect">
            <a:avLst/>
          </a:prstGeom>
          <a:noFill/>
        </p:spPr>
        <p:txBody>
          <a:bodyPr wrap="square">
            <a:spAutoFit/>
          </a:bodyPr>
          <a:lstStyle/>
          <a:p>
            <a:pPr algn="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+11,7</a:t>
            </a:r>
            <a:r>
              <a:rPr lang="ru-RU" altLang="ko-KR" sz="2400" b="1" dirty="0" smtClean="0">
                <a:solidFill>
                  <a:srgbClr val="231A6F"/>
                </a:solidFill>
                <a:latin typeface="Roboto Condensed" panose="02000000000000000000" pitchFamily="2" charset="0"/>
                <a:ea typeface="Roboto Condensed" panose="02000000000000000000" pitchFamily="2" charset="0"/>
                <a:cs typeface="Arial" pitchFamily="34" charset="0"/>
              </a:rPr>
              <a:t>%</a:t>
            </a:r>
            <a:endParaRPr lang="ru-RU" altLang="ko-KR" sz="2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124" name="TextBox 123">
            <a:extLst>
              <a:ext uri="{FF2B5EF4-FFF2-40B4-BE49-F238E27FC236}">
                <a16:creationId xmlns:a16="http://schemas.microsoft.com/office/drawing/2014/main" xmlns="" id="{D8A7ACF1-A330-4DD2-A90D-52FB42F9E84F}"/>
              </a:ext>
            </a:extLst>
          </p:cNvPr>
          <p:cNvSpPr txBox="1"/>
          <p:nvPr/>
        </p:nvSpPr>
        <p:spPr>
          <a:xfrm>
            <a:off x="10329540" y="5127785"/>
            <a:ext cx="1260139" cy="461665"/>
          </a:xfrm>
          <a:prstGeom prst="rect">
            <a:avLst/>
          </a:prstGeom>
          <a:noFill/>
        </p:spPr>
        <p:txBody>
          <a:bodyPr wrap="square">
            <a:spAutoFit/>
          </a:bodyPr>
          <a:lstStyle/>
          <a:p>
            <a:pPr algn="r"/>
            <a:r>
              <a:rPr lang="ru-RU" altLang="ko-KR" sz="2400" b="1" dirty="0" smtClean="0">
                <a:solidFill>
                  <a:srgbClr val="231A6F"/>
                </a:solidFill>
                <a:latin typeface="Roboto Condensed" panose="02000000000000000000" pitchFamily="2" charset="0"/>
                <a:ea typeface="Roboto Condensed" panose="02000000000000000000" pitchFamily="2" charset="0"/>
                <a:cs typeface="Arial" pitchFamily="34" charset="0"/>
              </a:rPr>
              <a:t>-</a:t>
            </a: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37</a:t>
            </a:r>
            <a:r>
              <a:rPr lang="ru-RU" altLang="ko-KR" sz="2400" b="1" dirty="0" smtClean="0">
                <a:solidFill>
                  <a:srgbClr val="231A6F"/>
                </a:solidFill>
                <a:latin typeface="Roboto Condensed" panose="02000000000000000000" pitchFamily="2" charset="0"/>
                <a:ea typeface="Roboto Condensed" panose="02000000000000000000" pitchFamily="2" charset="0"/>
                <a:cs typeface="Arial" pitchFamily="34" charset="0"/>
              </a:rPr>
              <a:t>,1%</a:t>
            </a:r>
            <a:endParaRPr lang="ru-RU" altLang="ko-KR" sz="2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76" name="TextBox 75">
            <a:extLst>
              <a:ext uri="{FF2B5EF4-FFF2-40B4-BE49-F238E27FC236}">
                <a16:creationId xmlns:a16="http://schemas.microsoft.com/office/drawing/2014/main" xmlns="" id="{5FA7296C-FB2A-4F38-AA31-7A138900D44F}"/>
              </a:ext>
            </a:extLst>
          </p:cNvPr>
          <p:cNvSpPr txBox="1"/>
          <p:nvPr/>
        </p:nvSpPr>
        <p:spPr>
          <a:xfrm>
            <a:off x="2405591" y="5127785"/>
            <a:ext cx="1260139" cy="461665"/>
          </a:xfrm>
          <a:prstGeom prst="rect">
            <a:avLst/>
          </a:prstGeom>
          <a:noFill/>
        </p:spPr>
        <p:txBody>
          <a:bodyPr wrap="square">
            <a:spAutoFit/>
          </a:bodyPr>
          <a:lstStyle/>
          <a:p>
            <a:pPr algn="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a:t>
            </a:r>
            <a:r>
              <a:rPr lang="ru-RU" altLang="ko-KR" b="1" dirty="0">
                <a:solidFill>
                  <a:srgbClr val="231A6F"/>
                </a:solidFill>
                <a:latin typeface="Roboto Condensed" panose="02000000000000000000" pitchFamily="2" charset="0"/>
                <a:ea typeface="Roboto Condensed" panose="02000000000000000000" pitchFamily="2" charset="0"/>
                <a:cs typeface="Arial" pitchFamily="34" charset="0"/>
              </a:rPr>
              <a:t>6</a:t>
            </a: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,6 п.п.</a:t>
            </a:r>
            <a:endParaRPr lang="ru-RU" altLang="ko-KR" sz="2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77" name="TextBox 76">
            <a:extLst>
              <a:ext uri="{FF2B5EF4-FFF2-40B4-BE49-F238E27FC236}">
                <a16:creationId xmlns:a16="http://schemas.microsoft.com/office/drawing/2014/main" xmlns="" id="{5FA7296C-FB2A-4F38-AA31-7A138900D44F}"/>
              </a:ext>
            </a:extLst>
          </p:cNvPr>
          <p:cNvSpPr txBox="1"/>
          <p:nvPr/>
        </p:nvSpPr>
        <p:spPr>
          <a:xfrm>
            <a:off x="2405591" y="3326708"/>
            <a:ext cx="1260139" cy="461665"/>
          </a:xfrm>
          <a:prstGeom prst="rect">
            <a:avLst/>
          </a:prstGeom>
          <a:noFill/>
        </p:spPr>
        <p:txBody>
          <a:bodyPr wrap="square">
            <a:spAutoFit/>
          </a:bodyPr>
          <a:lstStyle/>
          <a:p>
            <a:pPr algn="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a:t>
            </a:r>
            <a:r>
              <a:rPr lang="ru-RU" altLang="ko-KR" b="1" dirty="0">
                <a:solidFill>
                  <a:srgbClr val="231A6F"/>
                </a:solidFill>
                <a:latin typeface="Roboto Condensed" panose="02000000000000000000" pitchFamily="2" charset="0"/>
                <a:ea typeface="Roboto Condensed" panose="02000000000000000000" pitchFamily="2" charset="0"/>
                <a:cs typeface="Arial" pitchFamily="34" charset="0"/>
              </a:rPr>
              <a:t>1</a:t>
            </a: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,6 п.п.</a:t>
            </a:r>
            <a:endParaRPr lang="ru-RU" altLang="ko-KR" sz="2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78" name="TextBox 77">
            <a:extLst>
              <a:ext uri="{FF2B5EF4-FFF2-40B4-BE49-F238E27FC236}">
                <a16:creationId xmlns:a16="http://schemas.microsoft.com/office/drawing/2014/main" xmlns="" id="{5FA7296C-FB2A-4F38-AA31-7A138900D44F}"/>
              </a:ext>
            </a:extLst>
          </p:cNvPr>
          <p:cNvSpPr txBox="1"/>
          <p:nvPr/>
        </p:nvSpPr>
        <p:spPr>
          <a:xfrm>
            <a:off x="6468514" y="3326708"/>
            <a:ext cx="1260139" cy="461665"/>
          </a:xfrm>
          <a:prstGeom prst="rect">
            <a:avLst/>
          </a:prstGeom>
          <a:noFill/>
        </p:spPr>
        <p:txBody>
          <a:bodyPr wrap="square">
            <a:spAutoFit/>
          </a:bodyPr>
          <a:lstStyle/>
          <a:p>
            <a:pPr algn="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+0,4 п.п.</a:t>
            </a:r>
            <a:endParaRPr lang="ru-RU" altLang="ko-KR" sz="2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86" name="TextBox 85">
            <a:extLst>
              <a:ext uri="{FF2B5EF4-FFF2-40B4-BE49-F238E27FC236}">
                <a16:creationId xmlns:a16="http://schemas.microsoft.com/office/drawing/2014/main" xmlns="" id="{5FA7296C-FB2A-4F38-AA31-7A138900D44F}"/>
              </a:ext>
            </a:extLst>
          </p:cNvPr>
          <p:cNvSpPr txBox="1"/>
          <p:nvPr/>
        </p:nvSpPr>
        <p:spPr>
          <a:xfrm>
            <a:off x="10491807" y="3326708"/>
            <a:ext cx="1260139" cy="830997"/>
          </a:xfrm>
          <a:prstGeom prst="rect">
            <a:avLst/>
          </a:prstGeom>
          <a:noFill/>
        </p:spPr>
        <p:txBody>
          <a:bodyPr wrap="square">
            <a:spAutoFit/>
          </a:bodyPr>
          <a:lstStyle/>
          <a:p>
            <a:pPr algn="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a:t>
            </a:r>
            <a:r>
              <a:rPr lang="ru-RU" altLang="ko-KR" b="1" dirty="0">
                <a:solidFill>
                  <a:srgbClr val="231A6F"/>
                </a:solidFill>
                <a:latin typeface="Roboto Condensed" panose="02000000000000000000" pitchFamily="2" charset="0"/>
                <a:ea typeface="Roboto Condensed" panose="02000000000000000000" pitchFamily="2" charset="0"/>
                <a:cs typeface="Arial" pitchFamily="34" charset="0"/>
              </a:rPr>
              <a:t>2</a:t>
            </a: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3,3 п.п.</a:t>
            </a:r>
            <a:endParaRPr lang="ru-RU" altLang="ko-KR" sz="2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88" name="TextBox 87">
            <a:extLst>
              <a:ext uri="{FF2B5EF4-FFF2-40B4-BE49-F238E27FC236}">
                <a16:creationId xmlns:a16="http://schemas.microsoft.com/office/drawing/2014/main" xmlns="" id="{5FA7296C-FB2A-4F38-AA31-7A138900D44F}"/>
              </a:ext>
            </a:extLst>
          </p:cNvPr>
          <p:cNvSpPr txBox="1"/>
          <p:nvPr/>
        </p:nvSpPr>
        <p:spPr>
          <a:xfrm>
            <a:off x="2405591" y="1566146"/>
            <a:ext cx="1260139" cy="461665"/>
          </a:xfrm>
          <a:prstGeom prst="rect">
            <a:avLst/>
          </a:prstGeom>
          <a:noFill/>
        </p:spPr>
        <p:txBody>
          <a:bodyPr wrap="square">
            <a:spAutoFit/>
          </a:bodyPr>
          <a:lstStyle/>
          <a:p>
            <a:pPr algn="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-4,2 п.п.</a:t>
            </a:r>
            <a:endParaRPr lang="ru-RU" altLang="ko-KR" sz="2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126" name="TextBox 125">
            <a:extLst>
              <a:ext uri="{FF2B5EF4-FFF2-40B4-BE49-F238E27FC236}">
                <a16:creationId xmlns:a16="http://schemas.microsoft.com/office/drawing/2014/main" xmlns="" id="{5FA7296C-FB2A-4F38-AA31-7A138900D44F}"/>
              </a:ext>
            </a:extLst>
          </p:cNvPr>
          <p:cNvSpPr txBox="1"/>
          <p:nvPr/>
        </p:nvSpPr>
        <p:spPr>
          <a:xfrm>
            <a:off x="6456039" y="1566146"/>
            <a:ext cx="1260139" cy="461665"/>
          </a:xfrm>
          <a:prstGeom prst="rect">
            <a:avLst/>
          </a:prstGeom>
          <a:noFill/>
        </p:spPr>
        <p:txBody>
          <a:bodyPr wrap="square">
            <a:spAutoFit/>
          </a:bodyPr>
          <a:lstStyle/>
          <a:p>
            <a:pPr algn="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a:t>
            </a:r>
            <a:r>
              <a:rPr lang="ru-RU" altLang="ko-KR" b="1" dirty="0">
                <a:solidFill>
                  <a:srgbClr val="231A6F"/>
                </a:solidFill>
                <a:latin typeface="Roboto Condensed" panose="02000000000000000000" pitchFamily="2" charset="0"/>
                <a:ea typeface="Roboto Condensed" panose="02000000000000000000" pitchFamily="2" charset="0"/>
                <a:cs typeface="Arial" pitchFamily="34" charset="0"/>
              </a:rPr>
              <a:t>1</a:t>
            </a: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,8 п.п.</a:t>
            </a:r>
            <a:endParaRPr lang="ru-RU" altLang="ko-KR" sz="2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
        <p:nvSpPr>
          <p:cNvPr id="128" name="TextBox 127">
            <a:extLst>
              <a:ext uri="{FF2B5EF4-FFF2-40B4-BE49-F238E27FC236}">
                <a16:creationId xmlns:a16="http://schemas.microsoft.com/office/drawing/2014/main" xmlns="" id="{5FA7296C-FB2A-4F38-AA31-7A138900D44F}"/>
              </a:ext>
            </a:extLst>
          </p:cNvPr>
          <p:cNvSpPr txBox="1"/>
          <p:nvPr/>
        </p:nvSpPr>
        <p:spPr>
          <a:xfrm>
            <a:off x="10195525" y="1566146"/>
            <a:ext cx="1260139" cy="461665"/>
          </a:xfrm>
          <a:prstGeom prst="rect">
            <a:avLst/>
          </a:prstGeom>
          <a:noFill/>
        </p:spPr>
        <p:txBody>
          <a:bodyPr wrap="square">
            <a:spAutoFit/>
          </a:bodyPr>
          <a:lstStyle/>
          <a:p>
            <a:pPr algn="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a:t>
            </a:r>
            <a:r>
              <a:rPr lang="ru-RU" altLang="ko-KR" b="1" dirty="0">
                <a:solidFill>
                  <a:srgbClr val="231A6F"/>
                </a:solidFill>
                <a:latin typeface="Roboto Condensed" panose="02000000000000000000" pitchFamily="2" charset="0"/>
                <a:ea typeface="Roboto Condensed" panose="02000000000000000000" pitchFamily="2" charset="0"/>
                <a:cs typeface="Arial" pitchFamily="34" charset="0"/>
              </a:rPr>
              <a:t>6</a:t>
            </a:r>
            <a:r>
              <a:rPr lang="ru-RU" altLang="ko-KR" b="1" dirty="0" smtClean="0">
                <a:solidFill>
                  <a:srgbClr val="231A6F"/>
                </a:solidFill>
                <a:latin typeface="Roboto Condensed" panose="02000000000000000000" pitchFamily="2" charset="0"/>
                <a:ea typeface="Roboto Condensed" panose="02000000000000000000" pitchFamily="2" charset="0"/>
                <a:cs typeface="Arial" pitchFamily="34" charset="0"/>
              </a:rPr>
              <a:t>,4 п.п.</a:t>
            </a:r>
            <a:endParaRPr lang="ru-RU" altLang="ko-KR" sz="24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Tree>
    <p:extLst>
      <p:ext uri="{BB962C8B-B14F-4D97-AF65-F5344CB8AC3E}">
        <p14:creationId xmlns:p14="http://schemas.microsoft.com/office/powerpoint/2010/main" val="1547593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310502" y="-36872"/>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sz="2400" b="1" dirty="0" smtClean="0">
                <a:solidFill>
                  <a:schemeClr val="tx1">
                    <a:lumMod val="75000"/>
                  </a:schemeClr>
                </a:solidFill>
                <a:latin typeface="Roboto Condensed" panose="02000000000000000000" pitchFamily="2" charset="0"/>
              </a:rPr>
              <a:t>ТЕХНОЛОГИЧЕСКИЕ ПРОЦЕССЫ ФНС РОССИИ</a:t>
            </a:r>
            <a:endParaRPr lang="ru-RU" sz="2400" dirty="0">
              <a:solidFill>
                <a:schemeClr val="tx1">
                  <a:lumMod val="75000"/>
                </a:schemeClr>
              </a:solidFill>
              <a:latin typeface="Roboto Condensed" panose="02000000000000000000" pitchFamily="2" charset="0"/>
            </a:endParaRP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52" name="TextBox 51"/>
          <p:cNvSpPr txBox="1"/>
          <p:nvPr/>
        </p:nvSpPr>
        <p:spPr>
          <a:xfrm>
            <a:off x="4331804" y="3645695"/>
            <a:ext cx="3683035" cy="2159566"/>
          </a:xfrm>
          <a:prstGeom prst="rect">
            <a:avLst/>
          </a:prstGeom>
          <a:noFill/>
        </p:spPr>
        <p:txBody>
          <a:bodyPr wrap="square" rtlCol="0">
            <a:spAutoFit/>
          </a:bodyPr>
          <a:lstStyle/>
          <a:p>
            <a:pPr algn="ctr"/>
            <a:r>
              <a:rPr lang="ru-RU" sz="2200" b="1" u="sng" dirty="0">
                <a:solidFill>
                  <a:srgbClr val="231A6F"/>
                </a:solidFill>
                <a:latin typeface="Roboto Condensed" panose="02000000000000000000" pitchFamily="2" charset="0"/>
                <a:ea typeface="Roboto Condensed" panose="02000000000000000000" pitchFamily="2" charset="0"/>
              </a:rPr>
              <a:t>СП ЦА ФНС </a:t>
            </a:r>
            <a:r>
              <a:rPr lang="ru-RU" sz="2200" b="1" u="sng" dirty="0" smtClean="0">
                <a:solidFill>
                  <a:srgbClr val="231A6F"/>
                </a:solidFill>
                <a:latin typeface="Roboto Condensed" panose="02000000000000000000" pitchFamily="2" charset="0"/>
                <a:ea typeface="Roboto Condensed" panose="02000000000000000000" pitchFamily="2" charset="0"/>
              </a:rPr>
              <a:t>России</a:t>
            </a:r>
          </a:p>
          <a:p>
            <a:pPr algn="just"/>
            <a:endParaRPr lang="ru-RU" sz="1400" dirty="0">
              <a:solidFill>
                <a:schemeClr val="tx1">
                  <a:lumMod val="75000"/>
                </a:schemeClr>
              </a:solidFill>
              <a:latin typeface="Roboto Condensed" panose="02000000000000000000" pitchFamily="2" charset="0"/>
              <a:ea typeface="Roboto Condensed" panose="02000000000000000000" pitchFamily="2" charset="0"/>
            </a:endParaRPr>
          </a:p>
          <a:p>
            <a:pPr marL="342900" indent="-342900" algn="just">
              <a:spcAft>
                <a:spcPts val="1000"/>
              </a:spcAft>
              <a:buFontTx/>
              <a:buChar char="-"/>
            </a:pPr>
            <a:r>
              <a:rPr lang="ru-RU" sz="1800" dirty="0">
                <a:solidFill>
                  <a:schemeClr val="tx1">
                    <a:lumMod val="75000"/>
                  </a:schemeClr>
                </a:solidFill>
                <a:latin typeface="Roboto Condensed" panose="02000000000000000000" pitchFamily="2" charset="0"/>
                <a:ea typeface="Roboto Condensed" panose="02000000000000000000" pitchFamily="2" charset="0"/>
              </a:rPr>
              <a:t>контроль соблюдения </a:t>
            </a:r>
            <a:r>
              <a:rPr lang="ru-RU" sz="1800" dirty="0" smtClean="0">
                <a:solidFill>
                  <a:schemeClr val="tx1">
                    <a:lumMod val="75000"/>
                  </a:schemeClr>
                </a:solidFill>
                <a:latin typeface="Roboto Condensed" panose="02000000000000000000" pitchFamily="2" charset="0"/>
                <a:ea typeface="Roboto Condensed" panose="02000000000000000000" pitchFamily="2" charset="0"/>
              </a:rPr>
              <a:t>ТНО сроков </a:t>
            </a:r>
            <a:r>
              <a:rPr lang="ru-RU" sz="1800" dirty="0">
                <a:solidFill>
                  <a:schemeClr val="tx1">
                    <a:lumMod val="75000"/>
                  </a:schemeClr>
                </a:solidFill>
                <a:latin typeface="Roboto Condensed" panose="02000000000000000000" pitchFamily="2" charset="0"/>
                <a:ea typeface="Roboto Condensed" panose="02000000000000000000" pitchFamily="2" charset="0"/>
              </a:rPr>
              <a:t>обработки </a:t>
            </a:r>
            <a:r>
              <a:rPr lang="ru-RU" sz="1800" dirty="0" smtClean="0">
                <a:solidFill>
                  <a:schemeClr val="tx1">
                    <a:lumMod val="75000"/>
                  </a:schemeClr>
                </a:solidFill>
                <a:latin typeface="Roboto Condensed" panose="02000000000000000000" pitchFamily="2" charset="0"/>
                <a:ea typeface="Roboto Condensed" panose="02000000000000000000" pitchFamily="2" charset="0"/>
              </a:rPr>
              <a:t>НБО</a:t>
            </a:r>
            <a:r>
              <a:rPr lang="ru-RU" sz="1800" dirty="0">
                <a:solidFill>
                  <a:schemeClr val="tx1">
                    <a:lumMod val="75000"/>
                  </a:schemeClr>
                </a:solidFill>
                <a:latin typeface="Roboto Condensed" panose="02000000000000000000" pitchFamily="2" charset="0"/>
                <a:ea typeface="Roboto Condensed" panose="02000000000000000000" pitchFamily="2" charset="0"/>
              </a:rPr>
              <a:t>;</a:t>
            </a:r>
          </a:p>
          <a:p>
            <a:pPr marL="342900" indent="-342900" algn="just">
              <a:buFontTx/>
              <a:buChar char="-"/>
            </a:pPr>
            <a:r>
              <a:rPr lang="ru-RU" sz="1800" dirty="0">
                <a:solidFill>
                  <a:schemeClr val="tx1">
                    <a:lumMod val="75000"/>
                  </a:schemeClr>
                </a:solidFill>
                <a:latin typeface="Roboto Condensed" panose="02000000000000000000" pitchFamily="2" charset="0"/>
                <a:ea typeface="Roboto Condensed" panose="02000000000000000000" pitchFamily="2" charset="0"/>
              </a:rPr>
              <a:t>контроль </a:t>
            </a:r>
            <a:r>
              <a:rPr lang="ru-RU" sz="1800" dirty="0" smtClean="0">
                <a:solidFill>
                  <a:schemeClr val="tx1">
                    <a:lumMod val="75000"/>
                  </a:schemeClr>
                </a:solidFill>
                <a:latin typeface="Roboto Condensed" panose="02000000000000000000" pitchFamily="2" charset="0"/>
                <a:ea typeface="Roboto Condensed" panose="02000000000000000000" pitchFamily="2" charset="0"/>
              </a:rPr>
              <a:t>соблюдения</a:t>
            </a:r>
            <a:r>
              <a:rPr lang="ru-RU" sz="1800" dirty="0">
                <a:solidFill>
                  <a:schemeClr val="tx1">
                    <a:lumMod val="75000"/>
                  </a:schemeClr>
                </a:solidFill>
                <a:latin typeface="Roboto Condensed" panose="02000000000000000000" pitchFamily="2" charset="0"/>
                <a:ea typeface="Roboto Condensed" panose="02000000000000000000" pitchFamily="2" charset="0"/>
              </a:rPr>
              <a:t> ТНО</a:t>
            </a:r>
            <a:r>
              <a:rPr lang="ru-RU" sz="1800" dirty="0" smtClean="0">
                <a:solidFill>
                  <a:schemeClr val="tx1">
                    <a:lumMod val="75000"/>
                  </a:schemeClr>
                </a:solidFill>
                <a:latin typeface="Roboto Condensed" panose="02000000000000000000" pitchFamily="2" charset="0"/>
                <a:ea typeface="Roboto Condensed" panose="02000000000000000000" pitchFamily="2" charset="0"/>
              </a:rPr>
              <a:t> </a:t>
            </a:r>
            <a:r>
              <a:rPr lang="ru-RU" sz="1800" dirty="0">
                <a:solidFill>
                  <a:schemeClr val="tx1">
                    <a:lumMod val="75000"/>
                  </a:schemeClr>
                </a:solidFill>
                <a:latin typeface="Roboto Condensed" panose="02000000000000000000" pitchFamily="2" charset="0"/>
                <a:ea typeface="Roboto Condensed" panose="02000000000000000000" pitchFamily="2" charset="0"/>
              </a:rPr>
              <a:t>сроков проведения </a:t>
            </a:r>
            <a:r>
              <a:rPr lang="ru-RU" sz="1800" dirty="0" smtClean="0">
                <a:solidFill>
                  <a:schemeClr val="tx1">
                    <a:lumMod val="75000"/>
                  </a:schemeClr>
                </a:solidFill>
                <a:latin typeface="Roboto Condensed" panose="02000000000000000000" pitchFamily="2" charset="0"/>
                <a:ea typeface="Roboto Condensed" panose="02000000000000000000" pitchFamily="2" charset="0"/>
              </a:rPr>
              <a:t>КНП </a:t>
            </a:r>
            <a:r>
              <a:rPr lang="ru-RU" sz="1800" dirty="0">
                <a:solidFill>
                  <a:schemeClr val="tx1">
                    <a:lumMod val="75000"/>
                  </a:schemeClr>
                </a:solidFill>
                <a:latin typeface="Roboto Condensed" panose="02000000000000000000" pitchFamily="2" charset="0"/>
                <a:ea typeface="Roboto Condensed" panose="02000000000000000000" pitchFamily="2" charset="0"/>
              </a:rPr>
              <a:t>и оформления ее </a:t>
            </a:r>
            <a:r>
              <a:rPr lang="ru-RU" sz="1800" dirty="0" smtClean="0">
                <a:solidFill>
                  <a:schemeClr val="tx1">
                    <a:lumMod val="75000"/>
                  </a:schemeClr>
                </a:solidFill>
                <a:latin typeface="Roboto Condensed" panose="02000000000000000000" pitchFamily="2" charset="0"/>
                <a:ea typeface="Roboto Condensed" panose="02000000000000000000" pitchFamily="2" charset="0"/>
              </a:rPr>
              <a:t>результатов</a:t>
            </a:r>
            <a:endParaRPr lang="ru-RU" sz="1800" dirty="0">
              <a:solidFill>
                <a:schemeClr val="tx1">
                  <a:lumMod val="75000"/>
                </a:schemeClr>
              </a:solidFill>
              <a:latin typeface="Roboto Condensed" panose="02000000000000000000" pitchFamily="2" charset="0"/>
              <a:ea typeface="Roboto Condensed" panose="02000000000000000000" pitchFamily="2" charset="0"/>
            </a:endParaRPr>
          </a:p>
        </p:txBody>
      </p:sp>
      <p:sp>
        <p:nvSpPr>
          <p:cNvPr id="61" name="TextBox 60"/>
          <p:cNvSpPr txBox="1"/>
          <p:nvPr/>
        </p:nvSpPr>
        <p:spPr>
          <a:xfrm>
            <a:off x="603600" y="3645024"/>
            <a:ext cx="3609565" cy="2159566"/>
          </a:xfrm>
          <a:prstGeom prst="rect">
            <a:avLst/>
          </a:prstGeom>
          <a:noFill/>
        </p:spPr>
        <p:txBody>
          <a:bodyPr wrap="square" rtlCol="0">
            <a:spAutoFit/>
          </a:bodyPr>
          <a:lstStyle/>
          <a:p>
            <a:pPr lvl="0" algn="ctr"/>
            <a:r>
              <a:rPr lang="ru-RU" sz="2200" b="1" u="sng" dirty="0" smtClean="0">
                <a:solidFill>
                  <a:srgbClr val="231A6F"/>
                </a:solidFill>
                <a:latin typeface="Roboto Condensed" panose="02000000000000000000" pitchFamily="2" charset="0"/>
                <a:ea typeface="Roboto Condensed" panose="02000000000000000000" pitchFamily="2" charset="0"/>
              </a:rPr>
              <a:t>ТНО</a:t>
            </a:r>
          </a:p>
          <a:p>
            <a:pPr lvl="0" algn="just"/>
            <a:endParaRPr lang="ru-RU" sz="1400" dirty="0" smtClean="0">
              <a:solidFill>
                <a:schemeClr val="tx1">
                  <a:lumMod val="75000"/>
                </a:schemeClr>
              </a:solidFill>
              <a:latin typeface="Roboto Condensed" panose="02000000000000000000" pitchFamily="2" charset="0"/>
              <a:ea typeface="Roboto Condensed" panose="02000000000000000000" pitchFamily="2" charset="0"/>
            </a:endParaRPr>
          </a:p>
          <a:p>
            <a:pPr marL="342900" lvl="0" indent="-342900" algn="just">
              <a:spcAft>
                <a:spcPts val="1000"/>
              </a:spcAft>
              <a:buFontTx/>
              <a:buChar char="-"/>
            </a:pPr>
            <a:r>
              <a:rPr lang="ru-RU" sz="1800" dirty="0" smtClean="0">
                <a:solidFill>
                  <a:schemeClr val="tx1">
                    <a:lumMod val="75000"/>
                  </a:schemeClr>
                </a:solidFill>
                <a:latin typeface="Roboto Condensed" panose="02000000000000000000" pitchFamily="2" charset="0"/>
                <a:ea typeface="Roboto Condensed" panose="02000000000000000000" pitchFamily="2" charset="0"/>
              </a:rPr>
              <a:t>мониторинг </a:t>
            </a:r>
            <a:r>
              <a:rPr lang="ru-RU" sz="1800" dirty="0">
                <a:solidFill>
                  <a:schemeClr val="tx1">
                    <a:lumMod val="75000"/>
                  </a:schemeClr>
                </a:solidFill>
                <a:latin typeface="Roboto Condensed" panose="02000000000000000000" pitchFamily="2" charset="0"/>
                <a:ea typeface="Roboto Condensed" panose="02000000000000000000" pitchFamily="2" charset="0"/>
              </a:rPr>
              <a:t>сроков обработки НБО</a:t>
            </a:r>
            <a:r>
              <a:rPr lang="ru-RU" sz="1800" dirty="0" smtClean="0">
                <a:solidFill>
                  <a:schemeClr val="tx1">
                    <a:lumMod val="75000"/>
                  </a:schemeClr>
                </a:solidFill>
                <a:latin typeface="Roboto Condensed" panose="02000000000000000000" pitchFamily="2" charset="0"/>
                <a:ea typeface="Roboto Condensed" panose="02000000000000000000" pitchFamily="2" charset="0"/>
              </a:rPr>
              <a:t>;</a:t>
            </a:r>
          </a:p>
          <a:p>
            <a:pPr marL="342900" lvl="0" indent="-342900" algn="just">
              <a:buFontTx/>
              <a:buChar char="-"/>
            </a:pPr>
            <a:r>
              <a:rPr lang="ru-RU" sz="1800" dirty="0" smtClean="0">
                <a:solidFill>
                  <a:schemeClr val="tx1">
                    <a:lumMod val="75000"/>
                  </a:schemeClr>
                </a:solidFill>
                <a:latin typeface="Roboto Condensed" panose="02000000000000000000" pitchFamily="2" charset="0"/>
                <a:ea typeface="Roboto Condensed" panose="02000000000000000000" pitchFamily="2" charset="0"/>
              </a:rPr>
              <a:t>мониторинг </a:t>
            </a:r>
            <a:r>
              <a:rPr lang="ru-RU" sz="1800" dirty="0">
                <a:solidFill>
                  <a:schemeClr val="tx1">
                    <a:lumMod val="75000"/>
                  </a:schemeClr>
                </a:solidFill>
                <a:latin typeface="Roboto Condensed" panose="02000000000000000000" pitchFamily="2" charset="0"/>
                <a:ea typeface="Roboto Condensed" panose="02000000000000000000" pitchFamily="2" charset="0"/>
              </a:rPr>
              <a:t>сроков проведения КНП и оформления ее результатов</a:t>
            </a:r>
          </a:p>
        </p:txBody>
      </p:sp>
      <p:sp>
        <p:nvSpPr>
          <p:cNvPr id="63" name="TextBox 62"/>
          <p:cNvSpPr txBox="1"/>
          <p:nvPr/>
        </p:nvSpPr>
        <p:spPr>
          <a:xfrm>
            <a:off x="8112224" y="3645024"/>
            <a:ext cx="3708412" cy="1477328"/>
          </a:xfrm>
          <a:prstGeom prst="rect">
            <a:avLst/>
          </a:prstGeom>
          <a:noFill/>
        </p:spPr>
        <p:txBody>
          <a:bodyPr wrap="square" rtlCol="0">
            <a:spAutoFit/>
          </a:bodyPr>
          <a:lstStyle/>
          <a:p>
            <a:pPr algn="ctr"/>
            <a:r>
              <a:rPr lang="ru-RU" sz="2200" b="1" u="sng" dirty="0">
                <a:solidFill>
                  <a:srgbClr val="231A6F"/>
                </a:solidFill>
                <a:latin typeface="Roboto Condensed" panose="02000000000000000000" pitchFamily="2" charset="0"/>
                <a:ea typeface="Roboto Condensed" panose="02000000000000000000" pitchFamily="2" charset="0"/>
              </a:rPr>
              <a:t>МИ ФНС России по </a:t>
            </a:r>
            <a:r>
              <a:rPr lang="ru-RU" sz="2200" b="1" u="sng" dirty="0" smtClean="0">
                <a:solidFill>
                  <a:srgbClr val="231A6F"/>
                </a:solidFill>
                <a:latin typeface="Roboto Condensed" panose="02000000000000000000" pitchFamily="2" charset="0"/>
                <a:ea typeface="Roboto Condensed" panose="02000000000000000000" pitchFamily="2" charset="0"/>
              </a:rPr>
              <a:t>ЦОД</a:t>
            </a:r>
          </a:p>
          <a:p>
            <a:pPr algn="just"/>
            <a:endParaRPr lang="ru-RU" sz="1400" dirty="0">
              <a:solidFill>
                <a:schemeClr val="tx1">
                  <a:lumMod val="75000"/>
                </a:schemeClr>
              </a:solidFill>
              <a:latin typeface="Roboto Condensed" panose="02000000000000000000" pitchFamily="2" charset="0"/>
              <a:ea typeface="Roboto Condensed" panose="02000000000000000000" pitchFamily="2" charset="0"/>
            </a:endParaRPr>
          </a:p>
          <a:p>
            <a:pPr marL="285750" indent="-285750" algn="just">
              <a:buFontTx/>
              <a:buChar char="-"/>
            </a:pPr>
            <a:r>
              <a:rPr lang="ru-RU" sz="1800" dirty="0">
                <a:solidFill>
                  <a:schemeClr val="tx1">
                    <a:lumMod val="75000"/>
                  </a:schemeClr>
                </a:solidFill>
                <a:latin typeface="Roboto Condensed" panose="02000000000000000000" pitchFamily="2" charset="0"/>
                <a:ea typeface="Roboto Condensed" panose="02000000000000000000" pitchFamily="2" charset="0"/>
              </a:rPr>
              <a:t>мониторинг отклонений в </a:t>
            </a:r>
            <a:r>
              <a:rPr lang="ru-RU" sz="1800" dirty="0" smtClean="0">
                <a:solidFill>
                  <a:schemeClr val="tx1">
                    <a:lumMod val="75000"/>
                  </a:schemeClr>
                </a:solidFill>
                <a:latin typeface="Roboto Condensed" panose="02000000000000000000" pitchFamily="2" charset="0"/>
                <a:ea typeface="Roboto Condensed" panose="02000000000000000000" pitchFamily="2" charset="0"/>
              </a:rPr>
              <a:t>работе автоматических заданий по </a:t>
            </a:r>
            <a:r>
              <a:rPr lang="ru-RU" sz="1800" dirty="0">
                <a:solidFill>
                  <a:schemeClr val="tx1">
                    <a:lumMod val="75000"/>
                  </a:schemeClr>
                </a:solidFill>
                <a:latin typeface="Roboto Condensed" panose="02000000000000000000" pitchFamily="2" charset="0"/>
                <a:ea typeface="Roboto Condensed" panose="02000000000000000000" pitchFamily="2" charset="0"/>
              </a:rPr>
              <a:t>обработке НБО</a:t>
            </a:r>
          </a:p>
        </p:txBody>
      </p:sp>
      <p:sp>
        <p:nvSpPr>
          <p:cNvPr id="64" name="Овал 63">
            <a:extLst>
              <a:ext uri="{FF2B5EF4-FFF2-40B4-BE49-F238E27FC236}">
                <a16:creationId xmlns:a16="http://schemas.microsoft.com/office/drawing/2014/main" xmlns="" id="{CA0A0364-3C4D-4807-BEFE-8301FCE074B0}"/>
              </a:ext>
            </a:extLst>
          </p:cNvPr>
          <p:cNvSpPr/>
          <p:nvPr/>
        </p:nvSpPr>
        <p:spPr>
          <a:xfrm>
            <a:off x="7572164" y="692696"/>
            <a:ext cx="1831795" cy="172198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5" name="Прямоугольник 64">
            <a:extLst>
              <a:ext uri="{FF2B5EF4-FFF2-40B4-BE49-F238E27FC236}">
                <a16:creationId xmlns:a16="http://schemas.microsoft.com/office/drawing/2014/main" xmlns="" id="{53935A91-35C0-4991-B557-FC2AE7A8E99A}"/>
              </a:ext>
            </a:extLst>
          </p:cNvPr>
          <p:cNvSpPr/>
          <p:nvPr/>
        </p:nvSpPr>
        <p:spPr>
          <a:xfrm>
            <a:off x="7735337" y="1046064"/>
            <a:ext cx="1505447" cy="707886"/>
          </a:xfrm>
          <a:prstGeom prst="rect">
            <a:avLst/>
          </a:prstGeom>
        </p:spPr>
        <p:txBody>
          <a:bodyPr wrap="square">
            <a:spAutoFit/>
          </a:bodyPr>
          <a:lstStyle/>
          <a:p>
            <a:pPr algn="ctr"/>
            <a:r>
              <a:rPr lang="ru-RU" sz="4000" b="1" dirty="0" smtClean="0">
                <a:solidFill>
                  <a:srgbClr val="231A6F"/>
                </a:solidFill>
                <a:latin typeface="Roboto Condensed" panose="02000000000000000000" pitchFamily="2" charset="0"/>
                <a:ea typeface="Roboto Condensed" panose="02000000000000000000" pitchFamily="2" charset="0"/>
              </a:rPr>
              <a:t>41 </a:t>
            </a:r>
            <a:r>
              <a:rPr lang="ru-RU" sz="3600" b="1" dirty="0" smtClean="0">
                <a:solidFill>
                  <a:srgbClr val="231A6F"/>
                </a:solidFill>
                <a:latin typeface="Roboto Condensed" panose="02000000000000000000" pitchFamily="2" charset="0"/>
                <a:ea typeface="Roboto Condensed" panose="02000000000000000000" pitchFamily="2" charset="0"/>
              </a:rPr>
              <a:t>ТП</a:t>
            </a:r>
            <a:endParaRPr lang="ru-RU" sz="4000" b="1" dirty="0">
              <a:solidFill>
                <a:srgbClr val="231A6F"/>
              </a:solidFill>
              <a:latin typeface="Roboto Condensed" panose="02000000000000000000" pitchFamily="2" charset="0"/>
              <a:ea typeface="Roboto Condensed" panose="02000000000000000000" pitchFamily="2" charset="0"/>
            </a:endParaRPr>
          </a:p>
        </p:txBody>
      </p:sp>
      <p:sp>
        <p:nvSpPr>
          <p:cNvPr id="67" name="Прямоугольник 66">
            <a:extLst>
              <a:ext uri="{FF2B5EF4-FFF2-40B4-BE49-F238E27FC236}">
                <a16:creationId xmlns:a16="http://schemas.microsoft.com/office/drawing/2014/main" xmlns="" id="{FE819931-139A-413F-8133-F440E06D9115}"/>
              </a:ext>
            </a:extLst>
          </p:cNvPr>
          <p:cNvSpPr/>
          <p:nvPr/>
        </p:nvSpPr>
        <p:spPr>
          <a:xfrm>
            <a:off x="577033" y="1340768"/>
            <a:ext cx="6575579" cy="523220"/>
          </a:xfrm>
          <a:prstGeom prst="rect">
            <a:avLst/>
          </a:prstGeom>
        </p:spPr>
        <p:txBody>
          <a:bodyPr wrap="square">
            <a:spAutoFit/>
          </a:bodyPr>
          <a:lstStyle/>
          <a:p>
            <a:r>
              <a:rPr lang="ru-RU" sz="2800" b="1" dirty="0" smtClean="0">
                <a:solidFill>
                  <a:srgbClr val="231A6F"/>
                </a:solidFill>
                <a:latin typeface="Roboto Condensed" panose="02000000000000000000" pitchFamily="2" charset="0"/>
                <a:ea typeface="Roboto Condensed" panose="02000000000000000000" pitchFamily="2" charset="0"/>
              </a:rPr>
              <a:t>Введено в промышленную эксплуатацию</a:t>
            </a:r>
            <a:endParaRPr lang="ru-RU" sz="2800" b="1" dirty="0">
              <a:solidFill>
                <a:srgbClr val="231A6F"/>
              </a:solidFill>
              <a:latin typeface="Roboto Condensed" panose="02000000000000000000" pitchFamily="2" charset="0"/>
              <a:ea typeface="Roboto Condensed" panose="02000000000000000000" pitchFamily="2" charset="0"/>
            </a:endParaRPr>
          </a:p>
        </p:txBody>
      </p:sp>
      <p:pic>
        <p:nvPicPr>
          <p:cNvPr id="14" name="Рисунок 13"/>
          <p:cNvPicPr>
            <a:picLocks noChangeAspect="1"/>
          </p:cNvPicPr>
          <p:nvPr/>
        </p:nvPicPr>
        <p:blipFill>
          <a:blip r:embed="rId3">
            <a:duotone>
              <a:schemeClr val="bg2">
                <a:shade val="45000"/>
                <a:satMod val="135000"/>
              </a:schemeClr>
              <a:prstClr val="white"/>
            </a:duotone>
          </a:blip>
          <a:stretch>
            <a:fillRect/>
          </a:stretch>
        </p:blipFill>
        <p:spPr>
          <a:xfrm>
            <a:off x="8213061" y="1568344"/>
            <a:ext cx="550000" cy="591288"/>
          </a:xfrm>
          <a:prstGeom prst="rect">
            <a:avLst/>
          </a:prstGeom>
        </p:spPr>
      </p:pic>
      <p:sp>
        <p:nvSpPr>
          <p:cNvPr id="15" name="Прямоугольник 14"/>
          <p:cNvSpPr/>
          <p:nvPr/>
        </p:nvSpPr>
        <p:spPr>
          <a:xfrm>
            <a:off x="577034" y="2290346"/>
            <a:ext cx="11445077" cy="954107"/>
          </a:xfrm>
          <a:prstGeom prst="rect">
            <a:avLst/>
          </a:prstGeom>
        </p:spPr>
        <p:txBody>
          <a:bodyPr wrap="square">
            <a:spAutoFit/>
          </a:bodyPr>
          <a:lstStyle/>
          <a:p>
            <a:pPr>
              <a:spcAft>
                <a:spcPts val="0"/>
              </a:spcAft>
            </a:pPr>
            <a:r>
              <a:rPr lang="ru-RU" sz="2800" b="1" dirty="0">
                <a:solidFill>
                  <a:srgbClr val="231A6F"/>
                </a:solidFill>
                <a:latin typeface="Roboto Condensed" panose="02000000000000000000" pitchFamily="2" charset="0"/>
                <a:ea typeface="Roboto Condensed" panose="02000000000000000000" pitchFamily="2" charset="0"/>
              </a:rPr>
              <a:t>Реализован </a:t>
            </a:r>
            <a:r>
              <a:rPr lang="ru-RU" sz="2800" b="1" dirty="0" smtClean="0">
                <a:solidFill>
                  <a:srgbClr val="231A6F"/>
                </a:solidFill>
                <a:latin typeface="Roboto Condensed" panose="02000000000000000000" pitchFamily="2" charset="0"/>
                <a:ea typeface="Roboto Condensed" panose="02000000000000000000" pitchFamily="2" charset="0"/>
              </a:rPr>
              <a:t>проект </a:t>
            </a:r>
            <a:r>
              <a:rPr lang="ru-RU" sz="2800" b="1" dirty="0">
                <a:solidFill>
                  <a:srgbClr val="231A6F"/>
                </a:solidFill>
                <a:latin typeface="Roboto Condensed" panose="02000000000000000000" pitchFamily="2" charset="0"/>
                <a:ea typeface="Roboto Condensed" panose="02000000000000000000" pitchFamily="2" charset="0"/>
              </a:rPr>
              <a:t>«Мониторинг обработки налоговой и бухгалтерской отчетности</a:t>
            </a:r>
            <a:r>
              <a:rPr lang="ru-RU" sz="2800" b="1" dirty="0" smtClean="0">
                <a:solidFill>
                  <a:srgbClr val="231A6F"/>
                </a:solidFill>
                <a:latin typeface="Roboto Condensed" panose="02000000000000000000" pitchFamily="2" charset="0"/>
                <a:ea typeface="Roboto Condensed" panose="02000000000000000000" pitchFamily="2" charset="0"/>
              </a:rPr>
              <a:t>»* </a:t>
            </a:r>
            <a:r>
              <a:rPr lang="ru-RU" sz="2600" b="1" dirty="0" smtClean="0">
                <a:solidFill>
                  <a:srgbClr val="231A6F"/>
                </a:solidFill>
                <a:latin typeface="Roboto Condensed" panose="02000000000000000000" pitchFamily="2" charset="0"/>
                <a:ea typeface="Roboto Condensed" panose="02000000000000000000" pitchFamily="2" charset="0"/>
              </a:rPr>
              <a:t>(распоряжение </a:t>
            </a:r>
            <a:r>
              <a:rPr lang="ru-RU" sz="2600" b="1" dirty="0">
                <a:solidFill>
                  <a:srgbClr val="231A6F"/>
                </a:solidFill>
                <a:latin typeface="Roboto Condensed" panose="02000000000000000000" pitchFamily="2" charset="0"/>
                <a:ea typeface="Roboto Condensed" panose="02000000000000000000" pitchFamily="2" charset="0"/>
              </a:rPr>
              <a:t>ФНС России от 23.03.2020 </a:t>
            </a:r>
            <a:r>
              <a:rPr lang="ru-RU" sz="2600" b="1" dirty="0" smtClean="0">
                <a:solidFill>
                  <a:srgbClr val="231A6F"/>
                </a:solidFill>
                <a:latin typeface="Roboto Condensed" panose="02000000000000000000" pitchFamily="2" charset="0"/>
                <a:ea typeface="Roboto Condensed" panose="02000000000000000000" pitchFamily="2" charset="0"/>
              </a:rPr>
              <a:t>№ 99@)</a:t>
            </a:r>
            <a:endParaRPr lang="ru-RU" sz="2600" b="1" dirty="0">
              <a:solidFill>
                <a:srgbClr val="231A6F"/>
              </a:solidFill>
              <a:latin typeface="Roboto Condensed" panose="02000000000000000000" pitchFamily="2" charset="0"/>
              <a:ea typeface="Roboto Condensed" panose="02000000000000000000" pitchFamily="2" charset="0"/>
            </a:endParaRPr>
          </a:p>
        </p:txBody>
      </p:sp>
      <p:sp>
        <p:nvSpPr>
          <p:cNvPr id="69" name="Прямоугольник 68"/>
          <p:cNvSpPr/>
          <p:nvPr/>
        </p:nvSpPr>
        <p:spPr>
          <a:xfrm>
            <a:off x="577033" y="3216846"/>
            <a:ext cx="11445077" cy="400110"/>
          </a:xfrm>
          <a:prstGeom prst="rect">
            <a:avLst/>
          </a:prstGeom>
        </p:spPr>
        <p:txBody>
          <a:bodyPr wrap="square">
            <a:spAutoFit/>
          </a:bodyPr>
          <a:lstStyle/>
          <a:p>
            <a:pPr>
              <a:spcAft>
                <a:spcPts val="0"/>
              </a:spcAft>
            </a:pPr>
            <a:r>
              <a:rPr lang="ru-RU" sz="2000" dirty="0" smtClean="0">
                <a:solidFill>
                  <a:schemeClr val="tx1">
                    <a:lumMod val="75000"/>
                  </a:schemeClr>
                </a:solidFill>
                <a:latin typeface="Roboto Condensed" panose="02000000000000000000" pitchFamily="2" charset="0"/>
                <a:ea typeface="Roboto Condensed" panose="02000000000000000000" pitchFamily="2" charset="0"/>
              </a:rPr>
              <a:t>Приказ ФНС России о вводе в промышленную эксплуатацию от </a:t>
            </a:r>
            <a:r>
              <a:rPr lang="ru-RU" sz="2000" dirty="0">
                <a:solidFill>
                  <a:schemeClr val="tx1">
                    <a:lumMod val="75000"/>
                  </a:schemeClr>
                </a:solidFill>
                <a:latin typeface="Roboto Condensed" panose="02000000000000000000" pitchFamily="2" charset="0"/>
                <a:ea typeface="Roboto Condensed" panose="02000000000000000000" pitchFamily="2" charset="0"/>
              </a:rPr>
              <a:t>30.06.2020</a:t>
            </a:r>
            <a:r>
              <a:rPr lang="ru-RU" sz="2000" dirty="0" smtClean="0">
                <a:solidFill>
                  <a:schemeClr val="tx1">
                    <a:lumMod val="75000"/>
                  </a:schemeClr>
                </a:solidFill>
                <a:latin typeface="Roboto Condensed" panose="02000000000000000000" pitchFamily="2" charset="0"/>
                <a:ea typeface="Roboto Condensed" panose="02000000000000000000" pitchFamily="2" charset="0"/>
              </a:rPr>
              <a:t> </a:t>
            </a:r>
            <a:r>
              <a:rPr lang="ru-RU" sz="2000" dirty="0">
                <a:solidFill>
                  <a:schemeClr val="tx1">
                    <a:lumMod val="75000"/>
                  </a:schemeClr>
                </a:solidFill>
                <a:latin typeface="Roboto Condensed" panose="02000000000000000000" pitchFamily="2" charset="0"/>
                <a:ea typeface="Roboto Condensed" panose="02000000000000000000" pitchFamily="2" charset="0"/>
              </a:rPr>
              <a:t>№ ЕД-7-12/411</a:t>
            </a:r>
            <a:r>
              <a:rPr lang="ru-RU" sz="2000" dirty="0" smtClean="0">
                <a:solidFill>
                  <a:schemeClr val="tx1">
                    <a:lumMod val="75000"/>
                  </a:schemeClr>
                </a:solidFill>
                <a:latin typeface="Roboto Condensed" panose="02000000000000000000" pitchFamily="2" charset="0"/>
                <a:ea typeface="Roboto Condensed" panose="02000000000000000000" pitchFamily="2" charset="0"/>
              </a:rPr>
              <a:t>@</a:t>
            </a:r>
            <a:endParaRPr lang="ru-RU" sz="2000" dirty="0">
              <a:solidFill>
                <a:schemeClr val="tx1">
                  <a:lumMod val="75000"/>
                </a:schemeClr>
              </a:solidFill>
              <a:latin typeface="Roboto Condensed" panose="02000000000000000000" pitchFamily="2" charset="0"/>
              <a:ea typeface="Roboto Condensed" panose="02000000000000000000" pitchFamily="2" charset="0"/>
            </a:endParaRPr>
          </a:p>
        </p:txBody>
      </p:sp>
      <p:sp>
        <p:nvSpPr>
          <p:cNvPr id="45" name="Прямоугольник 44"/>
          <p:cNvSpPr/>
          <p:nvPr/>
        </p:nvSpPr>
        <p:spPr>
          <a:xfrm>
            <a:off x="708387" y="5805264"/>
            <a:ext cx="11112249" cy="1015663"/>
          </a:xfrm>
          <a:prstGeom prst="rect">
            <a:avLst/>
          </a:prstGeom>
        </p:spPr>
        <p:txBody>
          <a:bodyPr wrap="square">
            <a:spAutoFit/>
          </a:bodyPr>
          <a:lstStyle/>
          <a:p>
            <a:pPr algn="just">
              <a:spcAft>
                <a:spcPts val="0"/>
              </a:spcAft>
            </a:pPr>
            <a:r>
              <a:rPr lang="ru-RU" sz="1800" b="1" dirty="0">
                <a:solidFill>
                  <a:srgbClr val="231A6F"/>
                </a:solidFill>
                <a:latin typeface="Roboto Condensed" panose="02000000000000000000" pitchFamily="2" charset="0"/>
                <a:ea typeface="Roboto Condensed" panose="02000000000000000000" pitchFamily="2" charset="0"/>
                <a:cs typeface="Arial" pitchFamily="34" charset="0"/>
              </a:rPr>
              <a:t>Количество технологических процессов, охваченных мониторингом в АИС «Налог-3» - </a:t>
            </a:r>
            <a:r>
              <a:rPr lang="ru-RU" b="1" dirty="0">
                <a:solidFill>
                  <a:srgbClr val="231A6F"/>
                </a:solidFill>
                <a:latin typeface="Roboto Condensed" panose="02000000000000000000" pitchFamily="2" charset="0"/>
                <a:ea typeface="Roboto Condensed" panose="02000000000000000000" pitchFamily="2" charset="0"/>
                <a:cs typeface="Arial" pitchFamily="34" charset="0"/>
              </a:rPr>
              <a:t>7</a:t>
            </a:r>
            <a:r>
              <a:rPr lang="ru-RU" sz="1800" b="1" dirty="0">
                <a:solidFill>
                  <a:srgbClr val="231A6F"/>
                </a:solidFill>
                <a:latin typeface="Roboto Condensed" panose="02000000000000000000" pitchFamily="2" charset="0"/>
                <a:ea typeface="Roboto Condensed" panose="02000000000000000000" pitchFamily="2" charset="0"/>
                <a:cs typeface="Arial" pitchFamily="34" charset="0"/>
              </a:rPr>
              <a:t>:</a:t>
            </a:r>
          </a:p>
          <a:p>
            <a:pPr marL="171450" indent="-171450" algn="just">
              <a:spcAft>
                <a:spcPts val="0"/>
              </a:spcAft>
              <a:buFontTx/>
              <a:buChar char="-"/>
            </a:pPr>
            <a:r>
              <a:rPr lang="ru-RU" sz="1800" b="1" dirty="0" smtClean="0">
                <a:latin typeface="Roboto Condensed" panose="020B0604020202020204" charset="0"/>
                <a:ea typeface="Roboto Condensed" panose="020B0604020202020204" charset="0"/>
              </a:rPr>
              <a:t>3 </a:t>
            </a:r>
            <a:r>
              <a:rPr lang="ru-RU" sz="1800" b="1" dirty="0">
                <a:latin typeface="Roboto Condensed" panose="020B0604020202020204" charset="0"/>
                <a:ea typeface="Roboto Condensed" panose="020B0604020202020204" charset="0"/>
              </a:rPr>
              <a:t>технологических </a:t>
            </a:r>
            <a:r>
              <a:rPr lang="ru-RU" sz="1800" b="1" dirty="0" smtClean="0">
                <a:latin typeface="Roboto Condensed" panose="020B0604020202020204" charset="0"/>
                <a:ea typeface="Roboto Condensed" panose="020B0604020202020204" charset="0"/>
              </a:rPr>
              <a:t>процесса</a:t>
            </a:r>
            <a:r>
              <a:rPr lang="ru-RU" sz="1800" dirty="0" smtClean="0">
                <a:latin typeface="Roboto Condensed" panose="020B0604020202020204" charset="0"/>
                <a:ea typeface="Roboto Condensed" panose="020B0604020202020204" charset="0"/>
              </a:rPr>
              <a:t>, </a:t>
            </a:r>
            <a:r>
              <a:rPr lang="ru-RU" sz="1800" dirty="0">
                <a:latin typeface="Roboto Condensed" panose="020B0604020202020204" charset="0"/>
                <a:ea typeface="Roboto Condensed" panose="020B0604020202020204" charset="0"/>
              </a:rPr>
              <a:t>обеспечивающих прием и обработку </a:t>
            </a:r>
            <a:r>
              <a:rPr lang="ru-RU" sz="1800" dirty="0" smtClean="0">
                <a:latin typeface="Roboto Condensed" panose="020B0604020202020204" charset="0"/>
                <a:ea typeface="Roboto Condensed" panose="020B0604020202020204" charset="0"/>
              </a:rPr>
              <a:t>НБО</a:t>
            </a:r>
          </a:p>
          <a:p>
            <a:pPr marL="171450" indent="-171450" algn="just">
              <a:spcAft>
                <a:spcPts val="0"/>
              </a:spcAft>
              <a:buFontTx/>
              <a:buChar char="-"/>
            </a:pPr>
            <a:r>
              <a:rPr lang="ru-RU" sz="1800" b="1" dirty="0">
                <a:latin typeface="Roboto Condensed" panose="020B0604020202020204" charset="0"/>
                <a:ea typeface="Roboto Condensed" panose="020B0604020202020204" charset="0"/>
              </a:rPr>
              <a:t>4</a:t>
            </a:r>
            <a:r>
              <a:rPr lang="ru-RU" sz="1800" b="1" dirty="0" smtClean="0">
                <a:latin typeface="Roboto Condensed" panose="020B0604020202020204" charset="0"/>
                <a:ea typeface="Roboto Condensed" panose="020B0604020202020204" charset="0"/>
              </a:rPr>
              <a:t> </a:t>
            </a:r>
            <a:r>
              <a:rPr lang="ru-RU" sz="1800" b="1" dirty="0">
                <a:latin typeface="Roboto Condensed" panose="020B0604020202020204" charset="0"/>
                <a:ea typeface="Roboto Condensed" panose="020B0604020202020204" charset="0"/>
              </a:rPr>
              <a:t>технологических </a:t>
            </a:r>
            <a:r>
              <a:rPr lang="ru-RU" sz="1800" b="1" dirty="0" smtClean="0">
                <a:latin typeface="Roboto Condensed" panose="020B0604020202020204" charset="0"/>
                <a:ea typeface="Roboto Condensed" panose="020B0604020202020204" charset="0"/>
              </a:rPr>
              <a:t>процесса, </a:t>
            </a:r>
            <a:r>
              <a:rPr lang="ru-RU" sz="1800" dirty="0">
                <a:latin typeface="Roboto Condensed" panose="020B0604020202020204" charset="0"/>
                <a:ea typeface="Roboto Condensed" panose="020B0604020202020204" charset="0"/>
              </a:rPr>
              <a:t>обеспечивающих </a:t>
            </a:r>
            <a:r>
              <a:rPr lang="ru-RU" sz="1800" dirty="0" smtClean="0">
                <a:latin typeface="Roboto Condensed" panose="020B0604020202020204" charset="0"/>
                <a:ea typeface="Roboto Condensed" panose="020B0604020202020204" charset="0"/>
              </a:rPr>
              <a:t>проведение КНП и оформление ее результатов</a:t>
            </a:r>
            <a:endParaRPr lang="ru-RU" sz="1800" dirty="0">
              <a:solidFill>
                <a:schemeClr val="tx1">
                  <a:lumMod val="75000"/>
                </a:schemeClr>
              </a:solidFill>
              <a:latin typeface="Roboto Condensed" panose="020B0604020202020204" charset="0"/>
              <a:ea typeface="Roboto Condensed" panose="020B0604020202020204" charset="0"/>
            </a:endParaRPr>
          </a:p>
        </p:txBody>
      </p:sp>
      <p:sp>
        <p:nvSpPr>
          <p:cNvPr id="46" name="Прямоугольник 45"/>
          <p:cNvSpPr/>
          <p:nvPr/>
        </p:nvSpPr>
        <p:spPr>
          <a:xfrm>
            <a:off x="593520" y="5776374"/>
            <a:ext cx="262712" cy="369332"/>
          </a:xfrm>
          <a:prstGeom prst="rect">
            <a:avLst/>
          </a:prstGeom>
        </p:spPr>
        <p:txBody>
          <a:bodyPr wrap="square">
            <a:spAutoFit/>
          </a:bodyPr>
          <a:lstStyle/>
          <a:p>
            <a:pPr algn="just">
              <a:spcAft>
                <a:spcPts val="0"/>
              </a:spcAft>
            </a:pPr>
            <a:r>
              <a:rPr lang="ru-RU" sz="1800" b="1" dirty="0" smtClean="0">
                <a:solidFill>
                  <a:srgbClr val="231A6F"/>
                </a:solidFill>
                <a:latin typeface="Roboto Condensed" panose="02000000000000000000" pitchFamily="2" charset="0"/>
                <a:ea typeface="Roboto Condensed" panose="02000000000000000000" pitchFamily="2" charset="0"/>
                <a:cs typeface="Arial" pitchFamily="34" charset="0"/>
              </a:rPr>
              <a:t>*</a:t>
            </a:r>
            <a:endParaRPr lang="ru-RU" sz="1800" b="1" dirty="0">
              <a:solidFill>
                <a:srgbClr val="231A6F"/>
              </a:solidFill>
              <a:latin typeface="Roboto Condensed" panose="02000000000000000000" pitchFamily="2" charset="0"/>
              <a:ea typeface="Roboto Condensed" panose="02000000000000000000" pitchFamily="2" charset="0"/>
              <a:cs typeface="Arial" pitchFamily="34" charset="0"/>
            </a:endParaRPr>
          </a:p>
        </p:txBody>
      </p:sp>
    </p:spTree>
    <p:extLst>
      <p:ext uri="{BB962C8B-B14F-4D97-AF65-F5344CB8AC3E}">
        <p14:creationId xmlns:p14="http://schemas.microsoft.com/office/powerpoint/2010/main" val="740396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ОФИЦИАЛЬНЫЙ САЙТ </a:t>
            </a:r>
            <a:br>
              <a:rPr lang="ru-RU" b="1" dirty="0">
                <a:solidFill>
                  <a:schemeClr val="tx1">
                    <a:lumMod val="75000"/>
                  </a:schemeClr>
                </a:solidFill>
                <a:latin typeface="Roboto Condensed" panose="02000000000000000000" pitchFamily="2" charset="0"/>
              </a:rPr>
            </a:br>
            <a:r>
              <a:rPr lang="ru-RU" b="1" dirty="0">
                <a:solidFill>
                  <a:schemeClr val="tx1">
                    <a:lumMod val="75000"/>
                  </a:schemeClr>
                </a:solidFill>
                <a:latin typeface="Roboto Condensed" panose="02000000000000000000" pitchFamily="2" charset="0"/>
              </a:rPr>
              <a:t>ФНС РОССИИ И СЕРВИСЫ</a:t>
            </a: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53" name="Arc 6">
            <a:extLst>
              <a:ext uri="{FF2B5EF4-FFF2-40B4-BE49-F238E27FC236}">
                <a16:creationId xmlns:a16="http://schemas.microsoft.com/office/drawing/2014/main" xmlns="" id="{E815A63A-CF28-4A61-A111-81E8FB1ED97E}"/>
              </a:ext>
            </a:extLst>
          </p:cNvPr>
          <p:cNvSpPr/>
          <p:nvPr/>
        </p:nvSpPr>
        <p:spPr>
          <a:xfrm>
            <a:off x="1897808" y="2328767"/>
            <a:ext cx="8655445" cy="4088565"/>
          </a:xfrm>
          <a:prstGeom prst="arc">
            <a:avLst>
              <a:gd name="adj1" fmla="val 16200000"/>
              <a:gd name="adj2" fmla="val 11083"/>
            </a:avLst>
          </a:prstGeom>
          <a:ln w="190500" cap="rnd">
            <a:solidFill>
              <a:srgbClr val="21176A"/>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p>
        </p:txBody>
      </p:sp>
      <p:sp>
        <p:nvSpPr>
          <p:cNvPr id="54" name="Arc 7">
            <a:extLst>
              <a:ext uri="{FF2B5EF4-FFF2-40B4-BE49-F238E27FC236}">
                <a16:creationId xmlns:a16="http://schemas.microsoft.com/office/drawing/2014/main" xmlns="" id="{4E9C6883-34A2-4F00-9289-5BAB2D2AFC30}"/>
              </a:ext>
            </a:extLst>
          </p:cNvPr>
          <p:cNvSpPr/>
          <p:nvPr/>
        </p:nvSpPr>
        <p:spPr>
          <a:xfrm>
            <a:off x="3431704" y="2794744"/>
            <a:ext cx="5364805" cy="2999701"/>
          </a:xfrm>
          <a:prstGeom prst="arc">
            <a:avLst>
              <a:gd name="adj1" fmla="val 16200000"/>
              <a:gd name="adj2" fmla="val 7689"/>
            </a:avLst>
          </a:prstGeom>
          <a:ln w="190500" cap="rnd">
            <a:solidFill>
              <a:srgbClr val="21176A"/>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p>
        </p:txBody>
      </p:sp>
      <p:sp>
        <p:nvSpPr>
          <p:cNvPr id="55" name="Arc 8">
            <a:extLst>
              <a:ext uri="{FF2B5EF4-FFF2-40B4-BE49-F238E27FC236}">
                <a16:creationId xmlns:a16="http://schemas.microsoft.com/office/drawing/2014/main" xmlns="" id="{3713E51A-62FD-4EA5-A200-43089B93A1E4}"/>
              </a:ext>
            </a:extLst>
          </p:cNvPr>
          <p:cNvSpPr/>
          <p:nvPr/>
        </p:nvSpPr>
        <p:spPr>
          <a:xfrm>
            <a:off x="5015880" y="3258979"/>
            <a:ext cx="1982704" cy="1949091"/>
          </a:xfrm>
          <a:prstGeom prst="arc">
            <a:avLst>
              <a:gd name="adj1" fmla="val 16200000"/>
              <a:gd name="adj2" fmla="val 142502"/>
            </a:avLst>
          </a:prstGeom>
          <a:ln w="190500" cap="rnd">
            <a:solidFill>
              <a:srgbClr val="21176A"/>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p>
        </p:txBody>
      </p:sp>
      <p:sp>
        <p:nvSpPr>
          <p:cNvPr id="57" name="Arc 22">
            <a:extLst>
              <a:ext uri="{FF2B5EF4-FFF2-40B4-BE49-F238E27FC236}">
                <a16:creationId xmlns:a16="http://schemas.microsoft.com/office/drawing/2014/main" xmlns="" id="{0963990B-D3F9-4E2F-836C-09163D39456A}"/>
              </a:ext>
            </a:extLst>
          </p:cNvPr>
          <p:cNvSpPr/>
          <p:nvPr/>
        </p:nvSpPr>
        <p:spPr>
          <a:xfrm flipH="1">
            <a:off x="1740654" y="2328767"/>
            <a:ext cx="8655445" cy="4088565"/>
          </a:xfrm>
          <a:prstGeom prst="arc">
            <a:avLst>
              <a:gd name="adj1" fmla="val 16200000"/>
              <a:gd name="adj2" fmla="val 21534639"/>
            </a:avLst>
          </a:prstGeom>
          <a:ln w="190500" cap="rnd">
            <a:solidFill>
              <a:srgbClr val="21176A"/>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p>
        </p:txBody>
      </p:sp>
      <p:sp>
        <p:nvSpPr>
          <p:cNvPr id="59" name="Arc 23">
            <a:extLst>
              <a:ext uri="{FF2B5EF4-FFF2-40B4-BE49-F238E27FC236}">
                <a16:creationId xmlns:a16="http://schemas.microsoft.com/office/drawing/2014/main" xmlns="" id="{C541AE41-9F49-4174-9BF5-CACBC0E3F2E5}"/>
              </a:ext>
            </a:extLst>
          </p:cNvPr>
          <p:cNvSpPr/>
          <p:nvPr/>
        </p:nvSpPr>
        <p:spPr>
          <a:xfrm flipH="1">
            <a:off x="3503503" y="2794744"/>
            <a:ext cx="5364805" cy="2999701"/>
          </a:xfrm>
          <a:prstGeom prst="arc">
            <a:avLst>
              <a:gd name="adj1" fmla="val 16200000"/>
              <a:gd name="adj2" fmla="val 21583315"/>
            </a:avLst>
          </a:prstGeom>
          <a:ln w="190500" cap="rnd">
            <a:solidFill>
              <a:srgbClr val="21176A"/>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p>
        </p:txBody>
      </p:sp>
      <p:sp>
        <p:nvSpPr>
          <p:cNvPr id="60" name="Arc 24">
            <a:extLst>
              <a:ext uri="{FF2B5EF4-FFF2-40B4-BE49-F238E27FC236}">
                <a16:creationId xmlns:a16="http://schemas.microsoft.com/office/drawing/2014/main" xmlns="" id="{767797A2-EE6C-452D-B370-9B4067D8D7A0}"/>
              </a:ext>
            </a:extLst>
          </p:cNvPr>
          <p:cNvSpPr/>
          <p:nvPr/>
        </p:nvSpPr>
        <p:spPr>
          <a:xfrm flipH="1">
            <a:off x="5301428" y="3258979"/>
            <a:ext cx="1982704" cy="1949091"/>
          </a:xfrm>
          <a:prstGeom prst="arc">
            <a:avLst>
              <a:gd name="adj1" fmla="val 16200000"/>
              <a:gd name="adj2" fmla="val 173907"/>
            </a:avLst>
          </a:prstGeom>
          <a:ln w="190500" cap="rnd">
            <a:solidFill>
              <a:srgbClr val="21176A"/>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p>
        </p:txBody>
      </p:sp>
      <p:sp>
        <p:nvSpPr>
          <p:cNvPr id="61" name="Oval 29">
            <a:extLst>
              <a:ext uri="{FF2B5EF4-FFF2-40B4-BE49-F238E27FC236}">
                <a16:creationId xmlns:a16="http://schemas.microsoft.com/office/drawing/2014/main" xmlns="" id="{467D1EB1-E1A3-4EDE-8B6C-2D36E504EAB1}"/>
              </a:ext>
            </a:extLst>
          </p:cNvPr>
          <p:cNvSpPr/>
          <p:nvPr/>
        </p:nvSpPr>
        <p:spPr>
          <a:xfrm>
            <a:off x="4922144" y="944724"/>
            <a:ext cx="2606773" cy="2606773"/>
          </a:xfrm>
          <a:prstGeom prst="ellipse">
            <a:avLst/>
          </a:prstGeom>
          <a:solidFill>
            <a:schemeClr val="bg1"/>
          </a:solidFill>
          <a:ln>
            <a:noFill/>
          </a:ln>
          <a:effectLst>
            <a:outerShdw blurRad="596900" sx="102000" sy="102000" algn="ctr" rotWithShape="0">
              <a:prstClr val="black">
                <a:alpha val="3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9" name="TextBox 108">
            <a:extLst>
              <a:ext uri="{FF2B5EF4-FFF2-40B4-BE49-F238E27FC236}">
                <a16:creationId xmlns:a16="http://schemas.microsoft.com/office/drawing/2014/main" xmlns="" id="{FA3AEBA1-D49B-4FB1-B1F4-D6178A239F5A}"/>
              </a:ext>
            </a:extLst>
          </p:cNvPr>
          <p:cNvSpPr txBox="1"/>
          <p:nvPr/>
        </p:nvSpPr>
        <p:spPr>
          <a:xfrm>
            <a:off x="5235463" y="1319615"/>
            <a:ext cx="1980135" cy="1883593"/>
          </a:xfrm>
          <a:prstGeom prst="rect">
            <a:avLst/>
          </a:prstGeom>
          <a:noFill/>
        </p:spPr>
        <p:txBody>
          <a:bodyPr wrap="square">
            <a:spAutoFit/>
          </a:bodyPr>
          <a:lstStyle/>
          <a:p>
            <a:pPr algn="ctr">
              <a:lnSpc>
                <a:spcPct val="100000"/>
              </a:lnSpc>
            </a:pPr>
            <a:r>
              <a:rPr lang="ru-RU" sz="1100" b="1" strike="noStrike" spc="-1" dirty="0">
                <a:solidFill>
                  <a:schemeClr val="tx1">
                    <a:lumMod val="75000"/>
                  </a:schemeClr>
                </a:solidFill>
                <a:latin typeface="Roboto Condensed" panose="02000000000000000000" pitchFamily="2" charset="0"/>
                <a:ea typeface="Roboto Condensed" panose="02000000000000000000" pitchFamily="2" charset="0"/>
              </a:rPr>
              <a:t>НА САЙТЕ ФНС РОССИИ ПРЕДСТАВЛЕНО БОЛЕЕ </a:t>
            </a:r>
          </a:p>
          <a:p>
            <a:pPr algn="ctr">
              <a:lnSpc>
                <a:spcPct val="90000"/>
              </a:lnSpc>
            </a:pPr>
            <a:r>
              <a:rPr lang="ru-RU" sz="9600" b="1" spc="-1" dirty="0">
                <a:solidFill>
                  <a:schemeClr val="tx1">
                    <a:lumMod val="75000"/>
                  </a:schemeClr>
                </a:solidFill>
                <a:latin typeface="Roboto Condensed" panose="02000000000000000000" pitchFamily="2" charset="0"/>
                <a:ea typeface="Roboto Condensed" panose="02000000000000000000" pitchFamily="2" charset="0"/>
              </a:rPr>
              <a:t>6</a:t>
            </a:r>
            <a:r>
              <a:rPr lang="ru-RU" sz="9600" b="1" strike="noStrike" spc="-1" dirty="0" smtClean="0">
                <a:solidFill>
                  <a:schemeClr val="tx1">
                    <a:lumMod val="75000"/>
                  </a:schemeClr>
                </a:solidFill>
                <a:latin typeface="Roboto Condensed" panose="02000000000000000000" pitchFamily="2" charset="0"/>
                <a:ea typeface="Roboto Condensed" panose="02000000000000000000" pitchFamily="2" charset="0"/>
              </a:rPr>
              <a:t>0</a:t>
            </a:r>
            <a:endParaRPr lang="ru-RU" sz="9600" b="1" strike="noStrike" spc="-1" dirty="0">
              <a:solidFill>
                <a:schemeClr val="tx1">
                  <a:lumMod val="75000"/>
                </a:schemeClr>
              </a:solidFill>
              <a:latin typeface="Roboto Condensed" panose="02000000000000000000" pitchFamily="2" charset="0"/>
              <a:ea typeface="Roboto Condensed" panose="02000000000000000000" pitchFamily="2" charset="0"/>
            </a:endParaRPr>
          </a:p>
          <a:p>
            <a:pPr algn="ctr">
              <a:lnSpc>
                <a:spcPct val="40000"/>
              </a:lnSpc>
            </a:pPr>
            <a:r>
              <a:rPr lang="ru-RU" sz="2000" b="1" strike="noStrike" spc="-1" dirty="0">
                <a:solidFill>
                  <a:schemeClr val="tx1">
                    <a:lumMod val="75000"/>
                  </a:schemeClr>
                </a:solidFill>
                <a:latin typeface="Roboto Condensed" panose="02000000000000000000" pitchFamily="2" charset="0"/>
                <a:ea typeface="Roboto Condensed" panose="02000000000000000000" pitchFamily="2" charset="0"/>
              </a:rPr>
              <a:t> СЕРВИСОВ</a:t>
            </a:r>
            <a:endParaRPr lang="ru-RU" sz="1100" b="1" strike="noStrike" spc="-1" dirty="0">
              <a:solidFill>
                <a:schemeClr val="tx1">
                  <a:lumMod val="75000"/>
                </a:schemeClr>
              </a:solidFill>
              <a:latin typeface="Roboto Condensed" panose="02000000000000000000" pitchFamily="2" charset="0"/>
              <a:ea typeface="Roboto Condensed" panose="02000000000000000000" pitchFamily="2" charset="0"/>
            </a:endParaRPr>
          </a:p>
        </p:txBody>
      </p:sp>
      <p:sp>
        <p:nvSpPr>
          <p:cNvPr id="113" name="TextBox 112">
            <a:extLst>
              <a:ext uri="{FF2B5EF4-FFF2-40B4-BE49-F238E27FC236}">
                <a16:creationId xmlns:a16="http://schemas.microsoft.com/office/drawing/2014/main" xmlns="" id="{8B99C9D5-18F8-44FA-B4B6-2E9FB350C729}"/>
              </a:ext>
            </a:extLst>
          </p:cNvPr>
          <p:cNvSpPr txBox="1"/>
          <p:nvPr/>
        </p:nvSpPr>
        <p:spPr>
          <a:xfrm>
            <a:off x="9882466" y="4795572"/>
            <a:ext cx="1564268" cy="246221"/>
          </a:xfrm>
          <a:prstGeom prst="rect">
            <a:avLst/>
          </a:prstGeom>
          <a:noFill/>
        </p:spPr>
        <p:txBody>
          <a:bodyPr wrap="square" anchor="ctr">
            <a:spAutoFit/>
          </a:bodyPr>
          <a:lstStyle/>
          <a:p>
            <a:pPr algn="ctr">
              <a:lnSpc>
                <a:spcPct val="100000"/>
              </a:lnSpc>
            </a:pPr>
            <a:r>
              <a:rPr lang="ru-RU" sz="1000" b="1" strike="noStrike" spc="-1" dirty="0" smtClean="0">
                <a:solidFill>
                  <a:srgbClr val="404040"/>
                </a:solidFill>
                <a:latin typeface="Roboto Condensed" panose="02000000000000000000" pitchFamily="2" charset="0"/>
                <a:ea typeface="Roboto Condensed" panose="02000000000000000000" pitchFamily="2" charset="0"/>
              </a:rPr>
              <a:t>«ПРОЗРАЧНЫЙ БИЗНЕС» </a:t>
            </a:r>
            <a:endParaRPr lang="ru-RU" sz="1000" b="1" strike="noStrike" spc="-1" dirty="0">
              <a:solidFill>
                <a:srgbClr val="404040"/>
              </a:solidFill>
              <a:latin typeface="Roboto Condensed" panose="02000000000000000000" pitchFamily="2" charset="0"/>
              <a:ea typeface="Roboto Condensed" panose="02000000000000000000" pitchFamily="2" charset="0"/>
            </a:endParaRPr>
          </a:p>
        </p:txBody>
      </p:sp>
      <p:sp>
        <p:nvSpPr>
          <p:cNvPr id="125" name="Прямоугольник 124">
            <a:extLst>
              <a:ext uri="{FF2B5EF4-FFF2-40B4-BE49-F238E27FC236}">
                <a16:creationId xmlns:a16="http://schemas.microsoft.com/office/drawing/2014/main" xmlns="" id="{3315A0DC-0371-4837-B20F-3F9B5C0B07F7}"/>
              </a:ext>
            </a:extLst>
          </p:cNvPr>
          <p:cNvSpPr/>
          <p:nvPr/>
        </p:nvSpPr>
        <p:spPr>
          <a:xfrm>
            <a:off x="9644836" y="6146140"/>
            <a:ext cx="1978710" cy="461665"/>
          </a:xfrm>
          <a:prstGeom prst="rect">
            <a:avLst/>
          </a:prstGeom>
        </p:spPr>
        <p:txBody>
          <a:bodyPr wrap="square">
            <a:spAutoFit/>
          </a:bodyPr>
          <a:lstStyle/>
          <a:p>
            <a:pPr algn="ctr"/>
            <a:r>
              <a:rPr lang="ru-RU" sz="1200" b="1" dirty="0" smtClean="0">
                <a:solidFill>
                  <a:schemeClr val="tx1">
                    <a:lumMod val="75000"/>
                  </a:schemeClr>
                </a:solidFill>
                <a:latin typeface="Roboto Condensed" panose="02000000000000000000" pitchFamily="2" charset="0"/>
                <a:ea typeface="Roboto Condensed" panose="02000000000000000000" pitchFamily="2" charset="0"/>
              </a:rPr>
              <a:t>МЛН ОБРАЩЕНИЙ К </a:t>
            </a:r>
            <a:r>
              <a:rPr lang="en-US" sz="1200" b="1" dirty="0" smtClean="0">
                <a:solidFill>
                  <a:schemeClr val="tx1">
                    <a:lumMod val="75000"/>
                  </a:schemeClr>
                </a:solidFill>
                <a:latin typeface="Roboto Condensed" panose="02000000000000000000" pitchFamily="2" charset="0"/>
                <a:ea typeface="Roboto Condensed" panose="02000000000000000000" pitchFamily="2" charset="0"/>
              </a:rPr>
              <a:t>WEB-</a:t>
            </a:r>
            <a:r>
              <a:rPr lang="ru-RU" sz="1200" b="1" dirty="0" smtClean="0">
                <a:solidFill>
                  <a:schemeClr val="tx1">
                    <a:lumMod val="75000"/>
                  </a:schemeClr>
                </a:solidFill>
                <a:latin typeface="Roboto Condensed" panose="02000000000000000000" pitchFamily="2" charset="0"/>
                <a:ea typeface="Roboto Condensed" panose="02000000000000000000" pitchFamily="2" charset="0"/>
              </a:rPr>
              <a:t>СЕРВИСУ </a:t>
            </a:r>
            <a:endParaRPr lang="ru-RU" sz="1200" b="1" dirty="0">
              <a:solidFill>
                <a:schemeClr val="tx1">
                  <a:lumMod val="75000"/>
                </a:schemeClr>
              </a:solidFill>
              <a:latin typeface="Roboto Condensed" panose="02000000000000000000" pitchFamily="2" charset="0"/>
              <a:ea typeface="Roboto Condensed" panose="02000000000000000000" pitchFamily="2" charset="0"/>
            </a:endParaRPr>
          </a:p>
        </p:txBody>
      </p:sp>
      <p:sp>
        <p:nvSpPr>
          <p:cNvPr id="126" name="Прямоугольник 125">
            <a:extLst>
              <a:ext uri="{FF2B5EF4-FFF2-40B4-BE49-F238E27FC236}">
                <a16:creationId xmlns:a16="http://schemas.microsoft.com/office/drawing/2014/main" xmlns="" id="{69E20E7C-6DE9-447E-B890-2AB8577B38CD}"/>
              </a:ext>
            </a:extLst>
          </p:cNvPr>
          <p:cNvSpPr/>
          <p:nvPr/>
        </p:nvSpPr>
        <p:spPr>
          <a:xfrm>
            <a:off x="9808834" y="5313402"/>
            <a:ext cx="1650714" cy="707886"/>
          </a:xfrm>
          <a:prstGeom prst="rect">
            <a:avLst/>
          </a:prstGeom>
        </p:spPr>
        <p:txBody>
          <a:bodyPr wrap="square">
            <a:spAutoFit/>
          </a:bodyPr>
          <a:lstStyle/>
          <a:p>
            <a:pPr algn="ctr"/>
            <a:r>
              <a:rPr lang="en-US" sz="4000" b="1" dirty="0" smtClean="0">
                <a:solidFill>
                  <a:srgbClr val="21176A"/>
                </a:solidFill>
                <a:latin typeface="Roboto Condensed" panose="02000000000000000000" pitchFamily="2" charset="0"/>
                <a:ea typeface="Roboto Condensed" panose="02000000000000000000" pitchFamily="2" charset="0"/>
              </a:rPr>
              <a:t>&gt;</a:t>
            </a:r>
            <a:r>
              <a:rPr lang="ru-RU" sz="4000" b="1" dirty="0" smtClean="0">
                <a:solidFill>
                  <a:srgbClr val="21176A"/>
                </a:solidFill>
                <a:latin typeface="Roboto Condensed" panose="02000000000000000000" pitchFamily="2" charset="0"/>
                <a:ea typeface="Roboto Condensed" panose="02000000000000000000" pitchFamily="2" charset="0"/>
              </a:rPr>
              <a:t>311,2</a:t>
            </a:r>
            <a:endParaRPr lang="ru-RU" sz="4000" b="1" dirty="0">
              <a:solidFill>
                <a:srgbClr val="21176A"/>
              </a:solidFill>
              <a:latin typeface="Roboto Condensed" panose="02000000000000000000" pitchFamily="2" charset="0"/>
              <a:ea typeface="Roboto Condensed" panose="02000000000000000000" pitchFamily="2" charset="0"/>
            </a:endParaRPr>
          </a:p>
        </p:txBody>
      </p:sp>
      <p:sp>
        <p:nvSpPr>
          <p:cNvPr id="114" name="TextBox 113">
            <a:extLst>
              <a:ext uri="{FF2B5EF4-FFF2-40B4-BE49-F238E27FC236}">
                <a16:creationId xmlns:a16="http://schemas.microsoft.com/office/drawing/2014/main" xmlns="" id="{A5540AC1-032D-43A5-8A89-CA9B12CE8203}"/>
              </a:ext>
            </a:extLst>
          </p:cNvPr>
          <p:cNvSpPr txBox="1"/>
          <p:nvPr/>
        </p:nvSpPr>
        <p:spPr>
          <a:xfrm>
            <a:off x="7944902" y="4509600"/>
            <a:ext cx="1703708" cy="861774"/>
          </a:xfrm>
          <a:prstGeom prst="rect">
            <a:avLst/>
          </a:prstGeom>
          <a:noFill/>
        </p:spPr>
        <p:txBody>
          <a:bodyPr wrap="square">
            <a:spAutoFit/>
          </a:bodyPr>
          <a:lstStyle/>
          <a:p>
            <a:pPr algn="ctr">
              <a:lnSpc>
                <a:spcPct val="100000"/>
              </a:lnSpc>
            </a:pPr>
            <a:r>
              <a:rPr lang="ru-RU" sz="1000" b="1" spc="-1" dirty="0" smtClean="0">
                <a:solidFill>
                  <a:srgbClr val="404040"/>
                </a:solidFill>
                <a:latin typeface="Roboto Condensed" panose="02000000000000000000" pitchFamily="2" charset="0"/>
                <a:ea typeface="Roboto Condensed" panose="02000000000000000000" pitchFamily="2" charset="0"/>
              </a:rPr>
              <a:t>«СВЕДЕНИЯ О ЮР. ЛИЦАХ И ИП, В ОТНОШЕНИИ КОТОРЫХ ПРЕДСТАВЛЕНЫ ДОКУМЕНТЫ ДЛЯ ГОС. РЕГИСТРАЦИИ»</a:t>
            </a:r>
            <a:endParaRPr lang="ru-RU" sz="1000" b="1" strike="noStrike" spc="-1" dirty="0">
              <a:solidFill>
                <a:srgbClr val="404040"/>
              </a:solidFill>
              <a:latin typeface="Roboto Condensed" panose="02000000000000000000" pitchFamily="2" charset="0"/>
              <a:ea typeface="Roboto Condensed" panose="02000000000000000000" pitchFamily="2" charset="0"/>
            </a:endParaRPr>
          </a:p>
        </p:txBody>
      </p:sp>
      <p:sp>
        <p:nvSpPr>
          <p:cNvPr id="127" name="Прямоугольник 126">
            <a:extLst>
              <a:ext uri="{FF2B5EF4-FFF2-40B4-BE49-F238E27FC236}">
                <a16:creationId xmlns:a16="http://schemas.microsoft.com/office/drawing/2014/main" xmlns="" id="{6F4C683F-5D6E-45F4-A6F9-7E474F9A3DD7}"/>
              </a:ext>
            </a:extLst>
          </p:cNvPr>
          <p:cNvSpPr/>
          <p:nvPr/>
        </p:nvSpPr>
        <p:spPr>
          <a:xfrm>
            <a:off x="7822640" y="6146140"/>
            <a:ext cx="1978710" cy="461665"/>
          </a:xfrm>
          <a:prstGeom prst="rect">
            <a:avLst/>
          </a:prstGeom>
        </p:spPr>
        <p:txBody>
          <a:bodyPr wrap="square">
            <a:spAutoFit/>
          </a:bodyPr>
          <a:lstStyle/>
          <a:p>
            <a:pPr algn="ctr"/>
            <a:r>
              <a:rPr lang="ru-RU" sz="1200" b="1" dirty="0">
                <a:solidFill>
                  <a:schemeClr val="tx1">
                    <a:lumMod val="75000"/>
                  </a:schemeClr>
                </a:solidFill>
                <a:latin typeface="Roboto Condensed" panose="02000000000000000000" pitchFamily="2" charset="0"/>
                <a:ea typeface="Roboto Condensed" panose="02000000000000000000" pitchFamily="2" charset="0"/>
              </a:rPr>
              <a:t>МЛН </a:t>
            </a:r>
            <a:br>
              <a:rPr lang="ru-RU" sz="1200" b="1" dirty="0">
                <a:solidFill>
                  <a:schemeClr val="tx1">
                    <a:lumMod val="75000"/>
                  </a:schemeClr>
                </a:solidFill>
                <a:latin typeface="Roboto Condensed" panose="02000000000000000000" pitchFamily="2" charset="0"/>
                <a:ea typeface="Roboto Condensed" panose="02000000000000000000" pitchFamily="2" charset="0"/>
              </a:rPr>
            </a:br>
            <a:r>
              <a:rPr lang="ru-RU" sz="1200" b="1" dirty="0">
                <a:solidFill>
                  <a:schemeClr val="tx1">
                    <a:lumMod val="75000"/>
                  </a:schemeClr>
                </a:solidFill>
                <a:latin typeface="Roboto Condensed" panose="02000000000000000000" pitchFamily="2" charset="0"/>
                <a:ea typeface="Roboto Condensed" panose="02000000000000000000" pitchFamily="2" charset="0"/>
              </a:rPr>
              <a:t>ОБРАЩЕНИЙ</a:t>
            </a:r>
          </a:p>
        </p:txBody>
      </p:sp>
      <p:sp>
        <p:nvSpPr>
          <p:cNvPr id="128" name="Прямоугольник 127">
            <a:extLst>
              <a:ext uri="{FF2B5EF4-FFF2-40B4-BE49-F238E27FC236}">
                <a16:creationId xmlns:a16="http://schemas.microsoft.com/office/drawing/2014/main" xmlns="" id="{68E806E4-83DA-402B-B0F2-D33E0721407B}"/>
              </a:ext>
            </a:extLst>
          </p:cNvPr>
          <p:cNvSpPr/>
          <p:nvPr/>
        </p:nvSpPr>
        <p:spPr>
          <a:xfrm>
            <a:off x="7986638" y="5313402"/>
            <a:ext cx="1650714" cy="707886"/>
          </a:xfrm>
          <a:prstGeom prst="rect">
            <a:avLst/>
          </a:prstGeom>
        </p:spPr>
        <p:txBody>
          <a:bodyPr wrap="square">
            <a:spAutoFit/>
          </a:bodyPr>
          <a:lstStyle/>
          <a:p>
            <a:pPr algn="ctr"/>
            <a:r>
              <a:rPr lang="en-US" sz="4000" b="1" dirty="0" smtClean="0">
                <a:solidFill>
                  <a:srgbClr val="21176A"/>
                </a:solidFill>
                <a:latin typeface="Roboto Condensed" panose="02000000000000000000" pitchFamily="2" charset="0"/>
                <a:ea typeface="Roboto Condensed" panose="02000000000000000000" pitchFamily="2" charset="0"/>
              </a:rPr>
              <a:t>&gt;</a:t>
            </a:r>
            <a:r>
              <a:rPr lang="ru-RU" sz="4000" b="1" dirty="0" smtClean="0">
                <a:solidFill>
                  <a:srgbClr val="21176A"/>
                </a:solidFill>
                <a:latin typeface="Roboto Condensed" panose="02000000000000000000" pitchFamily="2" charset="0"/>
                <a:ea typeface="Roboto Condensed" panose="02000000000000000000" pitchFamily="2" charset="0"/>
              </a:rPr>
              <a:t>369,3</a:t>
            </a:r>
          </a:p>
        </p:txBody>
      </p:sp>
      <p:sp>
        <p:nvSpPr>
          <p:cNvPr id="115" name="TextBox 114">
            <a:extLst>
              <a:ext uri="{FF2B5EF4-FFF2-40B4-BE49-F238E27FC236}">
                <a16:creationId xmlns:a16="http://schemas.microsoft.com/office/drawing/2014/main" xmlns="" id="{6E605B6A-C688-4951-AB10-422813D34945}"/>
              </a:ext>
            </a:extLst>
          </p:cNvPr>
          <p:cNvSpPr txBox="1"/>
          <p:nvPr/>
        </p:nvSpPr>
        <p:spPr>
          <a:xfrm>
            <a:off x="6258372" y="4519848"/>
            <a:ext cx="1564268" cy="707886"/>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«СВЕДЕНИЯ </a:t>
            </a:r>
            <a:br>
              <a:rPr lang="ru-RU" sz="1000" b="1" strike="noStrike" spc="-1" dirty="0">
                <a:solidFill>
                  <a:srgbClr val="404040"/>
                </a:solidFill>
                <a:latin typeface="Roboto Condensed" panose="02000000000000000000" pitchFamily="2" charset="0"/>
                <a:ea typeface="Roboto Condensed" panose="02000000000000000000" pitchFamily="2" charset="0"/>
              </a:rPr>
            </a:br>
            <a:r>
              <a:rPr lang="ru-RU" sz="1000" b="1" strike="noStrike" spc="-1" dirty="0">
                <a:solidFill>
                  <a:srgbClr val="404040"/>
                </a:solidFill>
                <a:latin typeface="Roboto Condensed" panose="02000000000000000000" pitchFamily="2" charset="0"/>
                <a:ea typeface="Roboto Condensed" panose="02000000000000000000" pitchFamily="2" charset="0"/>
              </a:rPr>
              <a:t>ОБ ИНН </a:t>
            </a:r>
            <a:br>
              <a:rPr lang="ru-RU" sz="1000" b="1" strike="noStrike" spc="-1" dirty="0">
                <a:solidFill>
                  <a:srgbClr val="404040"/>
                </a:solidFill>
                <a:latin typeface="Roboto Condensed" panose="02000000000000000000" pitchFamily="2" charset="0"/>
                <a:ea typeface="Roboto Condensed" panose="02000000000000000000" pitchFamily="2" charset="0"/>
              </a:rPr>
            </a:br>
            <a:r>
              <a:rPr lang="ru-RU" sz="1000" b="1" strike="noStrike" spc="-1" dirty="0">
                <a:solidFill>
                  <a:srgbClr val="404040"/>
                </a:solidFill>
                <a:latin typeface="Roboto Condensed" panose="02000000000000000000" pitchFamily="2" charset="0"/>
                <a:ea typeface="Roboto Condensed" panose="02000000000000000000" pitchFamily="2" charset="0"/>
              </a:rPr>
              <a:t>ФИЗИЧЕСКОГО </a:t>
            </a:r>
            <a:br>
              <a:rPr lang="ru-RU" sz="1000" b="1" strike="noStrike" spc="-1" dirty="0">
                <a:solidFill>
                  <a:srgbClr val="404040"/>
                </a:solidFill>
                <a:latin typeface="Roboto Condensed" panose="02000000000000000000" pitchFamily="2" charset="0"/>
                <a:ea typeface="Roboto Condensed" panose="02000000000000000000" pitchFamily="2" charset="0"/>
              </a:rPr>
            </a:br>
            <a:r>
              <a:rPr lang="ru-RU" sz="1000" b="1" strike="noStrike" spc="-1" dirty="0">
                <a:solidFill>
                  <a:srgbClr val="404040"/>
                </a:solidFill>
                <a:latin typeface="Roboto Condensed" panose="02000000000000000000" pitchFamily="2" charset="0"/>
                <a:ea typeface="Roboto Condensed" panose="02000000000000000000" pitchFamily="2" charset="0"/>
              </a:rPr>
              <a:t>ЛИЦА»</a:t>
            </a:r>
          </a:p>
        </p:txBody>
      </p:sp>
      <p:sp>
        <p:nvSpPr>
          <p:cNvPr id="129" name="Прямоугольник 128">
            <a:extLst>
              <a:ext uri="{FF2B5EF4-FFF2-40B4-BE49-F238E27FC236}">
                <a16:creationId xmlns:a16="http://schemas.microsoft.com/office/drawing/2014/main" xmlns="" id="{68638993-B8B1-4E74-8A0D-DA83917FB516}"/>
              </a:ext>
            </a:extLst>
          </p:cNvPr>
          <p:cNvSpPr/>
          <p:nvPr/>
        </p:nvSpPr>
        <p:spPr>
          <a:xfrm>
            <a:off x="6060054" y="6146140"/>
            <a:ext cx="1978710" cy="461665"/>
          </a:xfrm>
          <a:prstGeom prst="rect">
            <a:avLst/>
          </a:prstGeom>
        </p:spPr>
        <p:txBody>
          <a:bodyPr wrap="square">
            <a:spAutoFit/>
          </a:bodyPr>
          <a:lstStyle/>
          <a:p>
            <a:pPr algn="ctr"/>
            <a:r>
              <a:rPr lang="ru-RU" sz="1200" b="1" dirty="0">
                <a:solidFill>
                  <a:schemeClr val="tx1">
                    <a:lumMod val="75000"/>
                  </a:schemeClr>
                </a:solidFill>
                <a:latin typeface="Roboto Condensed" panose="02000000000000000000" pitchFamily="2" charset="0"/>
                <a:ea typeface="Roboto Condensed" panose="02000000000000000000" pitchFamily="2" charset="0"/>
              </a:rPr>
              <a:t>МЛН </a:t>
            </a:r>
            <a:br>
              <a:rPr lang="ru-RU" sz="1200" b="1" dirty="0">
                <a:solidFill>
                  <a:schemeClr val="tx1">
                    <a:lumMod val="75000"/>
                  </a:schemeClr>
                </a:solidFill>
                <a:latin typeface="Roboto Condensed" panose="02000000000000000000" pitchFamily="2" charset="0"/>
                <a:ea typeface="Roboto Condensed" panose="02000000000000000000" pitchFamily="2" charset="0"/>
              </a:rPr>
            </a:br>
            <a:r>
              <a:rPr lang="ru-RU" sz="1200" b="1" dirty="0">
                <a:solidFill>
                  <a:schemeClr val="tx1">
                    <a:lumMod val="75000"/>
                  </a:schemeClr>
                </a:solidFill>
                <a:latin typeface="Roboto Condensed" panose="02000000000000000000" pitchFamily="2" charset="0"/>
                <a:ea typeface="Roboto Condensed" panose="02000000000000000000" pitchFamily="2" charset="0"/>
              </a:rPr>
              <a:t>ОБРАЩЕНИЙ</a:t>
            </a:r>
          </a:p>
        </p:txBody>
      </p:sp>
      <p:sp>
        <p:nvSpPr>
          <p:cNvPr id="130" name="Прямоугольник 129">
            <a:extLst>
              <a:ext uri="{FF2B5EF4-FFF2-40B4-BE49-F238E27FC236}">
                <a16:creationId xmlns:a16="http://schemas.microsoft.com/office/drawing/2014/main" xmlns="" id="{9FD896B3-4206-4B4D-9B89-A2F018AF1E58}"/>
              </a:ext>
            </a:extLst>
          </p:cNvPr>
          <p:cNvSpPr/>
          <p:nvPr/>
        </p:nvSpPr>
        <p:spPr>
          <a:xfrm>
            <a:off x="6224052" y="5313402"/>
            <a:ext cx="1650714" cy="707886"/>
          </a:xfrm>
          <a:prstGeom prst="rect">
            <a:avLst/>
          </a:prstGeom>
        </p:spPr>
        <p:txBody>
          <a:bodyPr wrap="square">
            <a:spAutoFit/>
          </a:bodyPr>
          <a:lstStyle/>
          <a:p>
            <a:pPr algn="ctr"/>
            <a:r>
              <a:rPr lang="en-US" sz="4000" b="1" dirty="0" smtClean="0">
                <a:solidFill>
                  <a:srgbClr val="21176A"/>
                </a:solidFill>
                <a:latin typeface="Roboto Condensed" panose="02000000000000000000" pitchFamily="2" charset="0"/>
                <a:ea typeface="Roboto Condensed" panose="02000000000000000000" pitchFamily="2" charset="0"/>
              </a:rPr>
              <a:t>&gt;</a:t>
            </a:r>
            <a:r>
              <a:rPr lang="ru-RU" sz="4000" b="1" dirty="0" smtClean="0">
                <a:solidFill>
                  <a:srgbClr val="21176A"/>
                </a:solidFill>
                <a:latin typeface="Roboto Condensed" panose="02000000000000000000" pitchFamily="2" charset="0"/>
                <a:ea typeface="Roboto Condensed" panose="02000000000000000000" pitchFamily="2" charset="0"/>
              </a:rPr>
              <a:t>766,3</a:t>
            </a:r>
            <a:endParaRPr lang="ru-RU" sz="4000" b="1" dirty="0">
              <a:solidFill>
                <a:srgbClr val="21176A"/>
              </a:solidFill>
              <a:latin typeface="Roboto Condensed" panose="02000000000000000000" pitchFamily="2" charset="0"/>
              <a:ea typeface="Roboto Condensed" panose="02000000000000000000" pitchFamily="2" charset="0"/>
            </a:endParaRPr>
          </a:p>
        </p:txBody>
      </p:sp>
      <p:cxnSp>
        <p:nvCxnSpPr>
          <p:cNvPr id="131" name="Прямая соединительная линия 130">
            <a:extLst>
              <a:ext uri="{FF2B5EF4-FFF2-40B4-BE49-F238E27FC236}">
                <a16:creationId xmlns:a16="http://schemas.microsoft.com/office/drawing/2014/main" xmlns="" id="{BFE13D67-1279-466D-9E1A-CDADC4B72E2A}"/>
              </a:ext>
            </a:extLst>
          </p:cNvPr>
          <p:cNvCxnSpPr>
            <a:cxnSpLocks/>
          </p:cNvCxnSpPr>
          <p:nvPr/>
        </p:nvCxnSpPr>
        <p:spPr>
          <a:xfrm>
            <a:off x="2596324" y="4581128"/>
            <a:ext cx="0" cy="227687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2" name="Прямая соединительная линия 131">
            <a:extLst>
              <a:ext uri="{FF2B5EF4-FFF2-40B4-BE49-F238E27FC236}">
                <a16:creationId xmlns:a16="http://schemas.microsoft.com/office/drawing/2014/main" xmlns="" id="{7DE1BAC3-1CDB-4122-B54E-77D256DC6711}"/>
              </a:ext>
            </a:extLst>
          </p:cNvPr>
          <p:cNvCxnSpPr>
            <a:cxnSpLocks/>
          </p:cNvCxnSpPr>
          <p:nvPr/>
        </p:nvCxnSpPr>
        <p:spPr>
          <a:xfrm>
            <a:off x="4372230" y="4581128"/>
            <a:ext cx="0" cy="227687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3" name="Прямая соединительная линия 132">
            <a:extLst>
              <a:ext uri="{FF2B5EF4-FFF2-40B4-BE49-F238E27FC236}">
                <a16:creationId xmlns:a16="http://schemas.microsoft.com/office/drawing/2014/main" xmlns="" id="{4C97D5DB-0806-4F5F-A607-5A19ECF635E6}"/>
              </a:ext>
            </a:extLst>
          </p:cNvPr>
          <p:cNvCxnSpPr>
            <a:cxnSpLocks/>
          </p:cNvCxnSpPr>
          <p:nvPr/>
        </p:nvCxnSpPr>
        <p:spPr>
          <a:xfrm>
            <a:off x="6148136" y="4581128"/>
            <a:ext cx="0" cy="227687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4" name="Прямая соединительная линия 133">
            <a:extLst>
              <a:ext uri="{FF2B5EF4-FFF2-40B4-BE49-F238E27FC236}">
                <a16:creationId xmlns:a16="http://schemas.microsoft.com/office/drawing/2014/main" xmlns="" id="{72D7BC16-3736-4A5D-8561-0E1536882224}"/>
              </a:ext>
            </a:extLst>
          </p:cNvPr>
          <p:cNvCxnSpPr>
            <a:cxnSpLocks/>
          </p:cNvCxnSpPr>
          <p:nvPr/>
        </p:nvCxnSpPr>
        <p:spPr>
          <a:xfrm>
            <a:off x="7924042" y="4581128"/>
            <a:ext cx="0" cy="227687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a:extLst>
              <a:ext uri="{FF2B5EF4-FFF2-40B4-BE49-F238E27FC236}">
                <a16:creationId xmlns:a16="http://schemas.microsoft.com/office/drawing/2014/main" xmlns="" id="{E94AAF1F-016D-4286-ABF0-883F4DBFB226}"/>
              </a:ext>
            </a:extLst>
          </p:cNvPr>
          <p:cNvCxnSpPr>
            <a:cxnSpLocks/>
          </p:cNvCxnSpPr>
          <p:nvPr/>
        </p:nvCxnSpPr>
        <p:spPr>
          <a:xfrm>
            <a:off x="9699948" y="4581128"/>
            <a:ext cx="0" cy="227687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F59EA817-B3F6-4A4B-A610-2F56D18102BA}"/>
              </a:ext>
            </a:extLst>
          </p:cNvPr>
          <p:cNvSpPr txBox="1"/>
          <p:nvPr/>
        </p:nvSpPr>
        <p:spPr>
          <a:xfrm>
            <a:off x="945517" y="4490499"/>
            <a:ext cx="1564268" cy="707886"/>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ЛИЧНЫЙ КАБИНЕТ НАЛОГОПЛАТЕЛЬЩИКА ИНДИВИДУАЛЬНОГО ПРЕДПРИНИМАТЕЛЯ</a:t>
            </a:r>
          </a:p>
        </p:txBody>
      </p:sp>
      <p:sp>
        <p:nvSpPr>
          <p:cNvPr id="51" name="Прямоугольник 50">
            <a:extLst>
              <a:ext uri="{FF2B5EF4-FFF2-40B4-BE49-F238E27FC236}">
                <a16:creationId xmlns="" xmlns:a16="http://schemas.microsoft.com/office/drawing/2014/main" id="{EF0B15D6-D991-4667-89FE-D50CBCE58080}"/>
              </a:ext>
            </a:extLst>
          </p:cNvPr>
          <p:cNvSpPr/>
          <p:nvPr/>
        </p:nvSpPr>
        <p:spPr>
          <a:xfrm>
            <a:off x="799557" y="5240876"/>
            <a:ext cx="1650714" cy="707886"/>
          </a:xfrm>
          <a:prstGeom prst="rect">
            <a:avLst/>
          </a:prstGeom>
        </p:spPr>
        <p:txBody>
          <a:bodyPr wrap="square">
            <a:spAutoFit/>
          </a:bodyPr>
          <a:lstStyle/>
          <a:p>
            <a:pPr algn="ctr"/>
            <a:r>
              <a:rPr lang="ru-RU" sz="4000" b="1" dirty="0">
                <a:solidFill>
                  <a:srgbClr val="21176A"/>
                </a:solidFill>
                <a:latin typeface="Roboto Condensed" panose="02000000000000000000" pitchFamily="2" charset="0"/>
                <a:ea typeface="Roboto Condensed" panose="02000000000000000000" pitchFamily="2" charset="0"/>
              </a:rPr>
              <a:t>2,3</a:t>
            </a:r>
          </a:p>
        </p:txBody>
      </p:sp>
      <p:sp>
        <p:nvSpPr>
          <p:cNvPr id="52" name="Прямоугольник 51">
            <a:extLst>
              <a:ext uri="{FF2B5EF4-FFF2-40B4-BE49-F238E27FC236}">
                <a16:creationId xmlns="" xmlns:a16="http://schemas.microsoft.com/office/drawing/2014/main" id="{5E77E52E-7478-4DF2-9A78-9A8B4F0D1924}"/>
              </a:ext>
            </a:extLst>
          </p:cNvPr>
          <p:cNvSpPr/>
          <p:nvPr/>
        </p:nvSpPr>
        <p:spPr>
          <a:xfrm>
            <a:off x="758637" y="6021288"/>
            <a:ext cx="1978710" cy="461665"/>
          </a:xfrm>
          <a:prstGeom prst="rect">
            <a:avLst/>
          </a:prstGeom>
        </p:spPr>
        <p:txBody>
          <a:bodyPr wrap="square">
            <a:spAutoFit/>
          </a:bodyPr>
          <a:lstStyle/>
          <a:p>
            <a:pPr algn="ctr"/>
            <a:r>
              <a:rPr lang="ru-RU" sz="1200" b="1" dirty="0">
                <a:solidFill>
                  <a:schemeClr val="tx1">
                    <a:lumMod val="75000"/>
                  </a:schemeClr>
                </a:solidFill>
                <a:latin typeface="Roboto Condensed" panose="02000000000000000000" pitchFamily="2" charset="0"/>
                <a:ea typeface="Roboto Condensed" panose="02000000000000000000" pitchFamily="2" charset="0"/>
              </a:rPr>
              <a:t>МЛН </a:t>
            </a:r>
            <a:br>
              <a:rPr lang="ru-RU" sz="1200" b="1" dirty="0">
                <a:solidFill>
                  <a:schemeClr val="tx1">
                    <a:lumMod val="75000"/>
                  </a:schemeClr>
                </a:solidFill>
                <a:latin typeface="Roboto Condensed" panose="02000000000000000000" pitchFamily="2" charset="0"/>
                <a:ea typeface="Roboto Condensed" panose="02000000000000000000" pitchFamily="2" charset="0"/>
              </a:rPr>
            </a:br>
            <a:r>
              <a:rPr lang="ru-RU" sz="1200" b="1" dirty="0">
                <a:solidFill>
                  <a:schemeClr val="tx1">
                    <a:lumMod val="75000"/>
                  </a:schemeClr>
                </a:solidFill>
                <a:latin typeface="Roboto Condensed" panose="02000000000000000000" pitchFamily="2" charset="0"/>
                <a:ea typeface="Roboto Condensed" panose="02000000000000000000" pitchFamily="2" charset="0"/>
              </a:rPr>
              <a:t>ИП</a:t>
            </a:r>
          </a:p>
        </p:txBody>
      </p:sp>
      <p:sp>
        <p:nvSpPr>
          <p:cNvPr id="56" name="TextBox 55">
            <a:extLst>
              <a:ext uri="{FF2B5EF4-FFF2-40B4-BE49-F238E27FC236}">
                <a16:creationId xmlns="" xmlns:a16="http://schemas.microsoft.com/office/drawing/2014/main" id="{A0419DCD-9BCA-4D80-9959-845E00F7F4CC}"/>
              </a:ext>
            </a:extLst>
          </p:cNvPr>
          <p:cNvSpPr txBox="1"/>
          <p:nvPr/>
        </p:nvSpPr>
        <p:spPr>
          <a:xfrm>
            <a:off x="2772851" y="4441629"/>
            <a:ext cx="1564268" cy="707886"/>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ЛИЧНЫЙ КАБИНЕТ НАЛОГОПЛАТЕЛЬЩИКА  ЮРИДИЧЕСКОГО </a:t>
            </a:r>
            <a:br>
              <a:rPr lang="ru-RU" sz="1000" b="1" strike="noStrike" spc="-1" dirty="0">
                <a:solidFill>
                  <a:srgbClr val="404040"/>
                </a:solidFill>
                <a:latin typeface="Roboto Condensed" panose="02000000000000000000" pitchFamily="2" charset="0"/>
                <a:ea typeface="Roboto Condensed" panose="02000000000000000000" pitchFamily="2" charset="0"/>
              </a:rPr>
            </a:br>
            <a:r>
              <a:rPr lang="ru-RU" sz="1000" b="1" strike="noStrike" spc="-1" dirty="0">
                <a:solidFill>
                  <a:srgbClr val="404040"/>
                </a:solidFill>
                <a:latin typeface="Roboto Condensed" panose="02000000000000000000" pitchFamily="2" charset="0"/>
                <a:ea typeface="Roboto Condensed" panose="02000000000000000000" pitchFamily="2" charset="0"/>
              </a:rPr>
              <a:t>ЛИЦА</a:t>
            </a:r>
          </a:p>
        </p:txBody>
      </p:sp>
      <p:sp>
        <p:nvSpPr>
          <p:cNvPr id="58" name="Прямоугольник 57">
            <a:extLst>
              <a:ext uri="{FF2B5EF4-FFF2-40B4-BE49-F238E27FC236}">
                <a16:creationId xmlns="" xmlns:a16="http://schemas.microsoft.com/office/drawing/2014/main" id="{90D7A930-B240-4386-A915-D5C4390DAF4F}"/>
              </a:ext>
            </a:extLst>
          </p:cNvPr>
          <p:cNvSpPr/>
          <p:nvPr/>
        </p:nvSpPr>
        <p:spPr>
          <a:xfrm>
            <a:off x="2606347" y="5198385"/>
            <a:ext cx="1650714" cy="707886"/>
          </a:xfrm>
          <a:prstGeom prst="rect">
            <a:avLst/>
          </a:prstGeom>
        </p:spPr>
        <p:txBody>
          <a:bodyPr wrap="square">
            <a:spAutoFit/>
          </a:bodyPr>
          <a:lstStyle/>
          <a:p>
            <a:pPr algn="ctr"/>
            <a:r>
              <a:rPr lang="ru-RU" sz="4000" b="1" dirty="0">
                <a:solidFill>
                  <a:srgbClr val="21176A"/>
                </a:solidFill>
                <a:latin typeface="Roboto Condensed" panose="02000000000000000000" pitchFamily="2" charset="0"/>
                <a:ea typeface="Roboto Condensed" panose="02000000000000000000" pitchFamily="2" charset="0"/>
              </a:rPr>
              <a:t>1</a:t>
            </a:r>
          </a:p>
        </p:txBody>
      </p:sp>
      <p:sp>
        <p:nvSpPr>
          <p:cNvPr id="62" name="Прямоугольник 61">
            <a:extLst>
              <a:ext uri="{FF2B5EF4-FFF2-40B4-BE49-F238E27FC236}">
                <a16:creationId xmlns="" xmlns:a16="http://schemas.microsoft.com/office/drawing/2014/main" id="{A5BCEB03-C047-4816-BF76-8B94FCF57066}"/>
              </a:ext>
            </a:extLst>
          </p:cNvPr>
          <p:cNvSpPr/>
          <p:nvPr/>
        </p:nvSpPr>
        <p:spPr>
          <a:xfrm>
            <a:off x="2514148" y="5915307"/>
            <a:ext cx="1978710" cy="461665"/>
          </a:xfrm>
          <a:prstGeom prst="rect">
            <a:avLst/>
          </a:prstGeom>
        </p:spPr>
        <p:txBody>
          <a:bodyPr wrap="square">
            <a:spAutoFit/>
          </a:bodyPr>
          <a:lstStyle/>
          <a:p>
            <a:pPr algn="ctr"/>
            <a:r>
              <a:rPr lang="ru-RU" sz="1200" b="1" dirty="0" smtClean="0">
                <a:solidFill>
                  <a:schemeClr val="tx1">
                    <a:lumMod val="75000"/>
                  </a:schemeClr>
                </a:solidFill>
                <a:latin typeface="Roboto Condensed" panose="02000000000000000000" pitchFamily="2" charset="0"/>
                <a:ea typeface="Roboto Condensed" panose="02000000000000000000" pitchFamily="2" charset="0"/>
              </a:rPr>
              <a:t>МЛН</a:t>
            </a:r>
            <a:r>
              <a:rPr lang="ru-RU" sz="1200" b="1" dirty="0">
                <a:solidFill>
                  <a:schemeClr val="tx1">
                    <a:lumMod val="75000"/>
                  </a:schemeClr>
                </a:solidFill>
                <a:latin typeface="Roboto Condensed" panose="02000000000000000000" pitchFamily="2" charset="0"/>
                <a:ea typeface="Roboto Condensed" panose="02000000000000000000" pitchFamily="2" charset="0"/>
              </a:rPr>
              <a:t/>
            </a:r>
            <a:br>
              <a:rPr lang="ru-RU" sz="1200" b="1" dirty="0">
                <a:solidFill>
                  <a:schemeClr val="tx1">
                    <a:lumMod val="75000"/>
                  </a:schemeClr>
                </a:solidFill>
                <a:latin typeface="Roboto Condensed" panose="02000000000000000000" pitchFamily="2" charset="0"/>
                <a:ea typeface="Roboto Condensed" panose="02000000000000000000" pitchFamily="2" charset="0"/>
              </a:rPr>
            </a:br>
            <a:r>
              <a:rPr lang="ru-RU" sz="1200" b="1" dirty="0">
                <a:solidFill>
                  <a:schemeClr val="tx1">
                    <a:lumMod val="75000"/>
                  </a:schemeClr>
                </a:solidFill>
                <a:latin typeface="Roboto Condensed" panose="02000000000000000000" pitchFamily="2" charset="0"/>
                <a:ea typeface="Roboto Condensed" panose="02000000000000000000" pitchFamily="2" charset="0"/>
              </a:rPr>
              <a:t>ОРГАНИЗАЦИЙ </a:t>
            </a:r>
          </a:p>
        </p:txBody>
      </p:sp>
      <p:sp>
        <p:nvSpPr>
          <p:cNvPr id="63" name="TextBox 62">
            <a:extLst>
              <a:ext uri="{FF2B5EF4-FFF2-40B4-BE49-F238E27FC236}">
                <a16:creationId xmlns="" xmlns:a16="http://schemas.microsoft.com/office/drawing/2014/main" id="{0E28FAC1-2589-416A-A651-4C7753C8D712}"/>
              </a:ext>
            </a:extLst>
          </p:cNvPr>
          <p:cNvSpPr txBox="1"/>
          <p:nvPr/>
        </p:nvSpPr>
        <p:spPr>
          <a:xfrm>
            <a:off x="4583868" y="4481314"/>
            <a:ext cx="1564268" cy="707886"/>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ЛИЧНЫЙ КАБИНЕТ НАЛОГОПЛАТЕЛЬЩИКА ДЛЯ ФИЗИЧЕСКИХ </a:t>
            </a:r>
            <a:br>
              <a:rPr lang="ru-RU" sz="1000" b="1" strike="noStrike" spc="-1" dirty="0">
                <a:solidFill>
                  <a:srgbClr val="404040"/>
                </a:solidFill>
                <a:latin typeface="Roboto Condensed" panose="02000000000000000000" pitchFamily="2" charset="0"/>
                <a:ea typeface="Roboto Condensed" panose="02000000000000000000" pitchFamily="2" charset="0"/>
              </a:rPr>
            </a:br>
            <a:r>
              <a:rPr lang="ru-RU" sz="1000" b="1" strike="noStrike" spc="-1" dirty="0">
                <a:solidFill>
                  <a:srgbClr val="404040"/>
                </a:solidFill>
                <a:latin typeface="Roboto Condensed" panose="02000000000000000000" pitchFamily="2" charset="0"/>
                <a:ea typeface="Roboto Condensed" panose="02000000000000000000" pitchFamily="2" charset="0"/>
              </a:rPr>
              <a:t>ЛИЦ </a:t>
            </a:r>
          </a:p>
        </p:txBody>
      </p:sp>
      <p:sp>
        <p:nvSpPr>
          <p:cNvPr id="64" name="Прямоугольник 63">
            <a:extLst>
              <a:ext uri="{FF2B5EF4-FFF2-40B4-BE49-F238E27FC236}">
                <a16:creationId xmlns="" xmlns:a16="http://schemas.microsoft.com/office/drawing/2014/main" id="{663095C0-C501-4E06-8EBA-85AC495A188E}"/>
              </a:ext>
            </a:extLst>
          </p:cNvPr>
          <p:cNvSpPr/>
          <p:nvPr/>
        </p:nvSpPr>
        <p:spPr>
          <a:xfrm>
            <a:off x="4497422" y="5240876"/>
            <a:ext cx="1650714" cy="707886"/>
          </a:xfrm>
          <a:prstGeom prst="rect">
            <a:avLst/>
          </a:prstGeom>
        </p:spPr>
        <p:txBody>
          <a:bodyPr wrap="square">
            <a:spAutoFit/>
          </a:bodyPr>
          <a:lstStyle/>
          <a:p>
            <a:pPr algn="ctr"/>
            <a:r>
              <a:rPr lang="ru-RU" sz="4000" b="1" dirty="0">
                <a:solidFill>
                  <a:srgbClr val="21176A"/>
                </a:solidFill>
                <a:latin typeface="Roboto Condensed" panose="02000000000000000000" pitchFamily="2" charset="0"/>
                <a:ea typeface="Roboto Condensed" panose="02000000000000000000" pitchFamily="2" charset="0"/>
              </a:rPr>
              <a:t>31,8</a:t>
            </a:r>
          </a:p>
        </p:txBody>
      </p:sp>
      <p:sp>
        <p:nvSpPr>
          <p:cNvPr id="65" name="Прямоугольник 64">
            <a:extLst>
              <a:ext uri="{FF2B5EF4-FFF2-40B4-BE49-F238E27FC236}">
                <a16:creationId xmlns="" xmlns:a16="http://schemas.microsoft.com/office/drawing/2014/main" id="{64D31DA1-C5E6-4AF4-A384-7973346FDF23}"/>
              </a:ext>
            </a:extLst>
          </p:cNvPr>
          <p:cNvSpPr/>
          <p:nvPr/>
        </p:nvSpPr>
        <p:spPr>
          <a:xfrm>
            <a:off x="4246820" y="5939712"/>
            <a:ext cx="1978710" cy="461665"/>
          </a:xfrm>
          <a:prstGeom prst="rect">
            <a:avLst/>
          </a:prstGeom>
        </p:spPr>
        <p:txBody>
          <a:bodyPr wrap="square">
            <a:spAutoFit/>
          </a:bodyPr>
          <a:lstStyle/>
          <a:p>
            <a:pPr algn="ctr"/>
            <a:r>
              <a:rPr lang="ru-RU" sz="1200" b="1" dirty="0">
                <a:solidFill>
                  <a:schemeClr val="tx1">
                    <a:lumMod val="75000"/>
                  </a:schemeClr>
                </a:solidFill>
                <a:latin typeface="Roboto Condensed" panose="02000000000000000000" pitchFamily="2" charset="0"/>
                <a:ea typeface="Roboto Condensed" panose="02000000000000000000" pitchFamily="2" charset="0"/>
              </a:rPr>
              <a:t>МЛН </a:t>
            </a:r>
            <a:br>
              <a:rPr lang="ru-RU" sz="1200" b="1" dirty="0">
                <a:solidFill>
                  <a:schemeClr val="tx1">
                    <a:lumMod val="75000"/>
                  </a:schemeClr>
                </a:solidFill>
                <a:latin typeface="Roboto Condensed" panose="02000000000000000000" pitchFamily="2" charset="0"/>
                <a:ea typeface="Roboto Condensed" panose="02000000000000000000" pitchFamily="2" charset="0"/>
              </a:rPr>
            </a:br>
            <a:r>
              <a:rPr lang="ru-RU" sz="1200" b="1" dirty="0">
                <a:solidFill>
                  <a:schemeClr val="tx1">
                    <a:lumMod val="75000"/>
                  </a:schemeClr>
                </a:solidFill>
                <a:latin typeface="Roboto Condensed" panose="02000000000000000000" pitchFamily="2" charset="0"/>
                <a:ea typeface="Roboto Condensed" panose="02000000000000000000" pitchFamily="2" charset="0"/>
              </a:rPr>
              <a:t>ЧЕЛОВЕК</a:t>
            </a:r>
          </a:p>
        </p:txBody>
      </p:sp>
    </p:spTree>
    <p:extLst>
      <p:ext uri="{BB962C8B-B14F-4D97-AF65-F5344CB8AC3E}">
        <p14:creationId xmlns:p14="http://schemas.microsoft.com/office/powerpoint/2010/main" val="3486925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buClr>
                <a:srgbClr val="CAD82A"/>
              </a:buClr>
              <a:tabLst>
                <a:tab pos="342900" algn="l"/>
              </a:tabLst>
            </a:pPr>
            <a:r>
              <a:rPr lang="ru-RU" b="1" dirty="0">
                <a:solidFill>
                  <a:srgbClr val="57565A">
                    <a:lumMod val="75000"/>
                  </a:srgbClr>
                </a:solidFill>
                <a:latin typeface="Roboto Condensed" panose="02000000000000000000" pitchFamily="2" charset="0"/>
              </a:rPr>
              <a:t>ОКАЗАНИЕ УСЛУГ НАЛОГОПЛАТЕЛЬЩИКАМ</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solidFill>
                      <a:srgbClr val="57565A"/>
                    </a:solidFill>
                  </a:endParaRPr>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solidFill>
                      <a:srgbClr val="57565A"/>
                    </a:solidFill>
                  </a:endParaRPr>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solidFill>
                      <a:srgbClr val="57565A"/>
                    </a:solidFill>
                  </a:endParaRPr>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solidFill>
                      <a:srgbClr val="57565A"/>
                    </a:solidFill>
                  </a:endParaRPr>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solidFill>
                  <a:srgbClr val="57565A"/>
                </a:solidFill>
              </a:endParaRPr>
            </a:p>
          </p:txBody>
        </p:sp>
      </p:grpSp>
      <p:sp>
        <p:nvSpPr>
          <p:cNvPr id="3" name="Овал 2">
            <a:extLst>
              <a:ext uri="{FF2B5EF4-FFF2-40B4-BE49-F238E27FC236}">
                <a16:creationId xmlns="" xmlns:a16="http://schemas.microsoft.com/office/drawing/2014/main" id="{CA0A0364-3C4D-4807-BEFE-8301FCE074B0}"/>
              </a:ext>
            </a:extLst>
          </p:cNvPr>
          <p:cNvSpPr/>
          <p:nvPr/>
        </p:nvSpPr>
        <p:spPr>
          <a:xfrm>
            <a:off x="1213239"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45" name="TextBox 44">
            <a:extLst>
              <a:ext uri="{FF2B5EF4-FFF2-40B4-BE49-F238E27FC236}">
                <a16:creationId xmlns="" xmlns:a16="http://schemas.microsoft.com/office/drawing/2014/main" id="{78BB36EC-5A62-4391-928A-4B0E1F9403E6}"/>
              </a:ext>
            </a:extLst>
          </p:cNvPr>
          <p:cNvSpPr txBox="1"/>
          <p:nvPr/>
        </p:nvSpPr>
        <p:spPr>
          <a:xfrm>
            <a:off x="1213240" y="6029620"/>
            <a:ext cx="2682298" cy="553998"/>
          </a:xfrm>
          <a:prstGeom prst="rect">
            <a:avLst/>
          </a:prstGeom>
          <a:noFill/>
        </p:spPr>
        <p:txBody>
          <a:bodyPr wrap="square">
            <a:spAutoFit/>
          </a:bodyPr>
          <a:lstStyle/>
          <a:p>
            <a:pPr algn="ctr"/>
            <a:r>
              <a:rPr lang="ru-RU" sz="1000" b="1" spc="-1" dirty="0">
                <a:solidFill>
                  <a:srgbClr val="404040"/>
                </a:solidFill>
                <a:latin typeface="Roboto Condensed" panose="02000000000000000000" pitchFamily="2" charset="0"/>
                <a:ea typeface="Roboto Condensed" panose="02000000000000000000" pitchFamily="2" charset="0"/>
              </a:rPr>
              <a:t>УРОВЕНЬ УДОВЛЕТВОРЕННОСТИ ГРАЖДАН КАЧЕСТВОМ ПРЕДОСТАВЛЕНИЯ ГОСУДАРСТВЕННЫХ УСЛУГ ФНС РОССИИ</a:t>
            </a:r>
          </a:p>
        </p:txBody>
      </p:sp>
      <p:sp>
        <p:nvSpPr>
          <p:cNvPr id="55" name="Овал 54">
            <a:extLst>
              <a:ext uri="{FF2B5EF4-FFF2-40B4-BE49-F238E27FC236}">
                <a16:creationId xmlns="" xmlns:a16="http://schemas.microsoft.com/office/drawing/2014/main" id="{F165DCF1-1C39-4766-81E6-6CCECFAFA5B7}"/>
              </a:ext>
            </a:extLst>
          </p:cNvPr>
          <p:cNvSpPr/>
          <p:nvPr/>
        </p:nvSpPr>
        <p:spPr>
          <a:xfrm>
            <a:off x="4930090"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56" name="TextBox 55">
            <a:extLst>
              <a:ext uri="{FF2B5EF4-FFF2-40B4-BE49-F238E27FC236}">
                <a16:creationId xmlns="" xmlns:a16="http://schemas.microsoft.com/office/drawing/2014/main" id="{09EBB806-6BF2-4A88-9D86-D67235118A3F}"/>
              </a:ext>
            </a:extLst>
          </p:cNvPr>
          <p:cNvSpPr txBox="1"/>
          <p:nvPr/>
        </p:nvSpPr>
        <p:spPr>
          <a:xfrm>
            <a:off x="4930090" y="6029620"/>
            <a:ext cx="2682298" cy="400110"/>
          </a:xfrm>
          <a:prstGeom prst="rect">
            <a:avLst/>
          </a:prstGeom>
          <a:noFill/>
        </p:spPr>
        <p:txBody>
          <a:bodyPr wrap="square">
            <a:spAutoFit/>
          </a:bodyPr>
          <a:lstStyle/>
          <a:p>
            <a:pPr algn="ctr"/>
            <a:r>
              <a:rPr lang="ru-RU" sz="1000" b="1" spc="-1" dirty="0">
                <a:solidFill>
                  <a:srgbClr val="404040"/>
                </a:solidFill>
                <a:latin typeface="Roboto Condensed" panose="02000000000000000000" pitchFamily="2" charset="0"/>
                <a:ea typeface="Roboto Condensed" panose="02000000000000000000" pitchFamily="2" charset="0"/>
              </a:rPr>
              <a:t>КОЛИЧЕСТВО ВЫЗОВОВ </a:t>
            </a:r>
          </a:p>
          <a:p>
            <a:pPr algn="ctr"/>
            <a:r>
              <a:rPr lang="ru-RU" sz="1000" b="1" spc="-1" dirty="0">
                <a:solidFill>
                  <a:srgbClr val="404040"/>
                </a:solidFill>
                <a:latin typeface="Roboto Condensed" panose="02000000000000000000" pitchFamily="2" charset="0"/>
                <a:ea typeface="Roboto Condensed" panose="02000000000000000000" pitchFamily="2" charset="0"/>
              </a:rPr>
              <a:t>В </a:t>
            </a:r>
            <a:r>
              <a:rPr lang="ru-RU" sz="1000" b="1" spc="-1" dirty="0" smtClean="0">
                <a:solidFill>
                  <a:srgbClr val="404040"/>
                </a:solidFill>
                <a:latin typeface="Roboto Condensed" panose="02000000000000000000" pitchFamily="2" charset="0"/>
                <a:ea typeface="Roboto Condensed" panose="02000000000000000000" pitchFamily="2" charset="0"/>
              </a:rPr>
              <a:t>ТНО И ЕКЦ</a:t>
            </a:r>
            <a:endParaRPr lang="ru-RU" sz="1000" b="1" spc="-1" dirty="0">
              <a:solidFill>
                <a:srgbClr val="404040"/>
              </a:solidFill>
              <a:latin typeface="Roboto Condensed" panose="02000000000000000000" pitchFamily="2" charset="0"/>
              <a:ea typeface="Roboto Condensed" panose="02000000000000000000" pitchFamily="2" charset="0"/>
            </a:endParaRPr>
          </a:p>
        </p:txBody>
      </p:sp>
      <p:pic>
        <p:nvPicPr>
          <p:cNvPr id="12" name="Рисунок 11" descr="Знак одобрения">
            <a:extLst>
              <a:ext uri="{FF2B5EF4-FFF2-40B4-BE49-F238E27FC236}">
                <a16:creationId xmlns="" xmlns:a16="http://schemas.microsoft.com/office/drawing/2014/main" id="{FA5227EF-8C59-4413-B42B-A600DFC3DA0C}"/>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2212350" y="5301208"/>
            <a:ext cx="684076" cy="684076"/>
          </a:xfrm>
          <a:prstGeom prst="rect">
            <a:avLst/>
          </a:prstGeom>
        </p:spPr>
      </p:pic>
      <p:pic>
        <p:nvPicPr>
          <p:cNvPr id="76" name="Рисунок 75" descr="Центр обработки вызовов">
            <a:extLst>
              <a:ext uri="{FF2B5EF4-FFF2-40B4-BE49-F238E27FC236}">
                <a16:creationId xmlns="" xmlns:a16="http://schemas.microsoft.com/office/drawing/2014/main" id="{8B5763A0-A740-403B-98EA-D6047EBD1F0E}"/>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5929201" y="5301208"/>
            <a:ext cx="684076" cy="684076"/>
          </a:xfrm>
          <a:prstGeom prst="rect">
            <a:avLst/>
          </a:prstGeom>
        </p:spPr>
      </p:pic>
      <p:sp>
        <p:nvSpPr>
          <p:cNvPr id="47" name="Прямоугольник 46">
            <a:extLst>
              <a:ext uri="{FF2B5EF4-FFF2-40B4-BE49-F238E27FC236}">
                <a16:creationId xmlns="" xmlns:a16="http://schemas.microsoft.com/office/drawing/2014/main" id="{EE3EE137-0E99-41FA-85C3-C2B4D22DC477}"/>
              </a:ext>
            </a:extLst>
          </p:cNvPr>
          <p:cNvSpPr/>
          <p:nvPr/>
        </p:nvSpPr>
        <p:spPr>
          <a:xfrm>
            <a:off x="1220564" y="2309100"/>
            <a:ext cx="2682299" cy="1323439"/>
          </a:xfrm>
          <a:prstGeom prst="rect">
            <a:avLst/>
          </a:prstGeom>
        </p:spPr>
        <p:txBody>
          <a:bodyPr wrap="square">
            <a:spAutoFit/>
          </a:bodyPr>
          <a:lstStyle/>
          <a:p>
            <a:pPr algn="ctr"/>
            <a:r>
              <a:rPr lang="en-US" sz="8000" b="1" dirty="0" smtClean="0">
                <a:solidFill>
                  <a:srgbClr val="231A6F"/>
                </a:solidFill>
                <a:latin typeface="Roboto Condensed" panose="02000000000000000000" pitchFamily="2" charset="0"/>
                <a:ea typeface="Roboto Condensed" panose="02000000000000000000" pitchFamily="2" charset="0"/>
              </a:rPr>
              <a:t>99,</a:t>
            </a:r>
            <a:r>
              <a:rPr lang="ru-RU" sz="8000" b="1" dirty="0" smtClean="0">
                <a:solidFill>
                  <a:srgbClr val="231A6F"/>
                </a:solidFill>
                <a:latin typeface="Roboto Condensed" panose="02000000000000000000" pitchFamily="2" charset="0"/>
                <a:ea typeface="Roboto Condensed" panose="02000000000000000000" pitchFamily="2" charset="0"/>
              </a:rPr>
              <a:t>3</a:t>
            </a:r>
            <a:r>
              <a:rPr lang="en-US" sz="8000" b="1" dirty="0" smtClean="0">
                <a:solidFill>
                  <a:srgbClr val="231A6F"/>
                </a:solidFill>
                <a:latin typeface="Roboto Condensed" panose="02000000000000000000" pitchFamily="2" charset="0"/>
                <a:ea typeface="Roboto Condensed" panose="02000000000000000000" pitchFamily="2" charset="0"/>
              </a:rPr>
              <a:t>%</a:t>
            </a:r>
            <a:endParaRPr lang="en-US" sz="8000" b="1" dirty="0">
              <a:solidFill>
                <a:srgbClr val="231A6F"/>
              </a:solidFill>
              <a:latin typeface="Roboto Condensed" panose="02000000000000000000" pitchFamily="2" charset="0"/>
              <a:ea typeface="Roboto Condensed" panose="02000000000000000000" pitchFamily="2" charset="0"/>
            </a:endParaRPr>
          </a:p>
        </p:txBody>
      </p:sp>
      <p:sp>
        <p:nvSpPr>
          <p:cNvPr id="48" name="Прямоугольник 47">
            <a:extLst>
              <a:ext uri="{FF2B5EF4-FFF2-40B4-BE49-F238E27FC236}">
                <a16:creationId xmlns="" xmlns:a16="http://schemas.microsoft.com/office/drawing/2014/main" id="{D552FE5A-6D24-4DAD-A4D9-68C1BD8EB684}"/>
              </a:ext>
            </a:extLst>
          </p:cNvPr>
          <p:cNvSpPr/>
          <p:nvPr/>
        </p:nvSpPr>
        <p:spPr>
          <a:xfrm>
            <a:off x="5268058" y="3470783"/>
            <a:ext cx="1978710" cy="369332"/>
          </a:xfrm>
          <a:prstGeom prst="rect">
            <a:avLst/>
          </a:prstGeom>
        </p:spPr>
        <p:txBody>
          <a:bodyPr wrap="square">
            <a:spAutoFit/>
          </a:bodyPr>
          <a:lstStyle/>
          <a:p>
            <a:pPr algn="ctr"/>
            <a:r>
              <a:rPr lang="ru-RU" sz="1800" b="1" dirty="0">
                <a:solidFill>
                  <a:srgbClr val="57565A">
                    <a:lumMod val="75000"/>
                  </a:srgbClr>
                </a:solidFill>
                <a:latin typeface="Roboto Condensed" panose="02000000000000000000" pitchFamily="2" charset="0"/>
                <a:ea typeface="Roboto Condensed" panose="02000000000000000000" pitchFamily="2" charset="0"/>
              </a:rPr>
              <a:t>МЛН</a:t>
            </a:r>
          </a:p>
        </p:txBody>
      </p:sp>
      <p:sp>
        <p:nvSpPr>
          <p:cNvPr id="49" name="Прямоугольник 48">
            <a:extLst>
              <a:ext uri="{FF2B5EF4-FFF2-40B4-BE49-F238E27FC236}">
                <a16:creationId xmlns="" xmlns:a16="http://schemas.microsoft.com/office/drawing/2014/main" id="{691072C5-4EB7-443F-ADA3-87E295BB371A}"/>
              </a:ext>
            </a:extLst>
          </p:cNvPr>
          <p:cNvSpPr/>
          <p:nvPr/>
        </p:nvSpPr>
        <p:spPr>
          <a:xfrm>
            <a:off x="4916264" y="2118918"/>
            <a:ext cx="2682299" cy="1569660"/>
          </a:xfrm>
          <a:prstGeom prst="rect">
            <a:avLst/>
          </a:prstGeom>
        </p:spPr>
        <p:txBody>
          <a:bodyPr wrap="square">
            <a:spAutoFit/>
          </a:bodyPr>
          <a:lstStyle/>
          <a:p>
            <a:pPr algn="ctr"/>
            <a:r>
              <a:rPr lang="en-US" sz="9600" b="1" dirty="0" smtClean="0">
                <a:solidFill>
                  <a:srgbClr val="231A6F"/>
                </a:solidFill>
                <a:latin typeface="Roboto Condensed" panose="02000000000000000000" pitchFamily="2" charset="0"/>
                <a:ea typeface="Roboto Condensed" panose="02000000000000000000" pitchFamily="2" charset="0"/>
              </a:rPr>
              <a:t>&gt;</a:t>
            </a:r>
            <a:r>
              <a:rPr lang="ru-RU" sz="9600" b="1" dirty="0" smtClean="0">
                <a:solidFill>
                  <a:srgbClr val="231A6F"/>
                </a:solidFill>
                <a:latin typeface="Roboto Condensed" panose="02000000000000000000" pitchFamily="2" charset="0"/>
                <a:ea typeface="Roboto Condensed" panose="02000000000000000000" pitchFamily="2" charset="0"/>
              </a:rPr>
              <a:t>8,9</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46" name="Овал 45">
            <a:extLst>
              <a:ext uri="{FF2B5EF4-FFF2-40B4-BE49-F238E27FC236}">
                <a16:creationId xmlns="" xmlns:a16="http://schemas.microsoft.com/office/drawing/2014/main" id="{F165DCF1-1C39-4766-81E6-6CCECFAFA5B7}"/>
              </a:ext>
            </a:extLst>
          </p:cNvPr>
          <p:cNvSpPr/>
          <p:nvPr/>
        </p:nvSpPr>
        <p:spPr>
          <a:xfrm>
            <a:off x="8557358" y="1664804"/>
            <a:ext cx="2682298"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prstClr val="white"/>
              </a:solidFill>
            </a:endParaRPr>
          </a:p>
        </p:txBody>
      </p:sp>
      <p:sp>
        <p:nvSpPr>
          <p:cNvPr id="51" name="Прямоугольник 50">
            <a:extLst>
              <a:ext uri="{FF2B5EF4-FFF2-40B4-BE49-F238E27FC236}">
                <a16:creationId xmlns="" xmlns:a16="http://schemas.microsoft.com/office/drawing/2014/main" id="{D552FE5A-6D24-4DAD-A4D9-68C1BD8EB684}"/>
              </a:ext>
            </a:extLst>
          </p:cNvPr>
          <p:cNvSpPr/>
          <p:nvPr/>
        </p:nvSpPr>
        <p:spPr>
          <a:xfrm>
            <a:off x="8895326" y="3470783"/>
            <a:ext cx="1978710" cy="369332"/>
          </a:xfrm>
          <a:prstGeom prst="rect">
            <a:avLst/>
          </a:prstGeom>
        </p:spPr>
        <p:txBody>
          <a:bodyPr wrap="square">
            <a:spAutoFit/>
          </a:bodyPr>
          <a:lstStyle/>
          <a:p>
            <a:pPr algn="ctr"/>
            <a:r>
              <a:rPr lang="ru-RU" sz="1800" b="1" dirty="0">
                <a:solidFill>
                  <a:srgbClr val="57565A">
                    <a:lumMod val="75000"/>
                  </a:srgbClr>
                </a:solidFill>
                <a:latin typeface="Roboto Condensed" panose="02000000000000000000" pitchFamily="2" charset="0"/>
                <a:ea typeface="Roboto Condensed" panose="02000000000000000000" pitchFamily="2" charset="0"/>
              </a:rPr>
              <a:t>МЛН</a:t>
            </a:r>
          </a:p>
        </p:txBody>
      </p:sp>
      <p:sp>
        <p:nvSpPr>
          <p:cNvPr id="52" name="Прямоугольник 51">
            <a:extLst>
              <a:ext uri="{FF2B5EF4-FFF2-40B4-BE49-F238E27FC236}">
                <a16:creationId xmlns="" xmlns:a16="http://schemas.microsoft.com/office/drawing/2014/main" id="{691072C5-4EB7-443F-ADA3-87E295BB371A}"/>
              </a:ext>
            </a:extLst>
          </p:cNvPr>
          <p:cNvSpPr/>
          <p:nvPr/>
        </p:nvSpPr>
        <p:spPr>
          <a:xfrm>
            <a:off x="8543532" y="2118918"/>
            <a:ext cx="2682299" cy="1569660"/>
          </a:xfrm>
          <a:prstGeom prst="rect">
            <a:avLst/>
          </a:prstGeom>
        </p:spPr>
        <p:txBody>
          <a:bodyPr wrap="square">
            <a:spAutoFit/>
          </a:bodyPr>
          <a:lstStyle/>
          <a:p>
            <a:pPr algn="ctr"/>
            <a:r>
              <a:rPr lang="en-US" sz="9600" b="1" dirty="0" smtClean="0">
                <a:solidFill>
                  <a:srgbClr val="231A6F"/>
                </a:solidFill>
                <a:latin typeface="Roboto Condensed" panose="02000000000000000000" pitchFamily="2" charset="0"/>
                <a:ea typeface="Roboto Condensed" panose="02000000000000000000" pitchFamily="2" charset="0"/>
              </a:rPr>
              <a:t>&gt;</a:t>
            </a:r>
            <a:r>
              <a:rPr lang="ru-RU" sz="9600" b="1" dirty="0" smtClean="0">
                <a:solidFill>
                  <a:srgbClr val="231A6F"/>
                </a:solidFill>
                <a:latin typeface="Roboto Condensed" panose="02000000000000000000" pitchFamily="2" charset="0"/>
                <a:ea typeface="Roboto Condensed" panose="02000000000000000000" pitchFamily="2" charset="0"/>
              </a:rPr>
              <a:t>2,9</a:t>
            </a:r>
            <a:endParaRPr lang="ru-RU" sz="9600" b="1" dirty="0">
              <a:solidFill>
                <a:srgbClr val="231A6F"/>
              </a:solidFill>
              <a:latin typeface="Roboto Condensed" panose="02000000000000000000" pitchFamily="2" charset="0"/>
              <a:ea typeface="Roboto Condensed" panose="02000000000000000000" pitchFamily="2" charset="0"/>
            </a:endParaRPr>
          </a:p>
        </p:txBody>
      </p:sp>
      <p:sp>
        <p:nvSpPr>
          <p:cNvPr id="53" name="TextBox 52">
            <a:extLst>
              <a:ext uri="{FF2B5EF4-FFF2-40B4-BE49-F238E27FC236}">
                <a16:creationId xmlns="" xmlns:a16="http://schemas.microsoft.com/office/drawing/2014/main" id="{09EBB806-6BF2-4A88-9D86-D67235118A3F}"/>
              </a:ext>
            </a:extLst>
          </p:cNvPr>
          <p:cNvSpPr txBox="1"/>
          <p:nvPr/>
        </p:nvSpPr>
        <p:spPr>
          <a:xfrm>
            <a:off x="8523563" y="6106564"/>
            <a:ext cx="2682298" cy="246221"/>
          </a:xfrm>
          <a:prstGeom prst="rect">
            <a:avLst/>
          </a:prstGeom>
          <a:noFill/>
        </p:spPr>
        <p:txBody>
          <a:bodyPr wrap="square">
            <a:spAutoFit/>
          </a:bodyPr>
          <a:lstStyle/>
          <a:p>
            <a:pPr algn="ctr"/>
            <a:r>
              <a:rPr lang="ru-RU" sz="1000" b="1" spc="-1" dirty="0">
                <a:solidFill>
                  <a:srgbClr val="404040"/>
                </a:solidFill>
                <a:latin typeface="Roboto Condensed" panose="02000000000000000000" pitchFamily="2" charset="0"/>
                <a:ea typeface="Roboto Condensed" panose="02000000000000000000" pitchFamily="2" charset="0"/>
              </a:rPr>
              <a:t>КОЛИЧЕСТВО </a:t>
            </a:r>
            <a:r>
              <a:rPr lang="ru-RU" sz="1000" b="1" spc="-1" dirty="0" smtClean="0">
                <a:solidFill>
                  <a:srgbClr val="404040"/>
                </a:solidFill>
                <a:latin typeface="Roboto Condensed" panose="02000000000000000000" pitchFamily="2" charset="0"/>
                <a:ea typeface="Roboto Condensed" panose="02000000000000000000" pitchFamily="2" charset="0"/>
              </a:rPr>
              <a:t>ЗАЯВЛЕНИЙ НА СУБСИДИЮ</a:t>
            </a:r>
            <a:endParaRPr lang="ru-RU" sz="1000" b="1" spc="-1" dirty="0">
              <a:solidFill>
                <a:srgbClr val="404040"/>
              </a:solidFill>
              <a:latin typeface="Roboto Condensed" panose="02000000000000000000" pitchFamily="2" charset="0"/>
              <a:ea typeface="Roboto Condensed" panose="02000000000000000000" pitchFamily="2" charset="0"/>
            </a:endParaRPr>
          </a:p>
        </p:txBody>
      </p:sp>
      <p:pic>
        <p:nvPicPr>
          <p:cNvPr id="54" name="Рисунок 53" descr="Деньги">
            <a:extLst>
              <a:ext uri="{FF2B5EF4-FFF2-40B4-BE49-F238E27FC236}">
                <a16:creationId xmlns:a16="http://schemas.microsoft.com/office/drawing/2014/main" xmlns="" id="{FA5227EF-8C59-4413-B42B-A600DFC3DA0C}"/>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9556469" y="5301208"/>
            <a:ext cx="684076" cy="684076"/>
          </a:xfrm>
          <a:prstGeom prst="rect">
            <a:avLst/>
          </a:prstGeom>
        </p:spPr>
      </p:pic>
    </p:spTree>
    <p:extLst>
      <p:ext uri="{BB962C8B-B14F-4D97-AF65-F5344CB8AC3E}">
        <p14:creationId xmlns:p14="http://schemas.microsoft.com/office/powerpoint/2010/main" val="2127950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8">
            <a:extLst>
              <a:ext uri="{FF2B5EF4-FFF2-40B4-BE49-F238E27FC236}">
                <a16:creationId xmlns="" xmlns:a16="http://schemas.microsoft.com/office/drawing/2014/main" id="{74585F90-16A7-4795-A4F5-1EF04091F158}"/>
              </a:ext>
            </a:extLst>
          </p:cNvPr>
          <p:cNvSpPr/>
          <p:nvPr/>
        </p:nvSpPr>
        <p:spPr>
          <a:xfrm>
            <a:off x="20620" y="3959579"/>
            <a:ext cx="12192000" cy="2852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АДМИНИСТРИРОВАНИЕ </a:t>
            </a:r>
            <a:r>
              <a:rPr lang="ru-RU" b="1" dirty="0" smtClean="0">
                <a:solidFill>
                  <a:schemeClr val="tx1">
                    <a:lumMod val="75000"/>
                  </a:schemeClr>
                </a:solidFill>
                <a:latin typeface="Roboto Condensed" panose="02000000000000000000" pitchFamily="2" charset="0"/>
              </a:rPr>
              <a:t> КРУПНЕЙШИХ </a:t>
            </a:r>
            <a:r>
              <a:rPr lang="ru-RU" b="1" dirty="0">
                <a:solidFill>
                  <a:schemeClr val="tx1">
                    <a:lumMod val="75000"/>
                  </a:schemeClr>
                </a:solidFill>
                <a:latin typeface="Roboto Condensed" panose="02000000000000000000" pitchFamily="2" charset="0"/>
              </a:rPr>
              <a:t>НАЛОГОПЛАТЕЛЬЩИКОВ</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45" name="Овал 44">
            <a:extLst>
              <a:ext uri="{FF2B5EF4-FFF2-40B4-BE49-F238E27FC236}">
                <a16:creationId xmlns="" xmlns:a16="http://schemas.microsoft.com/office/drawing/2014/main" id="{D07634DE-4001-4558-8693-DDA47C2B4275}"/>
              </a:ext>
            </a:extLst>
          </p:cNvPr>
          <p:cNvSpPr/>
          <p:nvPr/>
        </p:nvSpPr>
        <p:spPr>
          <a:xfrm>
            <a:off x="3600159" y="2628756"/>
            <a:ext cx="2075348" cy="2075348"/>
          </a:xfrm>
          <a:prstGeom prst="ellipse">
            <a:avLst/>
          </a:prstGeom>
          <a:solidFill>
            <a:schemeClr val="bg1">
              <a:lumMod val="85000"/>
            </a:schemeClr>
          </a:solidFill>
          <a:ln>
            <a:noFill/>
          </a:ln>
          <a:effectLst>
            <a:outerShdw blurRad="152400" dist="317500" dir="5400000" sx="90000" sy="-19000" rotWithShape="0">
              <a:prstClr val="black">
                <a:alpha val="6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6" name="TextBox 45">
            <a:extLst>
              <a:ext uri="{FF2B5EF4-FFF2-40B4-BE49-F238E27FC236}">
                <a16:creationId xmlns="" xmlns:a16="http://schemas.microsoft.com/office/drawing/2014/main" id="{D08A6F0B-7D7A-4AD8-9234-44D828722045}"/>
              </a:ext>
            </a:extLst>
          </p:cNvPr>
          <p:cNvSpPr txBox="1"/>
          <p:nvPr/>
        </p:nvSpPr>
        <p:spPr>
          <a:xfrm>
            <a:off x="3340926" y="6019016"/>
            <a:ext cx="2682298" cy="400110"/>
          </a:xfrm>
          <a:prstGeom prst="rect">
            <a:avLst/>
          </a:prstGeom>
          <a:noFill/>
        </p:spPr>
        <p:txBody>
          <a:bodyPr wrap="square">
            <a:spAutoFit/>
          </a:bodyPr>
          <a:lstStyle/>
          <a:p>
            <a:pPr algn="ctr">
              <a:lnSpc>
                <a:spcPct val="100000"/>
              </a:lnSpc>
            </a:pPr>
            <a:r>
              <a:rPr lang="ru-RU" sz="1000" b="1" strike="noStrike" spc="-1" dirty="0">
                <a:solidFill>
                  <a:srgbClr val="404040"/>
                </a:solidFill>
                <a:latin typeface="Roboto Condensed" panose="02000000000000000000" pitchFamily="2" charset="0"/>
                <a:ea typeface="Roboto Condensed" panose="02000000000000000000" pitchFamily="2" charset="0"/>
              </a:rPr>
              <a:t>ПОСТУПЛЕНИЯ В БЮДЖЕТ ПО РЕЗУЛЬТАТАМ </a:t>
            </a:r>
            <a:r>
              <a:rPr lang="ru-RU" sz="1000" b="1" strike="noStrike" spc="-1" dirty="0" smtClean="0">
                <a:solidFill>
                  <a:srgbClr val="404040"/>
                </a:solidFill>
                <a:latin typeface="Roboto Condensed" panose="02000000000000000000" pitchFamily="2" charset="0"/>
                <a:ea typeface="Roboto Condensed" panose="02000000000000000000" pitchFamily="2" charset="0"/>
              </a:rPr>
              <a:t>КОНТРОЛЬНО-АНАЛИТИЧЕСКОЙ  </a:t>
            </a:r>
            <a:r>
              <a:rPr lang="ru-RU" sz="1000" b="1" strike="noStrike" spc="-1" dirty="0">
                <a:solidFill>
                  <a:srgbClr val="404040"/>
                </a:solidFill>
                <a:latin typeface="Roboto Condensed" panose="02000000000000000000" pitchFamily="2" charset="0"/>
                <a:ea typeface="Roboto Condensed" panose="02000000000000000000" pitchFamily="2" charset="0"/>
              </a:rPr>
              <a:t>РАБОТЫ</a:t>
            </a:r>
          </a:p>
        </p:txBody>
      </p:sp>
      <p:sp>
        <p:nvSpPr>
          <p:cNvPr id="48" name="Овал 47">
            <a:extLst>
              <a:ext uri="{FF2B5EF4-FFF2-40B4-BE49-F238E27FC236}">
                <a16:creationId xmlns="" xmlns:a16="http://schemas.microsoft.com/office/drawing/2014/main" id="{E402F0E0-BE1C-48F8-A515-F2EBB88CE165}"/>
              </a:ext>
            </a:extLst>
          </p:cNvPr>
          <p:cNvSpPr/>
          <p:nvPr/>
        </p:nvSpPr>
        <p:spPr>
          <a:xfrm>
            <a:off x="6460303" y="2624156"/>
            <a:ext cx="2075348" cy="2075348"/>
          </a:xfrm>
          <a:prstGeom prst="ellipse">
            <a:avLst/>
          </a:prstGeom>
          <a:solidFill>
            <a:schemeClr val="bg1">
              <a:lumMod val="85000"/>
            </a:schemeClr>
          </a:solidFill>
          <a:ln>
            <a:noFill/>
          </a:ln>
          <a:effectLst>
            <a:outerShdw blurRad="152400" dist="317500" dir="5400000" sx="90000" sy="-19000" rotWithShape="0">
              <a:prstClr val="black">
                <a:alpha val="6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9" name="TextBox 48">
            <a:extLst>
              <a:ext uri="{FF2B5EF4-FFF2-40B4-BE49-F238E27FC236}">
                <a16:creationId xmlns="" xmlns:a16="http://schemas.microsoft.com/office/drawing/2014/main" id="{B9BD937C-1A76-4587-A523-47AA62543E3D}"/>
              </a:ext>
            </a:extLst>
          </p:cNvPr>
          <p:cNvSpPr txBox="1"/>
          <p:nvPr/>
        </p:nvSpPr>
        <p:spPr>
          <a:xfrm>
            <a:off x="6238522" y="6072590"/>
            <a:ext cx="2682298" cy="400110"/>
          </a:xfrm>
          <a:prstGeom prst="rect">
            <a:avLst/>
          </a:prstGeom>
          <a:noFill/>
        </p:spPr>
        <p:txBody>
          <a:bodyPr wrap="square">
            <a:spAutoFit/>
          </a:bodyPr>
          <a:lstStyle/>
          <a:p>
            <a:pPr algn="ctr">
              <a:lnSpc>
                <a:spcPct val="100000"/>
              </a:lnSpc>
            </a:pPr>
            <a:r>
              <a:rPr lang="ru-RU" sz="1000" b="1" strike="noStrike" spc="-1" dirty="0" smtClean="0">
                <a:solidFill>
                  <a:srgbClr val="404040"/>
                </a:solidFill>
                <a:latin typeface="Roboto Condensed" panose="02000000000000000000" pitchFamily="2" charset="0"/>
                <a:ea typeface="Roboto Condensed" panose="02000000000000000000" pitchFamily="2" charset="0"/>
              </a:rPr>
              <a:t>В Т.Ч. ПО РЕЗУЛЬТАТАМ </a:t>
            </a:r>
          </a:p>
          <a:p>
            <a:pPr algn="ctr">
              <a:lnSpc>
                <a:spcPct val="100000"/>
              </a:lnSpc>
            </a:pPr>
            <a:r>
              <a:rPr lang="ru-RU" sz="1000" b="1" strike="noStrike" spc="-1" dirty="0" smtClean="0">
                <a:solidFill>
                  <a:srgbClr val="404040"/>
                </a:solidFill>
                <a:latin typeface="Roboto Condensed" panose="02000000000000000000" pitchFamily="2" charset="0"/>
                <a:ea typeface="Roboto Condensed" panose="02000000000000000000" pitchFamily="2" charset="0"/>
              </a:rPr>
              <a:t>АНАЛИТИЧЕСКОЙ РАБОТЫ</a:t>
            </a:r>
            <a:endParaRPr lang="ru-RU" sz="1000" b="1" strike="noStrike" spc="-1" dirty="0">
              <a:solidFill>
                <a:srgbClr val="404040"/>
              </a:solidFill>
              <a:latin typeface="Roboto Condensed" panose="02000000000000000000" pitchFamily="2" charset="0"/>
              <a:ea typeface="Roboto Condensed" panose="02000000000000000000" pitchFamily="2" charset="0"/>
            </a:endParaRPr>
          </a:p>
        </p:txBody>
      </p:sp>
      <p:sp>
        <p:nvSpPr>
          <p:cNvPr id="50" name="Овал 49">
            <a:extLst>
              <a:ext uri="{FF2B5EF4-FFF2-40B4-BE49-F238E27FC236}">
                <a16:creationId xmlns="" xmlns:a16="http://schemas.microsoft.com/office/drawing/2014/main" id="{14504265-85D2-49D3-8D03-43DE0EB342E7}"/>
              </a:ext>
            </a:extLst>
          </p:cNvPr>
          <p:cNvSpPr/>
          <p:nvPr/>
        </p:nvSpPr>
        <p:spPr>
          <a:xfrm>
            <a:off x="9505009" y="2655507"/>
            <a:ext cx="2075348" cy="2075348"/>
          </a:xfrm>
          <a:prstGeom prst="ellipse">
            <a:avLst/>
          </a:prstGeom>
          <a:solidFill>
            <a:schemeClr val="bg1">
              <a:lumMod val="85000"/>
            </a:schemeClr>
          </a:solidFill>
          <a:ln>
            <a:noFill/>
          </a:ln>
          <a:effectLst>
            <a:outerShdw blurRad="152400" dist="317500" dir="5400000" sx="90000" sy="-19000" rotWithShape="0">
              <a:prstClr val="black">
                <a:alpha val="6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1" name="TextBox 50">
            <a:extLst>
              <a:ext uri="{FF2B5EF4-FFF2-40B4-BE49-F238E27FC236}">
                <a16:creationId xmlns="" xmlns:a16="http://schemas.microsoft.com/office/drawing/2014/main" id="{B42587D6-A30A-4A95-8D3E-CB25A1D60051}"/>
              </a:ext>
            </a:extLst>
          </p:cNvPr>
          <p:cNvSpPr txBox="1"/>
          <p:nvPr/>
        </p:nvSpPr>
        <p:spPr>
          <a:xfrm>
            <a:off x="9231376" y="6072590"/>
            <a:ext cx="2682298" cy="400110"/>
          </a:xfrm>
          <a:prstGeom prst="rect">
            <a:avLst/>
          </a:prstGeom>
          <a:noFill/>
        </p:spPr>
        <p:txBody>
          <a:bodyPr wrap="square">
            <a:spAutoFit/>
          </a:bodyPr>
          <a:lstStyle/>
          <a:p>
            <a:pPr algn="ctr">
              <a:lnSpc>
                <a:spcPct val="100000"/>
              </a:lnSpc>
            </a:pPr>
            <a:r>
              <a:rPr lang="ru-RU" sz="1000" b="1" spc="-1" dirty="0">
                <a:solidFill>
                  <a:srgbClr val="404040"/>
                </a:solidFill>
                <a:latin typeface="Roboto Condensed" panose="02000000000000000000" pitchFamily="2" charset="0"/>
                <a:ea typeface="Roboto Condensed" panose="02000000000000000000" pitchFamily="2" charset="0"/>
              </a:rPr>
              <a:t>КОЛИЧЕСТВО ВЫЕЗДНЫХ </a:t>
            </a:r>
          </a:p>
          <a:p>
            <a:pPr algn="ctr">
              <a:lnSpc>
                <a:spcPct val="100000"/>
              </a:lnSpc>
            </a:pPr>
            <a:r>
              <a:rPr lang="ru-RU" sz="1000" b="1" spc="-1" dirty="0">
                <a:solidFill>
                  <a:srgbClr val="404040"/>
                </a:solidFill>
                <a:latin typeface="Roboto Condensed" panose="02000000000000000000" pitchFamily="2" charset="0"/>
                <a:ea typeface="Roboto Condensed" panose="02000000000000000000" pitchFamily="2" charset="0"/>
              </a:rPr>
              <a:t>НАЛОГОВЫХ ПРОВЕРОК</a:t>
            </a:r>
          </a:p>
        </p:txBody>
      </p:sp>
      <p:sp>
        <p:nvSpPr>
          <p:cNvPr id="52" name="Овал 51">
            <a:extLst>
              <a:ext uri="{FF2B5EF4-FFF2-40B4-BE49-F238E27FC236}">
                <a16:creationId xmlns="" xmlns:a16="http://schemas.microsoft.com/office/drawing/2014/main" id="{19EBB9B8-58F3-4643-99DC-48D392E0ABDB}"/>
              </a:ext>
            </a:extLst>
          </p:cNvPr>
          <p:cNvSpPr/>
          <p:nvPr/>
        </p:nvSpPr>
        <p:spPr>
          <a:xfrm>
            <a:off x="928497" y="973178"/>
            <a:ext cx="5142766" cy="1261755"/>
          </a:xfrm>
          <a:prstGeom prst="ellipse">
            <a:avLst/>
          </a:prstGeom>
          <a:solidFill>
            <a:schemeClr val="bg1">
              <a:lumMod val="85000"/>
            </a:schemeClr>
          </a:solidFill>
          <a:ln>
            <a:noFill/>
          </a:ln>
          <a:effectLst>
            <a:outerShdw blurRad="152400" dist="317500" dir="5400000" sx="90000" sy="-19000" rotWithShape="0">
              <a:prstClr val="black">
                <a:alpha val="6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4" name="Прямоугольник 53">
            <a:extLst>
              <a:ext uri="{FF2B5EF4-FFF2-40B4-BE49-F238E27FC236}">
                <a16:creationId xmlns="" xmlns:a16="http://schemas.microsoft.com/office/drawing/2014/main" id="{D2FF74BC-2AE1-49EA-8A1E-D3FEC4A239F6}"/>
              </a:ext>
            </a:extLst>
          </p:cNvPr>
          <p:cNvSpPr/>
          <p:nvPr/>
        </p:nvSpPr>
        <p:spPr>
          <a:xfrm>
            <a:off x="3169325" y="2977171"/>
            <a:ext cx="2927238" cy="1200329"/>
          </a:xfrm>
          <a:prstGeom prst="rect">
            <a:avLst/>
          </a:prstGeom>
        </p:spPr>
        <p:txBody>
          <a:bodyPr wrap="square">
            <a:spAutoFit/>
          </a:bodyPr>
          <a:lstStyle/>
          <a:p>
            <a:pPr algn="ctr"/>
            <a:r>
              <a:rPr lang="ru-RU" sz="7200" b="1" dirty="0" smtClean="0">
                <a:solidFill>
                  <a:srgbClr val="231A6F"/>
                </a:solidFill>
                <a:latin typeface="Roboto Condensed" panose="02000000000000000000" pitchFamily="2" charset="0"/>
                <a:ea typeface="Roboto Condensed" panose="02000000000000000000" pitchFamily="2" charset="0"/>
              </a:rPr>
              <a:t>69</a:t>
            </a:r>
            <a:endParaRPr lang="ru-RU" sz="7200" b="1" dirty="0">
              <a:solidFill>
                <a:srgbClr val="231A6F"/>
              </a:solidFill>
              <a:latin typeface="Roboto Condensed" panose="02000000000000000000" pitchFamily="2" charset="0"/>
              <a:ea typeface="Roboto Condensed" panose="02000000000000000000" pitchFamily="2" charset="0"/>
            </a:endParaRPr>
          </a:p>
        </p:txBody>
      </p:sp>
      <p:pic>
        <p:nvPicPr>
          <p:cNvPr id="55" name="Рисунок 54" descr="Деньги">
            <a:extLst>
              <a:ext uri="{FF2B5EF4-FFF2-40B4-BE49-F238E27FC236}">
                <a16:creationId xmlns="" xmlns:a16="http://schemas.microsoft.com/office/drawing/2014/main" id="{E355D4CB-E72C-4870-80EE-EDED7C7A6B72}"/>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4140080" y="5372225"/>
            <a:ext cx="684076" cy="684076"/>
          </a:xfrm>
          <a:prstGeom prst="rect">
            <a:avLst/>
          </a:prstGeom>
        </p:spPr>
      </p:pic>
      <p:sp>
        <p:nvSpPr>
          <p:cNvPr id="59" name="Прямоугольник 58">
            <a:extLst>
              <a:ext uri="{FF2B5EF4-FFF2-40B4-BE49-F238E27FC236}">
                <a16:creationId xmlns="" xmlns:a16="http://schemas.microsoft.com/office/drawing/2014/main" id="{499DF6B7-804D-49D5-BDEF-A06C1BCADD40}"/>
              </a:ext>
            </a:extLst>
          </p:cNvPr>
          <p:cNvSpPr/>
          <p:nvPr/>
        </p:nvSpPr>
        <p:spPr>
          <a:xfrm>
            <a:off x="6116620" y="3040376"/>
            <a:ext cx="2682299" cy="1200329"/>
          </a:xfrm>
          <a:prstGeom prst="rect">
            <a:avLst/>
          </a:prstGeom>
        </p:spPr>
        <p:txBody>
          <a:bodyPr wrap="square">
            <a:spAutoFit/>
          </a:bodyPr>
          <a:lstStyle/>
          <a:p>
            <a:pPr algn="ctr"/>
            <a:r>
              <a:rPr lang="ru-RU" sz="7200" b="1" dirty="0" smtClean="0">
                <a:solidFill>
                  <a:srgbClr val="231A6F"/>
                </a:solidFill>
                <a:latin typeface="Roboto Condensed" panose="02000000000000000000" pitchFamily="2" charset="0"/>
                <a:ea typeface="Roboto Condensed" panose="02000000000000000000" pitchFamily="2" charset="0"/>
              </a:rPr>
              <a:t>22 </a:t>
            </a:r>
            <a:endParaRPr lang="ru-RU" sz="7200" b="1" dirty="0">
              <a:solidFill>
                <a:srgbClr val="231A6F"/>
              </a:solidFill>
              <a:latin typeface="Roboto Condensed" panose="02000000000000000000" pitchFamily="2" charset="0"/>
              <a:ea typeface="Roboto Condensed" panose="02000000000000000000" pitchFamily="2" charset="0"/>
            </a:endParaRPr>
          </a:p>
        </p:txBody>
      </p:sp>
      <p:sp>
        <p:nvSpPr>
          <p:cNvPr id="61" name="Прямоугольник 60">
            <a:extLst>
              <a:ext uri="{FF2B5EF4-FFF2-40B4-BE49-F238E27FC236}">
                <a16:creationId xmlns="" xmlns:a16="http://schemas.microsoft.com/office/drawing/2014/main" id="{7C4C60AA-6B89-4302-BAE3-58B8A9A03AAC}"/>
              </a:ext>
            </a:extLst>
          </p:cNvPr>
          <p:cNvSpPr/>
          <p:nvPr/>
        </p:nvSpPr>
        <p:spPr>
          <a:xfrm>
            <a:off x="9191868" y="3015382"/>
            <a:ext cx="2682299" cy="1200329"/>
          </a:xfrm>
          <a:prstGeom prst="rect">
            <a:avLst/>
          </a:prstGeom>
        </p:spPr>
        <p:txBody>
          <a:bodyPr wrap="square">
            <a:spAutoFit/>
          </a:bodyPr>
          <a:lstStyle/>
          <a:p>
            <a:pPr algn="ctr"/>
            <a:r>
              <a:rPr lang="ru-RU" sz="7200" b="1" dirty="0" smtClean="0">
                <a:solidFill>
                  <a:srgbClr val="231A6F"/>
                </a:solidFill>
                <a:latin typeface="Roboto Condensed" panose="02000000000000000000" pitchFamily="2" charset="0"/>
                <a:ea typeface="Roboto Condensed" panose="02000000000000000000" pitchFamily="2" charset="0"/>
              </a:rPr>
              <a:t>114</a:t>
            </a:r>
            <a:endParaRPr lang="ru-RU" sz="7200" b="1" dirty="0">
              <a:solidFill>
                <a:srgbClr val="231A6F"/>
              </a:solidFill>
              <a:latin typeface="Roboto Condensed" panose="02000000000000000000" pitchFamily="2" charset="0"/>
              <a:ea typeface="Roboto Condensed" panose="02000000000000000000" pitchFamily="2" charset="0"/>
            </a:endParaRPr>
          </a:p>
        </p:txBody>
      </p:sp>
      <p:sp>
        <p:nvSpPr>
          <p:cNvPr id="62" name="Прямоугольник 61">
            <a:extLst>
              <a:ext uri="{FF2B5EF4-FFF2-40B4-BE49-F238E27FC236}">
                <a16:creationId xmlns="" xmlns:a16="http://schemas.microsoft.com/office/drawing/2014/main" id="{55C28FFC-93A0-42F3-B734-CA6CA2ADF92A}"/>
              </a:ext>
            </a:extLst>
          </p:cNvPr>
          <p:cNvSpPr/>
          <p:nvPr/>
        </p:nvSpPr>
        <p:spPr>
          <a:xfrm>
            <a:off x="9606116" y="4156484"/>
            <a:ext cx="1978710" cy="369332"/>
          </a:xfrm>
          <a:prstGeom prst="rect">
            <a:avLst/>
          </a:prstGeom>
        </p:spPr>
        <p:txBody>
          <a:bodyPr wrap="square">
            <a:spAutoFit/>
          </a:bodyPr>
          <a:lstStyle/>
          <a:p>
            <a:pPr algn="ct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ВНП</a:t>
            </a:r>
            <a:endParaRPr lang="ru-RU" sz="1800" b="1" dirty="0">
              <a:solidFill>
                <a:schemeClr val="tx1">
                  <a:lumMod val="75000"/>
                </a:schemeClr>
              </a:solidFill>
              <a:latin typeface="Roboto Condensed" panose="02000000000000000000" pitchFamily="2" charset="0"/>
              <a:ea typeface="Roboto Condensed" panose="02000000000000000000" pitchFamily="2" charset="0"/>
            </a:endParaRPr>
          </a:p>
        </p:txBody>
      </p:sp>
      <p:sp>
        <p:nvSpPr>
          <p:cNvPr id="75" name="TextBox 74">
            <a:extLst>
              <a:ext uri="{FF2B5EF4-FFF2-40B4-BE49-F238E27FC236}">
                <a16:creationId xmlns="" xmlns:a16="http://schemas.microsoft.com/office/drawing/2014/main" id="{87EC66C0-FF5A-4E4A-B41F-454224C26F2F}"/>
              </a:ext>
            </a:extLst>
          </p:cNvPr>
          <p:cNvSpPr txBox="1"/>
          <p:nvPr/>
        </p:nvSpPr>
        <p:spPr>
          <a:xfrm>
            <a:off x="3456327" y="1396651"/>
            <a:ext cx="2682298" cy="523220"/>
          </a:xfrm>
          <a:prstGeom prst="rect">
            <a:avLst/>
          </a:prstGeom>
          <a:noFill/>
        </p:spPr>
        <p:txBody>
          <a:bodyPr wrap="square">
            <a:spAutoFit/>
          </a:bodyPr>
          <a:lstStyle/>
          <a:p>
            <a:pPr algn="ctr">
              <a:lnSpc>
                <a:spcPct val="100000"/>
              </a:lnSpc>
            </a:pPr>
            <a:r>
              <a:rPr lang="ru-RU" sz="1400" b="1" strike="noStrike" spc="-1" dirty="0" smtClean="0">
                <a:solidFill>
                  <a:srgbClr val="404040"/>
                </a:solidFill>
                <a:latin typeface="Roboto Condensed" panose="02000000000000000000" pitchFamily="2" charset="0"/>
                <a:ea typeface="Roboto Condensed" panose="02000000000000000000" pitchFamily="2" charset="0"/>
              </a:rPr>
              <a:t>КРУПНЕЙШИХ </a:t>
            </a:r>
            <a:br>
              <a:rPr lang="ru-RU" sz="1400" b="1" strike="noStrike" spc="-1" dirty="0" smtClean="0">
                <a:solidFill>
                  <a:srgbClr val="404040"/>
                </a:solidFill>
                <a:latin typeface="Roboto Condensed" panose="02000000000000000000" pitchFamily="2" charset="0"/>
                <a:ea typeface="Roboto Condensed" panose="02000000000000000000" pitchFamily="2" charset="0"/>
              </a:rPr>
            </a:br>
            <a:r>
              <a:rPr lang="ru-RU" sz="1400" b="1" strike="noStrike" spc="-1" dirty="0" smtClean="0">
                <a:solidFill>
                  <a:srgbClr val="404040"/>
                </a:solidFill>
                <a:latin typeface="Roboto Condensed" panose="02000000000000000000" pitchFamily="2" charset="0"/>
                <a:ea typeface="Roboto Condensed" panose="02000000000000000000" pitchFamily="2" charset="0"/>
              </a:rPr>
              <a:t>НАЛОГОПЛАТЕЛЬЩИКОВ</a:t>
            </a:r>
            <a:endParaRPr lang="ru-RU" sz="1400" b="1" strike="noStrike" spc="-1" dirty="0">
              <a:solidFill>
                <a:srgbClr val="404040"/>
              </a:solidFill>
              <a:latin typeface="Roboto Condensed" panose="02000000000000000000" pitchFamily="2" charset="0"/>
              <a:ea typeface="Roboto Condensed" panose="02000000000000000000" pitchFamily="2" charset="0"/>
            </a:endParaRPr>
          </a:p>
        </p:txBody>
      </p:sp>
      <p:sp>
        <p:nvSpPr>
          <p:cNvPr id="79" name="Прямоугольник 78">
            <a:extLst>
              <a:ext uri="{FF2B5EF4-FFF2-40B4-BE49-F238E27FC236}">
                <a16:creationId xmlns="" xmlns:a16="http://schemas.microsoft.com/office/drawing/2014/main" id="{5A317377-F531-4263-89BE-2B021EA34287}"/>
              </a:ext>
            </a:extLst>
          </p:cNvPr>
          <p:cNvSpPr/>
          <p:nvPr/>
        </p:nvSpPr>
        <p:spPr>
          <a:xfrm>
            <a:off x="1218677" y="1099242"/>
            <a:ext cx="2682299" cy="1046440"/>
          </a:xfrm>
          <a:prstGeom prst="rect">
            <a:avLst/>
          </a:prstGeom>
        </p:spPr>
        <p:txBody>
          <a:bodyPr wrap="square">
            <a:spAutoFit/>
          </a:bodyPr>
          <a:lstStyle/>
          <a:p>
            <a:pPr algn="ctr"/>
            <a:r>
              <a:rPr lang="ru-RU" sz="6200" b="1" dirty="0" smtClean="0">
                <a:solidFill>
                  <a:srgbClr val="231A6F"/>
                </a:solidFill>
                <a:latin typeface="Roboto Condensed" panose="02000000000000000000" pitchFamily="2" charset="0"/>
                <a:ea typeface="Roboto Condensed" panose="02000000000000000000" pitchFamily="2" charset="0"/>
              </a:rPr>
              <a:t>3 284</a:t>
            </a:r>
            <a:endParaRPr lang="ru-RU" sz="6200" b="1" dirty="0">
              <a:solidFill>
                <a:srgbClr val="231A6F"/>
              </a:solidFill>
              <a:latin typeface="Roboto Condensed" panose="02000000000000000000" pitchFamily="2" charset="0"/>
              <a:ea typeface="Roboto Condensed" panose="02000000000000000000" pitchFamily="2" charset="0"/>
            </a:endParaRPr>
          </a:p>
        </p:txBody>
      </p:sp>
      <p:cxnSp>
        <p:nvCxnSpPr>
          <p:cNvPr id="80" name="Прямая соединительная линия 79">
            <a:extLst>
              <a:ext uri="{FF2B5EF4-FFF2-40B4-BE49-F238E27FC236}">
                <a16:creationId xmlns="" xmlns:a16="http://schemas.microsoft.com/office/drawing/2014/main" id="{3524DC1E-81E0-4F17-BA9B-8573708D0B0B}"/>
              </a:ext>
            </a:extLst>
          </p:cNvPr>
          <p:cNvCxnSpPr>
            <a:cxnSpLocks/>
          </p:cNvCxnSpPr>
          <p:nvPr/>
        </p:nvCxnSpPr>
        <p:spPr>
          <a:xfrm>
            <a:off x="3234820" y="2217867"/>
            <a:ext cx="6311" cy="178549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 xmlns:a16="http://schemas.microsoft.com/office/drawing/2014/main" id="{5F84162E-C672-444C-96B2-103752F4E22A}"/>
              </a:ext>
            </a:extLst>
          </p:cNvPr>
          <p:cNvCxnSpPr>
            <a:cxnSpLocks/>
          </p:cNvCxnSpPr>
          <p:nvPr/>
        </p:nvCxnSpPr>
        <p:spPr>
          <a:xfrm>
            <a:off x="6071263" y="2154662"/>
            <a:ext cx="20581" cy="171524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 xmlns:a16="http://schemas.microsoft.com/office/drawing/2014/main" id="{7B827F1A-DA88-4D59-A8DB-90725CEA6954}"/>
              </a:ext>
            </a:extLst>
          </p:cNvPr>
          <p:cNvCxnSpPr>
            <a:cxnSpLocks/>
          </p:cNvCxnSpPr>
          <p:nvPr/>
        </p:nvCxnSpPr>
        <p:spPr>
          <a:xfrm flipH="1">
            <a:off x="9042720" y="1932681"/>
            <a:ext cx="9438" cy="193722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 xmlns:a16="http://schemas.microsoft.com/office/drawing/2014/main" id="{B59E25D7-FED2-4267-A7BE-FDB7FA15098E}"/>
              </a:ext>
            </a:extLst>
          </p:cNvPr>
          <p:cNvCxnSpPr>
            <a:cxnSpLocks/>
          </p:cNvCxnSpPr>
          <p:nvPr/>
        </p:nvCxnSpPr>
        <p:spPr>
          <a:xfrm flipH="1">
            <a:off x="3140968" y="4113076"/>
            <a:ext cx="9438" cy="2609769"/>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 xmlns:a16="http://schemas.microsoft.com/office/drawing/2014/main" id="{341A21EA-DBE5-45EE-8291-98D11BE1C8FD}"/>
              </a:ext>
            </a:extLst>
          </p:cNvPr>
          <p:cNvCxnSpPr>
            <a:cxnSpLocks/>
          </p:cNvCxnSpPr>
          <p:nvPr/>
        </p:nvCxnSpPr>
        <p:spPr>
          <a:xfrm flipH="1">
            <a:off x="6091844" y="4113076"/>
            <a:ext cx="9438" cy="2609769"/>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a:extLst>
              <a:ext uri="{FF2B5EF4-FFF2-40B4-BE49-F238E27FC236}">
                <a16:creationId xmlns="" xmlns:a16="http://schemas.microsoft.com/office/drawing/2014/main" id="{EA7245BA-FC66-410B-B589-D5659892EF8C}"/>
              </a:ext>
            </a:extLst>
          </p:cNvPr>
          <p:cNvCxnSpPr>
            <a:cxnSpLocks/>
          </p:cNvCxnSpPr>
          <p:nvPr/>
        </p:nvCxnSpPr>
        <p:spPr>
          <a:xfrm flipH="1">
            <a:off x="9042720" y="4113076"/>
            <a:ext cx="9438" cy="2609769"/>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 xmlns:a16="http://schemas.microsoft.com/office/drawing/2014/main" id="{6074356C-FA7A-4E3E-9D84-734C8B75CE85}"/>
              </a:ext>
            </a:extLst>
          </p:cNvPr>
          <p:cNvSpPr txBox="1"/>
          <p:nvPr/>
        </p:nvSpPr>
        <p:spPr bwMode="auto">
          <a:xfrm>
            <a:off x="4146109" y="2624156"/>
            <a:ext cx="1072649"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-18%</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65" name="Прямоугольник 64">
            <a:extLst>
              <a:ext uri="{FF2B5EF4-FFF2-40B4-BE49-F238E27FC236}">
                <a16:creationId xmlns="" xmlns:a16="http://schemas.microsoft.com/office/drawing/2014/main" id="{55AADE43-72A4-4893-96DD-7C37BA6E8A49}"/>
              </a:ext>
            </a:extLst>
          </p:cNvPr>
          <p:cNvSpPr/>
          <p:nvPr/>
        </p:nvSpPr>
        <p:spPr>
          <a:xfrm>
            <a:off x="3704248" y="4071470"/>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sp>
        <p:nvSpPr>
          <p:cNvPr id="69" name="TextBox 68">
            <a:extLst>
              <a:ext uri="{FF2B5EF4-FFF2-40B4-BE49-F238E27FC236}">
                <a16:creationId xmlns="" xmlns:a16="http://schemas.microsoft.com/office/drawing/2014/main" id="{D7772313-A003-4C12-B2FE-25F16C58BFB0}"/>
              </a:ext>
            </a:extLst>
          </p:cNvPr>
          <p:cNvSpPr txBox="1"/>
          <p:nvPr/>
        </p:nvSpPr>
        <p:spPr bwMode="auto">
          <a:xfrm>
            <a:off x="6994964" y="2628756"/>
            <a:ext cx="1072649"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+4%</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72" name="Прямоугольник 71">
            <a:extLst>
              <a:ext uri="{FF2B5EF4-FFF2-40B4-BE49-F238E27FC236}">
                <a16:creationId xmlns="" xmlns:a16="http://schemas.microsoft.com/office/drawing/2014/main" id="{55AADE43-72A4-4893-96DD-7C37BA6E8A49}"/>
              </a:ext>
            </a:extLst>
          </p:cNvPr>
          <p:cNvSpPr/>
          <p:nvPr/>
        </p:nvSpPr>
        <p:spPr>
          <a:xfrm>
            <a:off x="6495631" y="4156484"/>
            <a:ext cx="1978710" cy="369332"/>
          </a:xfrm>
          <a:prstGeom prst="rect">
            <a:avLst/>
          </a:prstGeom>
        </p:spPr>
        <p:txBody>
          <a:bodyPr wrap="square">
            <a:spAutoFit/>
          </a:bodyPr>
          <a:lstStyle/>
          <a:p>
            <a:pPr algn="ctr"/>
            <a:r>
              <a:rPr lang="ru-RU" sz="18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sp>
        <p:nvSpPr>
          <p:cNvPr id="74" name="TextBox 73">
            <a:extLst>
              <a:ext uri="{FF2B5EF4-FFF2-40B4-BE49-F238E27FC236}">
                <a16:creationId xmlns="" xmlns:a16="http://schemas.microsoft.com/office/drawing/2014/main" id="{6074356C-FA7A-4E3E-9D84-734C8B75CE85}"/>
              </a:ext>
            </a:extLst>
          </p:cNvPr>
          <p:cNvSpPr txBox="1"/>
          <p:nvPr/>
        </p:nvSpPr>
        <p:spPr bwMode="auto">
          <a:xfrm>
            <a:off x="10006799" y="2680338"/>
            <a:ext cx="1072649" cy="650657"/>
          </a:xfrm>
          <a:prstGeom prst="rect">
            <a:avLst/>
          </a:prstGeom>
        </p:spPr>
        <p:txBody>
          <a:bodyPr wrap="none" lIns="104105" tIns="52052" rIns="104105" bIns="52052" anchor="ctr">
            <a:normAutofit/>
          </a:bodyPr>
          <a:lstStyle/>
          <a:p>
            <a:pPr algn="ct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-66%</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64" name="Овал 63">
            <a:extLst>
              <a:ext uri="{FF2B5EF4-FFF2-40B4-BE49-F238E27FC236}">
                <a16:creationId xmlns="" xmlns:a16="http://schemas.microsoft.com/office/drawing/2014/main" id="{19EBB9B8-58F3-4643-99DC-48D392E0ABDB}"/>
              </a:ext>
            </a:extLst>
          </p:cNvPr>
          <p:cNvSpPr/>
          <p:nvPr/>
        </p:nvSpPr>
        <p:spPr>
          <a:xfrm>
            <a:off x="452827" y="2569930"/>
            <a:ext cx="2075348" cy="2075348"/>
          </a:xfrm>
          <a:prstGeom prst="ellipse">
            <a:avLst/>
          </a:prstGeom>
          <a:solidFill>
            <a:schemeClr val="bg1">
              <a:lumMod val="85000"/>
            </a:schemeClr>
          </a:solidFill>
          <a:ln>
            <a:noFill/>
          </a:ln>
          <a:effectLst>
            <a:outerShdw blurRad="152400" dist="317500" dir="5400000" sx="90000" sy="-19000" rotWithShape="0">
              <a:prstClr val="black">
                <a:alpha val="6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6" name="Прямоугольник 65">
            <a:extLst>
              <a:ext uri="{FF2B5EF4-FFF2-40B4-BE49-F238E27FC236}">
                <a16:creationId xmlns="" xmlns:a16="http://schemas.microsoft.com/office/drawing/2014/main" id="{5A317377-F531-4263-89BE-2B021EA34287}"/>
              </a:ext>
            </a:extLst>
          </p:cNvPr>
          <p:cNvSpPr/>
          <p:nvPr/>
        </p:nvSpPr>
        <p:spPr>
          <a:xfrm>
            <a:off x="254350" y="3079422"/>
            <a:ext cx="2682299" cy="1138773"/>
          </a:xfrm>
          <a:prstGeom prst="rect">
            <a:avLst/>
          </a:prstGeom>
        </p:spPr>
        <p:txBody>
          <a:bodyPr wrap="square">
            <a:spAutoFit/>
          </a:bodyPr>
          <a:lstStyle/>
          <a:p>
            <a:pPr algn="ctr"/>
            <a:r>
              <a:rPr lang="ru-RU" sz="6800" b="1" dirty="0" smtClean="0">
                <a:solidFill>
                  <a:srgbClr val="231A6F"/>
                </a:solidFill>
                <a:latin typeface="Roboto Condensed" panose="02000000000000000000" pitchFamily="2" charset="0"/>
                <a:ea typeface="Roboto Condensed" panose="02000000000000000000" pitchFamily="2" charset="0"/>
              </a:rPr>
              <a:t>64,2%</a:t>
            </a:r>
            <a:endParaRPr lang="ru-RU" sz="6800" b="1" dirty="0">
              <a:solidFill>
                <a:srgbClr val="231A6F"/>
              </a:solidFill>
              <a:latin typeface="Roboto Condensed" panose="02000000000000000000" pitchFamily="2" charset="0"/>
              <a:ea typeface="Roboto Condensed" panose="02000000000000000000" pitchFamily="2" charset="0"/>
            </a:endParaRPr>
          </a:p>
        </p:txBody>
      </p:sp>
      <p:sp>
        <p:nvSpPr>
          <p:cNvPr id="86" name="TextBox 85">
            <a:extLst>
              <a:ext uri="{FF2B5EF4-FFF2-40B4-BE49-F238E27FC236}">
                <a16:creationId xmlns="" xmlns:a16="http://schemas.microsoft.com/office/drawing/2014/main" id="{87EC66C0-FF5A-4E4A-B41F-454224C26F2F}"/>
              </a:ext>
            </a:extLst>
          </p:cNvPr>
          <p:cNvSpPr txBox="1"/>
          <p:nvPr/>
        </p:nvSpPr>
        <p:spPr>
          <a:xfrm>
            <a:off x="249084" y="5890991"/>
            <a:ext cx="2682298" cy="646331"/>
          </a:xfrm>
          <a:prstGeom prst="rect">
            <a:avLst/>
          </a:prstGeom>
          <a:noFill/>
        </p:spPr>
        <p:txBody>
          <a:bodyPr wrap="square">
            <a:spAutoFit/>
          </a:bodyPr>
          <a:lstStyle/>
          <a:p>
            <a:pPr algn="ctr">
              <a:lnSpc>
                <a:spcPct val="100000"/>
              </a:lnSpc>
            </a:pPr>
            <a:r>
              <a:rPr lang="ru-RU" sz="1200" b="1" strike="noStrike" spc="-1" dirty="0" smtClean="0">
                <a:solidFill>
                  <a:srgbClr val="404040"/>
                </a:solidFill>
                <a:latin typeface="Roboto Condensed" panose="02000000000000000000" pitchFamily="2" charset="0"/>
                <a:ea typeface="Roboto Condensed" panose="02000000000000000000" pitchFamily="2" charset="0"/>
              </a:rPr>
              <a:t>Доля поступлений от крупнейших налогоплательщиков в федеральный бюджет</a:t>
            </a:r>
            <a:endParaRPr lang="ru-RU" sz="1200" b="1" strike="noStrike" spc="-1" dirty="0">
              <a:solidFill>
                <a:srgbClr val="404040"/>
              </a:solidFill>
              <a:latin typeface="Roboto Condensed" panose="02000000000000000000" pitchFamily="2" charset="0"/>
              <a:ea typeface="Roboto Condensed" panose="02000000000000000000" pitchFamily="2" charset="0"/>
            </a:endParaRPr>
          </a:p>
        </p:txBody>
      </p:sp>
      <p:pic>
        <p:nvPicPr>
          <p:cNvPr id="87" name="Рисунок 86" descr="Деньги">
            <a:extLst>
              <a:ext uri="{FF2B5EF4-FFF2-40B4-BE49-F238E27FC236}">
                <a16:creationId xmlns="" xmlns:a16="http://schemas.microsoft.com/office/drawing/2014/main" id="{E355D4CB-E72C-4870-80EE-EDED7C7A6B72}"/>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1163937" y="5295672"/>
            <a:ext cx="684076" cy="684076"/>
          </a:xfrm>
          <a:prstGeom prst="rect">
            <a:avLst/>
          </a:prstGeom>
        </p:spPr>
      </p:pic>
      <p:sp>
        <p:nvSpPr>
          <p:cNvPr id="88" name="Овал 87">
            <a:extLst>
              <a:ext uri="{FF2B5EF4-FFF2-40B4-BE49-F238E27FC236}">
                <a16:creationId xmlns="" xmlns:a16="http://schemas.microsoft.com/office/drawing/2014/main" id="{19EBB9B8-58F3-4643-99DC-48D392E0ABDB}"/>
              </a:ext>
            </a:extLst>
          </p:cNvPr>
          <p:cNvSpPr/>
          <p:nvPr/>
        </p:nvSpPr>
        <p:spPr>
          <a:xfrm>
            <a:off x="6517778" y="973178"/>
            <a:ext cx="5315501" cy="1256876"/>
          </a:xfrm>
          <a:prstGeom prst="ellipse">
            <a:avLst/>
          </a:prstGeom>
          <a:solidFill>
            <a:schemeClr val="bg1">
              <a:lumMod val="85000"/>
            </a:schemeClr>
          </a:solidFill>
          <a:ln>
            <a:noFill/>
          </a:ln>
          <a:effectLst>
            <a:outerShdw blurRad="152400" dist="317500" dir="5400000" sx="90000" sy="-19000" rotWithShape="0">
              <a:prstClr val="black">
                <a:alpha val="6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9" name="Прямоугольник 88">
            <a:extLst>
              <a:ext uri="{FF2B5EF4-FFF2-40B4-BE49-F238E27FC236}">
                <a16:creationId xmlns="" xmlns:a16="http://schemas.microsoft.com/office/drawing/2014/main" id="{AC2EFE65-D536-4450-879F-FC78DAE941AF}"/>
              </a:ext>
            </a:extLst>
          </p:cNvPr>
          <p:cNvSpPr/>
          <p:nvPr/>
        </p:nvSpPr>
        <p:spPr>
          <a:xfrm>
            <a:off x="8514302" y="974064"/>
            <a:ext cx="2682299" cy="707886"/>
          </a:xfrm>
          <a:prstGeom prst="rect">
            <a:avLst/>
          </a:prstGeom>
        </p:spPr>
        <p:txBody>
          <a:bodyPr wrap="square">
            <a:spAutoFit/>
          </a:bodyPr>
          <a:lstStyle/>
          <a:p>
            <a:pPr algn="ctr"/>
            <a:r>
              <a:rPr lang="ru-RU" sz="4000" b="1" dirty="0" smtClean="0">
                <a:solidFill>
                  <a:srgbClr val="231A6F"/>
                </a:solidFill>
                <a:latin typeface="Roboto Condensed" panose="02000000000000000000" pitchFamily="2" charset="0"/>
                <a:ea typeface="Roboto Condensed" panose="02000000000000000000" pitchFamily="2" charset="0"/>
              </a:rPr>
              <a:t>13</a:t>
            </a:r>
            <a:endParaRPr lang="ru-RU" sz="4000" b="1" dirty="0">
              <a:solidFill>
                <a:srgbClr val="231A6F"/>
              </a:solidFill>
              <a:latin typeface="Roboto Condensed" panose="02000000000000000000" pitchFamily="2" charset="0"/>
              <a:ea typeface="Roboto Condensed" panose="02000000000000000000" pitchFamily="2" charset="0"/>
            </a:endParaRPr>
          </a:p>
        </p:txBody>
      </p:sp>
      <p:sp>
        <p:nvSpPr>
          <p:cNvPr id="90" name="Прямоугольник 89">
            <a:extLst>
              <a:ext uri="{FF2B5EF4-FFF2-40B4-BE49-F238E27FC236}">
                <a16:creationId xmlns="" xmlns:a16="http://schemas.microsoft.com/office/drawing/2014/main" id="{EC36D511-9A76-4D60-AAC9-C149C3728AE9}"/>
              </a:ext>
            </a:extLst>
          </p:cNvPr>
          <p:cNvSpPr/>
          <p:nvPr/>
        </p:nvSpPr>
        <p:spPr>
          <a:xfrm>
            <a:off x="6829700" y="961964"/>
            <a:ext cx="2682299" cy="707886"/>
          </a:xfrm>
          <a:prstGeom prst="rect">
            <a:avLst/>
          </a:prstGeom>
        </p:spPr>
        <p:txBody>
          <a:bodyPr wrap="square">
            <a:spAutoFit/>
          </a:bodyPr>
          <a:lstStyle/>
          <a:p>
            <a:pPr algn="ctr"/>
            <a:r>
              <a:rPr lang="ru-RU" sz="4000" b="1" dirty="0" smtClean="0">
                <a:solidFill>
                  <a:srgbClr val="231A6F"/>
                </a:solidFill>
                <a:latin typeface="Roboto Condensed" panose="02000000000000000000" pitchFamily="2" charset="0"/>
                <a:ea typeface="Roboto Condensed" panose="02000000000000000000" pitchFamily="2" charset="0"/>
              </a:rPr>
              <a:t>8</a:t>
            </a:r>
            <a:endParaRPr lang="ru-RU" sz="4000" b="1" dirty="0">
              <a:solidFill>
                <a:srgbClr val="231A6F"/>
              </a:solidFill>
              <a:latin typeface="Roboto Condensed" panose="02000000000000000000" pitchFamily="2" charset="0"/>
              <a:ea typeface="Roboto Condensed" panose="02000000000000000000" pitchFamily="2" charset="0"/>
            </a:endParaRPr>
          </a:p>
        </p:txBody>
      </p:sp>
      <p:sp>
        <p:nvSpPr>
          <p:cNvPr id="91" name="TextBox 90">
            <a:extLst>
              <a:ext uri="{FF2B5EF4-FFF2-40B4-BE49-F238E27FC236}">
                <a16:creationId xmlns="" xmlns:a16="http://schemas.microsoft.com/office/drawing/2014/main" id="{27BA9828-3FD7-42A1-AEC8-1A73F2D16D5B}"/>
              </a:ext>
            </a:extLst>
          </p:cNvPr>
          <p:cNvSpPr txBox="1"/>
          <p:nvPr/>
        </p:nvSpPr>
        <p:spPr>
          <a:xfrm>
            <a:off x="8646301" y="1560603"/>
            <a:ext cx="2682298" cy="523220"/>
          </a:xfrm>
          <a:prstGeom prst="rect">
            <a:avLst/>
          </a:prstGeom>
          <a:noFill/>
        </p:spPr>
        <p:txBody>
          <a:bodyPr wrap="square">
            <a:spAutoFit/>
          </a:bodyPr>
          <a:lstStyle/>
          <a:p>
            <a:pPr algn="ctr">
              <a:lnSpc>
                <a:spcPct val="100000"/>
              </a:lnSpc>
            </a:pPr>
            <a:r>
              <a:rPr lang="ru-RU" sz="1400" b="1" strike="noStrike" spc="-1" dirty="0">
                <a:solidFill>
                  <a:srgbClr val="404040"/>
                </a:solidFill>
                <a:latin typeface="Roboto Condensed" panose="02000000000000000000" pitchFamily="2" charset="0"/>
                <a:ea typeface="Roboto Condensed" panose="02000000000000000000" pitchFamily="2" charset="0"/>
              </a:rPr>
              <a:t>МЕЖРАЙОННЫХ </a:t>
            </a:r>
            <a:br>
              <a:rPr lang="ru-RU" sz="1400" b="1" strike="noStrike" spc="-1" dirty="0">
                <a:solidFill>
                  <a:srgbClr val="404040"/>
                </a:solidFill>
                <a:latin typeface="Roboto Condensed" panose="02000000000000000000" pitchFamily="2" charset="0"/>
                <a:ea typeface="Roboto Condensed" panose="02000000000000000000" pitchFamily="2" charset="0"/>
              </a:rPr>
            </a:br>
            <a:r>
              <a:rPr lang="ru-RU" sz="1400" b="1" strike="noStrike" spc="-1" dirty="0">
                <a:solidFill>
                  <a:srgbClr val="404040"/>
                </a:solidFill>
                <a:latin typeface="Roboto Condensed" panose="02000000000000000000" pitchFamily="2" charset="0"/>
                <a:ea typeface="Roboto Condensed" panose="02000000000000000000" pitchFamily="2" charset="0"/>
              </a:rPr>
              <a:t>ИНСПЕКЦИЙ</a:t>
            </a:r>
          </a:p>
        </p:txBody>
      </p:sp>
      <p:sp>
        <p:nvSpPr>
          <p:cNvPr id="92" name="TextBox 91">
            <a:extLst>
              <a:ext uri="{FF2B5EF4-FFF2-40B4-BE49-F238E27FC236}">
                <a16:creationId xmlns="" xmlns:a16="http://schemas.microsoft.com/office/drawing/2014/main" id="{5D503F64-162B-427E-B7A3-EA676D01B358}"/>
              </a:ext>
            </a:extLst>
          </p:cNvPr>
          <p:cNvSpPr txBox="1"/>
          <p:nvPr/>
        </p:nvSpPr>
        <p:spPr>
          <a:xfrm>
            <a:off x="6799597" y="1532432"/>
            <a:ext cx="2682298" cy="523220"/>
          </a:xfrm>
          <a:prstGeom prst="rect">
            <a:avLst/>
          </a:prstGeom>
          <a:noFill/>
        </p:spPr>
        <p:txBody>
          <a:bodyPr wrap="square">
            <a:spAutoFit/>
          </a:bodyPr>
          <a:lstStyle/>
          <a:p>
            <a:pPr algn="ctr">
              <a:lnSpc>
                <a:spcPct val="100000"/>
              </a:lnSpc>
            </a:pPr>
            <a:r>
              <a:rPr lang="ru-RU" sz="1400" b="1" strike="noStrike" spc="-1" dirty="0">
                <a:solidFill>
                  <a:srgbClr val="404040"/>
                </a:solidFill>
                <a:latin typeface="Roboto Condensed" panose="02000000000000000000" pitchFamily="2" charset="0"/>
                <a:ea typeface="Roboto Condensed" panose="02000000000000000000" pitchFamily="2" charset="0"/>
              </a:rPr>
              <a:t>МЕЖРЕГИОНАЛЬНЫХ </a:t>
            </a:r>
            <a:br>
              <a:rPr lang="ru-RU" sz="1400" b="1" strike="noStrike" spc="-1" dirty="0">
                <a:solidFill>
                  <a:srgbClr val="404040"/>
                </a:solidFill>
                <a:latin typeface="Roboto Condensed" panose="02000000000000000000" pitchFamily="2" charset="0"/>
                <a:ea typeface="Roboto Condensed" panose="02000000000000000000" pitchFamily="2" charset="0"/>
              </a:rPr>
            </a:br>
            <a:r>
              <a:rPr lang="ru-RU" sz="1400" b="1" strike="noStrike" spc="-1" dirty="0">
                <a:solidFill>
                  <a:srgbClr val="404040"/>
                </a:solidFill>
                <a:latin typeface="Roboto Condensed" panose="02000000000000000000" pitchFamily="2" charset="0"/>
                <a:ea typeface="Roboto Condensed" panose="02000000000000000000" pitchFamily="2" charset="0"/>
              </a:rPr>
              <a:t>ИНСПЕКЦИЙ</a:t>
            </a:r>
          </a:p>
        </p:txBody>
      </p:sp>
      <p:pic>
        <p:nvPicPr>
          <p:cNvPr id="68" name="Рисунок 67" descr="Презентация с круговой диаграммой">
            <a:extLst>
              <a:ext uri="{FF2B5EF4-FFF2-40B4-BE49-F238E27FC236}">
                <a16:creationId xmlns="" xmlns:a16="http://schemas.microsoft.com/office/drawing/2014/main" id="{8B5763A0-A740-403B-98EA-D6047EBD1F0E}"/>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7237633" y="5464467"/>
            <a:ext cx="684076" cy="684076"/>
          </a:xfrm>
          <a:prstGeom prst="rect">
            <a:avLst/>
          </a:prstGeom>
        </p:spPr>
      </p:pic>
      <p:pic>
        <p:nvPicPr>
          <p:cNvPr id="70" name="Рисунок 69" descr="Скорая помощь">
            <a:extLst>
              <a:ext uri="{FF2B5EF4-FFF2-40B4-BE49-F238E27FC236}">
                <a16:creationId xmlns="" xmlns:a16="http://schemas.microsoft.com/office/drawing/2014/main" id="{9F4CD60A-6C31-4A64-8CE1-B846AFAC74E1}"/>
              </a:ext>
            </a:extLst>
          </p:cNvPr>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10190979" y="5464467"/>
            <a:ext cx="684076" cy="684076"/>
          </a:xfrm>
          <a:prstGeom prst="rect">
            <a:avLst/>
          </a:prstGeom>
        </p:spPr>
      </p:pic>
    </p:spTree>
    <p:extLst>
      <p:ext uri="{BB962C8B-B14F-4D97-AF65-F5344CB8AC3E}">
        <p14:creationId xmlns:p14="http://schemas.microsoft.com/office/powerpoint/2010/main" val="3982089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446302" y="350026"/>
            <a:ext cx="2264754" cy="58478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smtClean="0">
                <a:solidFill>
                  <a:schemeClr val="tx1">
                    <a:lumMod val="75000"/>
                  </a:schemeClr>
                </a:solidFill>
                <a:latin typeface="Roboto Condensed" panose="02000000000000000000" pitchFamily="2" charset="0"/>
              </a:rPr>
              <a:t>КАДРОВАЯ РАБОТА</a:t>
            </a:r>
            <a:endParaRPr lang="ru-RU" b="1" dirty="0">
              <a:solidFill>
                <a:schemeClr val="tx1">
                  <a:lumMod val="75000"/>
                </a:schemeClr>
              </a:solidFill>
              <a:latin typeface="Roboto Condensed" panose="02000000000000000000" pitchFamily="2" charset="0"/>
            </a:endParaRP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63" name="TextBox 62">
            <a:extLst>
              <a:ext uri="{FF2B5EF4-FFF2-40B4-BE49-F238E27FC236}">
                <a16:creationId xmlns:a16="http://schemas.microsoft.com/office/drawing/2014/main" xmlns="" id="{58AD6C1E-F226-4B63-9421-F74D8F5565CF}"/>
              </a:ext>
            </a:extLst>
          </p:cNvPr>
          <p:cNvSpPr txBox="1"/>
          <p:nvPr/>
        </p:nvSpPr>
        <p:spPr>
          <a:xfrm>
            <a:off x="191344" y="1241301"/>
            <a:ext cx="5013793" cy="1508105"/>
          </a:xfrm>
          <a:prstGeom prst="rect">
            <a:avLst/>
          </a:prstGeom>
          <a:noFill/>
        </p:spPr>
        <p:txBody>
          <a:bodyPr wrap="square">
            <a:spAutoFit/>
          </a:bodyPr>
          <a:lstStyle/>
          <a:p>
            <a:r>
              <a:rPr lang="ru-RU" sz="2000" b="1" dirty="0">
                <a:latin typeface="Roboto Condensed" panose="02000000000000000000" pitchFamily="2" charset="0"/>
                <a:ea typeface="Roboto Condensed" panose="02000000000000000000" pitchFamily="2" charset="0"/>
              </a:rPr>
              <a:t>Численность ФНС России:</a:t>
            </a:r>
            <a:r>
              <a:rPr lang="ru-RU" sz="1800" b="1" dirty="0">
                <a:latin typeface="Roboto Condensed" panose="02000000000000000000" pitchFamily="2" charset="0"/>
                <a:ea typeface="Roboto Condensed" panose="02000000000000000000" pitchFamily="2" charset="0"/>
              </a:rPr>
              <a:t>	</a:t>
            </a:r>
            <a:endParaRPr lang="ru-RU" sz="1800" b="1" dirty="0" smtClean="0">
              <a:latin typeface="Roboto Condensed" panose="02000000000000000000" pitchFamily="2" charset="0"/>
              <a:ea typeface="Roboto Condensed" panose="02000000000000000000" pitchFamily="2" charset="0"/>
            </a:endParaRPr>
          </a:p>
          <a:p>
            <a:r>
              <a:rPr lang="ru-RU" sz="1800" b="1" dirty="0" smtClean="0">
                <a:latin typeface="Roboto Condensed" panose="02000000000000000000" pitchFamily="2" charset="0"/>
                <a:ea typeface="Roboto Condensed" panose="02000000000000000000" pitchFamily="2" charset="0"/>
              </a:rPr>
              <a:t>                                                ЦА </a:t>
            </a:r>
            <a:r>
              <a:rPr lang="ru-RU" sz="1800" b="1" dirty="0">
                <a:latin typeface="Roboto Condensed" panose="02000000000000000000" pitchFamily="2" charset="0"/>
                <a:ea typeface="Roboto Condensed" panose="02000000000000000000" pitchFamily="2" charset="0"/>
              </a:rPr>
              <a:t>	</a:t>
            </a:r>
            <a:r>
              <a:rPr lang="ru-RU" sz="1800" b="1" dirty="0" smtClean="0">
                <a:latin typeface="Roboto Condensed" panose="02000000000000000000" pitchFamily="2" charset="0"/>
                <a:ea typeface="Roboto Condensed" panose="02000000000000000000" pitchFamily="2" charset="0"/>
              </a:rPr>
              <a:t>  ТНО</a:t>
            </a:r>
            <a:endParaRPr lang="ru-RU" sz="1800" b="1" dirty="0">
              <a:latin typeface="Roboto Condensed" panose="02000000000000000000" pitchFamily="2" charset="0"/>
              <a:ea typeface="Roboto Condensed" panose="02000000000000000000" pitchFamily="2" charset="0"/>
            </a:endParaRPr>
          </a:p>
          <a:p>
            <a:r>
              <a:rPr lang="ru-RU" sz="1800" b="1" dirty="0">
                <a:latin typeface="Roboto Condensed" panose="02000000000000000000" pitchFamily="2" charset="0"/>
                <a:ea typeface="Roboto Condensed" panose="02000000000000000000" pitchFamily="2" charset="0"/>
              </a:rPr>
              <a:t> </a:t>
            </a:r>
            <a:r>
              <a:rPr lang="ru-RU" sz="1800" b="1" dirty="0" smtClean="0">
                <a:latin typeface="Roboto Condensed" panose="02000000000000000000" pitchFamily="2" charset="0"/>
                <a:ea typeface="Roboto Condensed" panose="02000000000000000000" pitchFamily="2" charset="0"/>
              </a:rPr>
              <a:t> </a:t>
            </a:r>
            <a:r>
              <a:rPr lang="ru-RU" sz="1800" b="1" dirty="0">
                <a:latin typeface="Roboto Condensed" panose="02000000000000000000" pitchFamily="2" charset="0"/>
                <a:ea typeface="Roboto Condensed" panose="02000000000000000000" pitchFamily="2" charset="0"/>
              </a:rPr>
              <a:t>штат.:		</a:t>
            </a:r>
            <a:r>
              <a:rPr lang="ru-RU" sz="1800" b="1" dirty="0" smtClean="0">
                <a:latin typeface="Roboto Condensed" panose="02000000000000000000" pitchFamily="2" charset="0"/>
                <a:ea typeface="Roboto Condensed" panose="02000000000000000000" pitchFamily="2" charset="0"/>
              </a:rPr>
              <a:t> 1 309 </a:t>
            </a:r>
            <a:r>
              <a:rPr lang="ru-RU" sz="1800" b="1" dirty="0">
                <a:latin typeface="Roboto Condensed" panose="02000000000000000000" pitchFamily="2" charset="0"/>
                <a:ea typeface="Roboto Condensed" panose="02000000000000000000" pitchFamily="2" charset="0"/>
              </a:rPr>
              <a:t>	</a:t>
            </a:r>
            <a:r>
              <a:rPr lang="ru-RU" sz="1800" b="1" dirty="0" smtClean="0">
                <a:latin typeface="Roboto Condensed" panose="02000000000000000000" pitchFamily="2" charset="0"/>
                <a:ea typeface="Roboto Condensed" panose="02000000000000000000" pitchFamily="2" charset="0"/>
              </a:rPr>
              <a:t>160 739</a:t>
            </a:r>
            <a:endParaRPr lang="ru-RU" sz="1800" b="1" dirty="0">
              <a:latin typeface="Roboto Condensed" panose="02000000000000000000" pitchFamily="2" charset="0"/>
              <a:ea typeface="Roboto Condensed" panose="02000000000000000000" pitchFamily="2" charset="0"/>
            </a:endParaRPr>
          </a:p>
          <a:p>
            <a:r>
              <a:rPr lang="ru-RU" sz="1800" b="1" dirty="0">
                <a:latin typeface="Roboto Condensed" panose="02000000000000000000" pitchFamily="2" charset="0"/>
                <a:ea typeface="Roboto Condensed" panose="02000000000000000000" pitchFamily="2" charset="0"/>
              </a:rPr>
              <a:t> </a:t>
            </a:r>
            <a:r>
              <a:rPr lang="ru-RU" sz="1800" b="1" dirty="0" smtClean="0">
                <a:latin typeface="Roboto Condensed" panose="02000000000000000000" pitchFamily="2" charset="0"/>
                <a:ea typeface="Roboto Condensed" panose="02000000000000000000" pitchFamily="2" charset="0"/>
              </a:rPr>
              <a:t> </a:t>
            </a:r>
            <a:r>
              <a:rPr lang="ru-RU" sz="1800" b="1" dirty="0">
                <a:latin typeface="Roboto Condensed" panose="02000000000000000000" pitchFamily="2" charset="0"/>
                <a:ea typeface="Roboto Condensed" panose="02000000000000000000" pitchFamily="2" charset="0"/>
              </a:rPr>
              <a:t>факт.:		</a:t>
            </a:r>
            <a:r>
              <a:rPr lang="ru-RU" sz="1800" b="1" dirty="0" smtClean="0">
                <a:latin typeface="Roboto Condensed" panose="02000000000000000000" pitchFamily="2" charset="0"/>
                <a:ea typeface="Roboto Condensed" panose="02000000000000000000" pitchFamily="2" charset="0"/>
              </a:rPr>
              <a:t> 1 053</a:t>
            </a:r>
            <a:r>
              <a:rPr lang="ru-RU" sz="1800" b="1" dirty="0">
                <a:latin typeface="Roboto Condensed" panose="02000000000000000000" pitchFamily="2" charset="0"/>
                <a:ea typeface="Roboto Condensed" panose="02000000000000000000" pitchFamily="2" charset="0"/>
              </a:rPr>
              <a:t>	</a:t>
            </a:r>
            <a:r>
              <a:rPr lang="ru-RU" sz="1800" b="1" dirty="0" smtClean="0">
                <a:latin typeface="Roboto Condensed" panose="02000000000000000000" pitchFamily="2" charset="0"/>
                <a:ea typeface="Roboto Condensed" panose="02000000000000000000" pitchFamily="2" charset="0"/>
              </a:rPr>
              <a:t>142 673</a:t>
            </a:r>
            <a:endParaRPr lang="ru-RU" sz="1800" b="1" dirty="0">
              <a:latin typeface="Roboto Condensed" panose="02000000000000000000" pitchFamily="2" charset="0"/>
              <a:ea typeface="Roboto Condensed" panose="02000000000000000000" pitchFamily="2" charset="0"/>
            </a:endParaRPr>
          </a:p>
          <a:p>
            <a:r>
              <a:rPr lang="ru-RU" sz="1800" b="1" dirty="0">
                <a:latin typeface="Roboto Condensed" panose="02000000000000000000" pitchFamily="2" charset="0"/>
                <a:ea typeface="Roboto Condensed" panose="02000000000000000000" pitchFamily="2" charset="0"/>
              </a:rPr>
              <a:t> </a:t>
            </a:r>
            <a:r>
              <a:rPr lang="ru-RU" sz="1800" b="1" dirty="0" smtClean="0">
                <a:latin typeface="Roboto Condensed" panose="02000000000000000000" pitchFamily="2" charset="0"/>
                <a:ea typeface="Roboto Condensed" panose="02000000000000000000" pitchFamily="2" charset="0"/>
              </a:rPr>
              <a:t> укомплектованность:     80,44% </a:t>
            </a:r>
            <a:r>
              <a:rPr lang="ru-RU" sz="1800" b="1" dirty="0">
                <a:latin typeface="Roboto Condensed" panose="02000000000000000000" pitchFamily="2" charset="0"/>
                <a:ea typeface="Roboto Condensed" panose="02000000000000000000" pitchFamily="2" charset="0"/>
              </a:rPr>
              <a:t>	</a:t>
            </a:r>
            <a:r>
              <a:rPr lang="ru-RU" sz="1800" b="1" dirty="0" smtClean="0">
                <a:latin typeface="Roboto Condensed" panose="02000000000000000000" pitchFamily="2" charset="0"/>
                <a:ea typeface="Roboto Condensed" panose="02000000000000000000" pitchFamily="2" charset="0"/>
              </a:rPr>
              <a:t> 88,76%</a:t>
            </a:r>
            <a:endParaRPr lang="ru-RU" sz="1800" dirty="0">
              <a:latin typeface="Roboto Condensed" panose="02000000000000000000" pitchFamily="2" charset="0"/>
              <a:ea typeface="Roboto Condensed" panose="02000000000000000000" pitchFamily="2" charset="0"/>
            </a:endParaRPr>
          </a:p>
        </p:txBody>
      </p:sp>
      <p:sp>
        <p:nvSpPr>
          <p:cNvPr id="69" name="TextBox 68">
            <a:extLst>
              <a:ext uri="{FF2B5EF4-FFF2-40B4-BE49-F238E27FC236}">
                <a16:creationId xmlns:a16="http://schemas.microsoft.com/office/drawing/2014/main" xmlns="" id="{160C992B-3698-4E0B-B295-02054DA9BBDB}"/>
              </a:ext>
            </a:extLst>
          </p:cNvPr>
          <p:cNvSpPr txBox="1"/>
          <p:nvPr/>
        </p:nvSpPr>
        <p:spPr>
          <a:xfrm>
            <a:off x="5301107" y="1241301"/>
            <a:ext cx="6540813" cy="1338828"/>
          </a:xfrm>
          <a:prstGeom prst="rect">
            <a:avLst/>
          </a:prstGeom>
          <a:noFill/>
        </p:spPr>
        <p:txBody>
          <a:bodyPr wrap="square">
            <a:spAutoFit/>
          </a:bodyPr>
          <a:lstStyle/>
          <a:p>
            <a:r>
              <a:rPr lang="ru-RU" sz="2000" b="1" dirty="0" smtClean="0">
                <a:latin typeface="Roboto Condensed" panose="02000000000000000000" pitchFamily="2" charset="0"/>
                <a:ea typeface="Roboto Condensed" panose="02000000000000000000" pitchFamily="2" charset="0"/>
              </a:rPr>
              <a:t>Обучение</a:t>
            </a:r>
            <a:r>
              <a:rPr lang="ru-RU" sz="1800" b="1" dirty="0" smtClean="0">
                <a:latin typeface="Roboto Condensed" panose="02000000000000000000" pitchFamily="2" charset="0"/>
                <a:ea typeface="Roboto Condensed" panose="02000000000000000000" pitchFamily="2" charset="0"/>
              </a:rPr>
              <a:t> в институтах повышения квалификации ФНС России (в том числе в дистанционном формате):</a:t>
            </a:r>
          </a:p>
          <a:p>
            <a:endParaRPr lang="ru-RU" sz="700" b="1" dirty="0" smtClean="0">
              <a:latin typeface="Roboto Condensed" panose="02000000000000000000" pitchFamily="2" charset="0"/>
              <a:ea typeface="Roboto Condensed" panose="02000000000000000000" pitchFamily="2" charset="0"/>
            </a:endParaRPr>
          </a:p>
          <a:p>
            <a:r>
              <a:rPr lang="ru-RU" sz="1800" b="1" dirty="0" smtClean="0">
                <a:latin typeface="Roboto Condensed" panose="02000000000000000000" pitchFamily="2" charset="0"/>
                <a:ea typeface="Roboto Condensed" panose="02000000000000000000" pitchFamily="2" charset="0"/>
              </a:rPr>
              <a:t>Приволжский	Северо-Западный</a:t>
            </a:r>
          </a:p>
          <a:p>
            <a:r>
              <a:rPr lang="ru-RU" sz="1800" dirty="0" smtClean="0">
                <a:latin typeface="Roboto Condensed" panose="02000000000000000000" pitchFamily="2" charset="0"/>
                <a:ea typeface="Roboto Condensed" panose="02000000000000000000" pitchFamily="2" charset="0"/>
              </a:rPr>
              <a:t>    </a:t>
            </a:r>
            <a:r>
              <a:rPr lang="ru-RU" sz="1800" b="1" dirty="0" smtClean="0">
                <a:latin typeface="Roboto Condensed" panose="02000000000000000000" pitchFamily="2" charset="0"/>
                <a:ea typeface="Roboto Condensed" panose="02000000000000000000" pitchFamily="2" charset="0"/>
              </a:rPr>
              <a:t>9 </a:t>
            </a:r>
            <a:r>
              <a:rPr lang="ru-RU" sz="1800" b="1" dirty="0">
                <a:latin typeface="Roboto Condensed" panose="02000000000000000000" pitchFamily="2" charset="0"/>
                <a:ea typeface="Roboto Condensed" panose="02000000000000000000" pitchFamily="2" charset="0"/>
              </a:rPr>
              <a:t>167 чел. </a:t>
            </a:r>
            <a:r>
              <a:rPr lang="ru-RU" sz="1800" b="1" dirty="0" smtClean="0">
                <a:latin typeface="Roboto Condensed" panose="02000000000000000000" pitchFamily="2" charset="0"/>
                <a:ea typeface="Roboto Condensed" panose="02000000000000000000" pitchFamily="2" charset="0"/>
              </a:rPr>
              <a:t>                             18 </a:t>
            </a:r>
            <a:r>
              <a:rPr lang="ru-RU" sz="1800" b="1" dirty="0">
                <a:latin typeface="Roboto Condensed" panose="02000000000000000000" pitchFamily="2" charset="0"/>
                <a:ea typeface="Roboto Condensed" panose="02000000000000000000" pitchFamily="2" charset="0"/>
              </a:rPr>
              <a:t>816 чел.</a:t>
            </a:r>
          </a:p>
        </p:txBody>
      </p:sp>
      <p:cxnSp>
        <p:nvCxnSpPr>
          <p:cNvPr id="74" name="Прямая соединительная линия 73">
            <a:extLst>
              <a:ext uri="{FF2B5EF4-FFF2-40B4-BE49-F238E27FC236}">
                <a16:creationId xmlns:a16="http://schemas.microsoft.com/office/drawing/2014/main" xmlns="" id="{BB5A774E-0FDA-4F24-B0FB-04B408FFDD44}"/>
              </a:ext>
            </a:extLst>
          </p:cNvPr>
          <p:cNvCxnSpPr>
            <a:cxnSpLocks/>
          </p:cNvCxnSpPr>
          <p:nvPr/>
        </p:nvCxnSpPr>
        <p:spPr>
          <a:xfrm>
            <a:off x="5051884" y="836712"/>
            <a:ext cx="0" cy="185895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0" name="Рисунок 89">
            <a:extLst>
              <a:ext uri="{FF2B5EF4-FFF2-40B4-BE49-F238E27FC236}">
                <a16:creationId xmlns:a16="http://schemas.microsoft.com/office/drawing/2014/main" xmlns="" id="{4E0C1A4A-781F-49E8-AEEE-EA841C7F3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38" y="3165570"/>
            <a:ext cx="2050366" cy="799769"/>
          </a:xfrm>
          <a:prstGeom prst="rect">
            <a:avLst/>
          </a:prstGeom>
        </p:spPr>
      </p:pic>
      <p:pic>
        <p:nvPicPr>
          <p:cNvPr id="91" name="Рисунок 90">
            <a:extLst>
              <a:ext uri="{FF2B5EF4-FFF2-40B4-BE49-F238E27FC236}">
                <a16:creationId xmlns:a16="http://schemas.microsoft.com/office/drawing/2014/main" xmlns="" id="{DA5D6B42-7D12-4A58-8BBC-78672D39E7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7621" y="2996952"/>
            <a:ext cx="2052000" cy="965131"/>
          </a:xfrm>
          <a:prstGeom prst="rect">
            <a:avLst/>
          </a:prstGeom>
        </p:spPr>
      </p:pic>
      <p:pic>
        <p:nvPicPr>
          <p:cNvPr id="92" name="Рисунок 91">
            <a:extLst>
              <a:ext uri="{FF2B5EF4-FFF2-40B4-BE49-F238E27FC236}">
                <a16:creationId xmlns:a16="http://schemas.microsoft.com/office/drawing/2014/main" xmlns="" id="{328EEC73-3FE5-4458-841D-DF404C4DEB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1296" y="3165024"/>
            <a:ext cx="2052000" cy="938272"/>
          </a:xfrm>
          <a:prstGeom prst="rect">
            <a:avLst/>
          </a:prstGeom>
        </p:spPr>
      </p:pic>
      <p:sp>
        <p:nvSpPr>
          <p:cNvPr id="93" name="Прямоугольник 92"/>
          <p:cNvSpPr/>
          <p:nvPr/>
        </p:nvSpPr>
        <p:spPr>
          <a:xfrm>
            <a:off x="204938" y="4070812"/>
            <a:ext cx="2810385" cy="707886"/>
          </a:xfrm>
          <a:prstGeom prst="rect">
            <a:avLst/>
          </a:prstGeom>
        </p:spPr>
        <p:txBody>
          <a:bodyPr wrap="none">
            <a:spAutoFit/>
          </a:bodyPr>
          <a:lstStyle/>
          <a:p>
            <a:r>
              <a:rPr lang="ru-RU" sz="1600" b="1" dirty="0">
                <a:solidFill>
                  <a:schemeClr val="tx1">
                    <a:lumMod val="75000"/>
                  </a:schemeClr>
                </a:solidFill>
                <a:latin typeface="Roboto Condensed" panose="02000000000000000000" pitchFamily="2" charset="0"/>
                <a:ea typeface="Roboto Condensed" panose="02000000000000000000" pitchFamily="2" charset="0"/>
              </a:rPr>
              <a:t>п</a:t>
            </a:r>
            <a:r>
              <a:rPr lang="ru-RU" sz="1600" b="1" dirty="0" smtClean="0">
                <a:solidFill>
                  <a:schemeClr val="tx1">
                    <a:lumMod val="75000"/>
                  </a:schemeClr>
                </a:solidFill>
                <a:latin typeface="Roboto Condensed" panose="02000000000000000000" pitchFamily="2" charset="0"/>
                <a:ea typeface="Roboto Condensed" panose="02000000000000000000" pitchFamily="2" charset="0"/>
              </a:rPr>
              <a:t>риняли участие </a:t>
            </a:r>
            <a:r>
              <a:rPr lang="ru-RU" sz="1600" dirty="0" smtClean="0">
                <a:latin typeface="Roboto Condensed" panose="02000000000000000000" pitchFamily="2" charset="0"/>
                <a:ea typeface="Roboto Condensed" panose="02000000000000000000" pitchFamily="2" charset="0"/>
                <a:cs typeface="Open Sans" panose="020B0606030504020204" pitchFamily="34" charset="0"/>
              </a:rPr>
              <a:t>&gt; </a:t>
            </a:r>
            <a:r>
              <a:rPr lang="ru-RU" sz="1600" b="1" dirty="0" smtClean="0">
                <a:solidFill>
                  <a:schemeClr val="tx1">
                    <a:lumMod val="75000"/>
                  </a:schemeClr>
                </a:solidFill>
                <a:latin typeface="Roboto Condensed" panose="02000000000000000000" pitchFamily="2" charset="0"/>
                <a:ea typeface="Roboto Condensed" panose="02000000000000000000" pitchFamily="2" charset="0"/>
              </a:rPr>
              <a:t>3800 чел. </a:t>
            </a:r>
          </a:p>
          <a:p>
            <a:r>
              <a:rPr lang="ru-RU" b="1" dirty="0" smtClean="0">
                <a:solidFill>
                  <a:srgbClr val="21176A"/>
                </a:solidFill>
                <a:latin typeface="Roboto Condensed" panose="02000000000000000000" pitchFamily="2" charset="0"/>
                <a:ea typeface="Roboto Condensed" panose="02000000000000000000" pitchFamily="2" charset="0"/>
              </a:rPr>
              <a:t>отобрано -  </a:t>
            </a:r>
            <a:r>
              <a:rPr lang="ru-RU" b="1" dirty="0">
                <a:solidFill>
                  <a:srgbClr val="21176A"/>
                </a:solidFill>
                <a:latin typeface="Roboto Condensed" panose="02000000000000000000" pitchFamily="2" charset="0"/>
                <a:ea typeface="Roboto Condensed" panose="02000000000000000000" pitchFamily="2" charset="0"/>
              </a:rPr>
              <a:t>200 </a:t>
            </a:r>
            <a:r>
              <a:rPr lang="ru-RU" b="1" dirty="0" smtClean="0">
                <a:solidFill>
                  <a:srgbClr val="21176A"/>
                </a:solidFill>
                <a:latin typeface="Roboto Condensed" panose="02000000000000000000" pitchFamily="2" charset="0"/>
                <a:ea typeface="Roboto Condensed" panose="02000000000000000000" pitchFamily="2" charset="0"/>
              </a:rPr>
              <a:t>чел</a:t>
            </a:r>
            <a:r>
              <a:rPr lang="ru-RU" b="1" dirty="0" smtClean="0">
                <a:solidFill>
                  <a:srgbClr val="005CA9"/>
                </a:solidFill>
                <a:latin typeface="Roboto Condensed" panose="02000000000000000000" pitchFamily="2" charset="0"/>
                <a:ea typeface="Roboto Condensed" panose="02000000000000000000" pitchFamily="2" charset="0"/>
              </a:rPr>
              <a:t>.</a:t>
            </a:r>
          </a:p>
        </p:txBody>
      </p:sp>
      <p:sp>
        <p:nvSpPr>
          <p:cNvPr id="94" name="Прямоугольник 93"/>
          <p:cNvSpPr/>
          <p:nvPr/>
        </p:nvSpPr>
        <p:spPr>
          <a:xfrm>
            <a:off x="8717621" y="4070812"/>
            <a:ext cx="2869959" cy="707886"/>
          </a:xfrm>
          <a:prstGeom prst="rect">
            <a:avLst/>
          </a:prstGeom>
        </p:spPr>
        <p:txBody>
          <a:bodyPr wrap="square">
            <a:spAutoFit/>
          </a:bodyPr>
          <a:lstStyle/>
          <a:p>
            <a:r>
              <a:rPr lang="ru-RU" sz="1600" b="1" dirty="0">
                <a:solidFill>
                  <a:schemeClr val="tx1">
                    <a:lumMod val="75000"/>
                  </a:schemeClr>
                </a:solidFill>
                <a:latin typeface="Roboto Condensed" panose="02000000000000000000" pitchFamily="2" charset="0"/>
                <a:ea typeface="Roboto Condensed" panose="02000000000000000000" pitchFamily="2" charset="0"/>
              </a:rPr>
              <a:t>п</a:t>
            </a:r>
            <a:r>
              <a:rPr lang="ru-RU" sz="1600" b="1" dirty="0" smtClean="0">
                <a:solidFill>
                  <a:schemeClr val="tx1">
                    <a:lumMod val="75000"/>
                  </a:schemeClr>
                </a:solidFill>
                <a:latin typeface="Roboto Condensed" panose="02000000000000000000" pitchFamily="2" charset="0"/>
                <a:ea typeface="Roboto Condensed" panose="02000000000000000000" pitchFamily="2" charset="0"/>
              </a:rPr>
              <a:t>риняли участие </a:t>
            </a:r>
            <a:r>
              <a:rPr lang="ru-RU" sz="1600" dirty="0" smtClean="0">
                <a:latin typeface="Roboto Condensed" panose="02000000000000000000" pitchFamily="2" charset="0"/>
                <a:ea typeface="Roboto Condensed" panose="02000000000000000000" pitchFamily="2" charset="0"/>
                <a:cs typeface="Open Sans" panose="020B0606030504020204" pitchFamily="34" charset="0"/>
              </a:rPr>
              <a:t>&gt; </a:t>
            </a:r>
            <a:r>
              <a:rPr lang="ru-RU" sz="1600" b="1" dirty="0" smtClean="0">
                <a:solidFill>
                  <a:schemeClr val="tx1">
                    <a:lumMod val="75000"/>
                  </a:schemeClr>
                </a:solidFill>
                <a:latin typeface="Roboto Condensed" panose="02000000000000000000" pitchFamily="2" charset="0"/>
                <a:ea typeface="Roboto Condensed" panose="02000000000000000000" pitchFamily="2" charset="0"/>
              </a:rPr>
              <a:t>1200 чел. </a:t>
            </a:r>
          </a:p>
          <a:p>
            <a:r>
              <a:rPr lang="ru-RU" b="1" dirty="0" smtClean="0">
                <a:solidFill>
                  <a:srgbClr val="21176A"/>
                </a:solidFill>
                <a:latin typeface="Roboto Condensed" panose="02000000000000000000" pitchFamily="2" charset="0"/>
                <a:ea typeface="Roboto Condensed" panose="02000000000000000000" pitchFamily="2" charset="0"/>
              </a:rPr>
              <a:t>отобрано -  </a:t>
            </a:r>
            <a:r>
              <a:rPr lang="ru-RU" b="1" dirty="0">
                <a:solidFill>
                  <a:srgbClr val="21176A"/>
                </a:solidFill>
                <a:latin typeface="Roboto Condensed" panose="02000000000000000000" pitchFamily="2" charset="0"/>
                <a:ea typeface="Roboto Condensed" panose="02000000000000000000" pitchFamily="2" charset="0"/>
              </a:rPr>
              <a:t>200 </a:t>
            </a:r>
            <a:r>
              <a:rPr lang="ru-RU" b="1" dirty="0" smtClean="0">
                <a:solidFill>
                  <a:srgbClr val="21176A"/>
                </a:solidFill>
                <a:latin typeface="Roboto Condensed" panose="02000000000000000000" pitchFamily="2" charset="0"/>
                <a:ea typeface="Roboto Condensed" panose="02000000000000000000" pitchFamily="2" charset="0"/>
              </a:rPr>
              <a:t>чел</a:t>
            </a:r>
            <a:r>
              <a:rPr lang="ru-RU" b="1" dirty="0" smtClean="0">
                <a:solidFill>
                  <a:srgbClr val="005CA9"/>
                </a:solidFill>
                <a:latin typeface="Roboto Condensed" panose="02000000000000000000" pitchFamily="2" charset="0"/>
                <a:ea typeface="Roboto Condensed" panose="02000000000000000000" pitchFamily="2" charset="0"/>
              </a:rPr>
              <a:t>.</a:t>
            </a:r>
          </a:p>
        </p:txBody>
      </p:sp>
      <p:sp>
        <p:nvSpPr>
          <p:cNvPr id="95" name="Прямоугольник 94"/>
          <p:cNvSpPr/>
          <p:nvPr/>
        </p:nvSpPr>
        <p:spPr>
          <a:xfrm>
            <a:off x="4091296" y="4009256"/>
            <a:ext cx="1475084" cy="830997"/>
          </a:xfrm>
          <a:prstGeom prst="rect">
            <a:avLst/>
          </a:prstGeom>
        </p:spPr>
        <p:txBody>
          <a:bodyPr wrap="none">
            <a:spAutoFit/>
          </a:bodyPr>
          <a:lstStyle/>
          <a:p>
            <a:r>
              <a:rPr lang="ru-RU" sz="1600" b="1" dirty="0" smtClean="0">
                <a:latin typeface="Roboto Condensed" panose="02000000000000000000" pitchFamily="2" charset="0"/>
                <a:ea typeface="Roboto Condensed" panose="02000000000000000000" pitchFamily="2" charset="0"/>
                <a:cs typeface="Open Sans" panose="020B0606030504020204" pitchFamily="34" charset="0"/>
              </a:rPr>
              <a:t>участвует</a:t>
            </a:r>
            <a:r>
              <a:rPr lang="ru-RU" dirty="0" smtClean="0">
                <a:solidFill>
                  <a:srgbClr val="21176A"/>
                </a:solidFill>
                <a:latin typeface="Roboto Condensed" panose="02000000000000000000" pitchFamily="2" charset="0"/>
                <a:ea typeface="Roboto Condensed" panose="02000000000000000000" pitchFamily="2" charset="0"/>
                <a:cs typeface="Open Sans" panose="020B0606030504020204" pitchFamily="34" charset="0"/>
              </a:rPr>
              <a:t> </a:t>
            </a:r>
          </a:p>
          <a:p>
            <a:r>
              <a:rPr lang="ru-RU" dirty="0" smtClean="0">
                <a:solidFill>
                  <a:srgbClr val="21176A"/>
                </a:solidFill>
                <a:latin typeface="Roboto Condensed" panose="02000000000000000000" pitchFamily="2" charset="0"/>
                <a:ea typeface="Roboto Condensed" panose="02000000000000000000" pitchFamily="2" charset="0"/>
                <a:cs typeface="Open Sans" panose="020B0606030504020204" pitchFamily="34" charset="0"/>
              </a:rPr>
              <a:t>&gt; </a:t>
            </a:r>
            <a:r>
              <a:rPr lang="ru-RU" b="1" dirty="0" smtClean="0">
                <a:solidFill>
                  <a:srgbClr val="21176A"/>
                </a:solidFill>
                <a:latin typeface="Roboto Condensed" panose="02000000000000000000" pitchFamily="2" charset="0"/>
                <a:ea typeface="Roboto Condensed" panose="02000000000000000000" pitchFamily="2" charset="0"/>
              </a:rPr>
              <a:t>270 чел.</a:t>
            </a:r>
          </a:p>
        </p:txBody>
      </p:sp>
      <p:sp>
        <p:nvSpPr>
          <p:cNvPr id="96" name="Прямоугольник 95"/>
          <p:cNvSpPr/>
          <p:nvPr/>
        </p:nvSpPr>
        <p:spPr>
          <a:xfrm>
            <a:off x="299356" y="2664669"/>
            <a:ext cx="2178802" cy="461665"/>
          </a:xfrm>
          <a:prstGeom prst="rect">
            <a:avLst/>
          </a:prstGeom>
        </p:spPr>
        <p:txBody>
          <a:bodyPr wrap="none">
            <a:spAutoFit/>
          </a:bodyPr>
          <a:lstStyle/>
          <a:p>
            <a:r>
              <a:rPr lang="ru-RU" b="1" dirty="0">
                <a:solidFill>
                  <a:schemeClr val="tx1">
                    <a:lumMod val="75000"/>
                  </a:schemeClr>
                </a:solidFill>
                <a:latin typeface="Roboto Condensed" panose="02000000000000000000" pitchFamily="2" charset="0"/>
                <a:ea typeface="Roboto Condensed" panose="02000000000000000000" pitchFamily="2" charset="0"/>
              </a:rPr>
              <a:t>Наши проекты:</a:t>
            </a:r>
          </a:p>
        </p:txBody>
      </p:sp>
      <p:pic>
        <p:nvPicPr>
          <p:cNvPr id="97" name="Рисунок 96"/>
          <p:cNvPicPr>
            <a:picLocks noChangeAspect="1"/>
          </p:cNvPicPr>
          <p:nvPr/>
        </p:nvPicPr>
        <p:blipFill rotWithShape="1">
          <a:blip r:embed="rId6"/>
          <a:srcRect l="4227" t="26900" r="42617" b="21126"/>
          <a:stretch/>
        </p:blipFill>
        <p:spPr>
          <a:xfrm>
            <a:off x="4091296" y="4909357"/>
            <a:ext cx="1608660" cy="884770"/>
          </a:xfrm>
          <a:prstGeom prst="rect">
            <a:avLst/>
          </a:prstGeom>
        </p:spPr>
      </p:pic>
      <p:sp>
        <p:nvSpPr>
          <p:cNvPr id="98" name="Прямоугольник 97"/>
          <p:cNvSpPr/>
          <p:nvPr/>
        </p:nvSpPr>
        <p:spPr>
          <a:xfrm>
            <a:off x="4091296" y="5989476"/>
            <a:ext cx="3843859" cy="830997"/>
          </a:xfrm>
          <a:prstGeom prst="rect">
            <a:avLst/>
          </a:prstGeom>
        </p:spPr>
        <p:txBody>
          <a:bodyPr wrap="square">
            <a:spAutoFit/>
          </a:bodyPr>
          <a:lstStyle/>
          <a:p>
            <a:r>
              <a:rPr lang="ru-RU" sz="1600" b="1" dirty="0" smtClean="0">
                <a:solidFill>
                  <a:srgbClr val="21176A"/>
                </a:solidFill>
                <a:latin typeface="Roboto Condensed" panose="02000000000000000000" pitchFamily="2" charset="0"/>
                <a:ea typeface="Roboto Condensed" panose="02000000000000000000" pitchFamily="2" charset="0"/>
              </a:rPr>
              <a:t>Разработана стратегия развития кадровой системы </a:t>
            </a:r>
            <a:r>
              <a:rPr lang="ru-RU" sz="1600" b="1" dirty="0">
                <a:solidFill>
                  <a:srgbClr val="21176A"/>
                </a:solidFill>
                <a:latin typeface="Roboto Condensed" panose="02000000000000000000" pitchFamily="2" charset="0"/>
                <a:ea typeface="Roboto Condensed" panose="02000000000000000000" pitchFamily="2" charset="0"/>
              </a:rPr>
              <a:t>ФНС России </a:t>
            </a:r>
          </a:p>
          <a:p>
            <a:r>
              <a:rPr lang="ru-RU" sz="1600" b="1" dirty="0">
                <a:solidFill>
                  <a:srgbClr val="21176A"/>
                </a:solidFill>
                <a:latin typeface="Roboto Condensed" panose="02000000000000000000" pitchFamily="2" charset="0"/>
                <a:ea typeface="Roboto Condensed" panose="02000000000000000000" pitchFamily="2" charset="0"/>
              </a:rPr>
              <a:t>«Кадровая </a:t>
            </a:r>
            <a:r>
              <a:rPr lang="ru-RU" sz="1600" b="1" dirty="0" smtClean="0">
                <a:solidFill>
                  <a:srgbClr val="21176A"/>
                </a:solidFill>
                <a:latin typeface="Roboto Condensed" panose="02000000000000000000" pitchFamily="2" charset="0"/>
                <a:ea typeface="Roboto Condensed" panose="02000000000000000000" pitchFamily="2" charset="0"/>
              </a:rPr>
              <a:t>служба </a:t>
            </a:r>
            <a:r>
              <a:rPr lang="ru-RU" sz="1600" b="1" dirty="0">
                <a:solidFill>
                  <a:srgbClr val="21176A"/>
                </a:solidFill>
                <a:latin typeface="Roboto Condensed" panose="02000000000000000000" pitchFamily="2" charset="0"/>
                <a:ea typeface="Roboto Condensed" panose="02000000000000000000" pitchFamily="2" charset="0"/>
              </a:rPr>
              <a:t>2.0.»</a:t>
            </a:r>
          </a:p>
        </p:txBody>
      </p:sp>
      <p:pic>
        <p:nvPicPr>
          <p:cNvPr id="99" name="Рисунок 98">
            <a:extLst>
              <a:ext uri="{FF2B5EF4-FFF2-40B4-BE49-F238E27FC236}">
                <a16:creationId xmlns="" xmlns:a16="http://schemas.microsoft.com/office/drawing/2014/main" id="{ECF70874-CD21-43CE-BBA6-01E712A7585A}"/>
              </a:ext>
            </a:extLst>
          </p:cNvPr>
          <p:cNvPicPr>
            <a:picLocks noChangeAspect="1"/>
          </p:cNvPicPr>
          <p:nvPr/>
        </p:nvPicPr>
        <p:blipFill rotWithShape="1">
          <a:blip r:embed="rId7"/>
          <a:srcRect l="6666" t="6670" r="5054" b="13522"/>
          <a:stretch/>
        </p:blipFill>
        <p:spPr>
          <a:xfrm>
            <a:off x="8717621" y="4873352"/>
            <a:ext cx="1878879" cy="914049"/>
          </a:xfrm>
          <a:prstGeom prst="rect">
            <a:avLst/>
          </a:prstGeom>
          <a:effectLst/>
        </p:spPr>
      </p:pic>
      <p:sp>
        <p:nvSpPr>
          <p:cNvPr id="100" name="Прямоугольник 99"/>
          <p:cNvSpPr/>
          <p:nvPr/>
        </p:nvSpPr>
        <p:spPr>
          <a:xfrm>
            <a:off x="8717621" y="6051031"/>
            <a:ext cx="2133918" cy="707886"/>
          </a:xfrm>
          <a:prstGeom prst="rect">
            <a:avLst/>
          </a:prstGeom>
        </p:spPr>
        <p:txBody>
          <a:bodyPr wrap="none">
            <a:spAutoFit/>
          </a:bodyPr>
          <a:lstStyle/>
          <a:p>
            <a:r>
              <a:rPr lang="ru-RU" sz="1600" b="1" dirty="0" smtClean="0">
                <a:latin typeface="Roboto Condensed" panose="02000000000000000000" pitchFamily="2" charset="0"/>
                <a:ea typeface="Roboto Condensed" panose="02000000000000000000" pitchFamily="2" charset="0"/>
              </a:rPr>
              <a:t>опубликовано</a:t>
            </a:r>
            <a:r>
              <a:rPr lang="ru-RU" sz="1600" b="1" dirty="0" smtClean="0">
                <a:solidFill>
                  <a:srgbClr val="21176A"/>
                </a:solidFill>
                <a:latin typeface="Roboto Condensed" panose="02000000000000000000" pitchFamily="2" charset="0"/>
                <a:ea typeface="Roboto Condensed" panose="02000000000000000000" pitchFamily="2" charset="0"/>
              </a:rPr>
              <a:t> </a:t>
            </a:r>
          </a:p>
          <a:p>
            <a:r>
              <a:rPr lang="ru-RU" dirty="0" smtClean="0">
                <a:solidFill>
                  <a:srgbClr val="21176A"/>
                </a:solidFill>
                <a:latin typeface="Roboto Condensed" panose="02000000000000000000" pitchFamily="2" charset="0"/>
                <a:ea typeface="Roboto Condensed" panose="02000000000000000000" pitchFamily="2" charset="0"/>
                <a:cs typeface="Open Sans" panose="020B0606030504020204" pitchFamily="34" charset="0"/>
              </a:rPr>
              <a:t>&gt; </a:t>
            </a:r>
            <a:r>
              <a:rPr lang="ru-RU" b="1" dirty="0" smtClean="0">
                <a:solidFill>
                  <a:srgbClr val="21176A"/>
                </a:solidFill>
                <a:latin typeface="Roboto Condensed" panose="02000000000000000000" pitchFamily="2" charset="0"/>
                <a:ea typeface="Roboto Condensed" panose="02000000000000000000" pitchFamily="2" charset="0"/>
              </a:rPr>
              <a:t>600 вакансий</a:t>
            </a:r>
          </a:p>
        </p:txBody>
      </p:sp>
      <p:pic>
        <p:nvPicPr>
          <p:cNvPr id="101" name="Рисунок 100">
            <a:extLst>
              <a:ext uri="{FF2B5EF4-FFF2-40B4-BE49-F238E27FC236}">
                <a16:creationId xmlns:a16="http://schemas.microsoft.com/office/drawing/2014/main" xmlns="" id="{65B4E91F-0FF2-44FC-99D4-784931FB81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938" y="4967903"/>
            <a:ext cx="1858614" cy="818550"/>
          </a:xfrm>
          <a:prstGeom prst="rect">
            <a:avLst/>
          </a:prstGeom>
        </p:spPr>
      </p:pic>
      <p:sp>
        <p:nvSpPr>
          <p:cNvPr id="102" name="Прямоугольник 101"/>
          <p:cNvSpPr/>
          <p:nvPr/>
        </p:nvSpPr>
        <p:spPr>
          <a:xfrm>
            <a:off x="204938" y="6051031"/>
            <a:ext cx="2930887" cy="707886"/>
          </a:xfrm>
          <a:prstGeom prst="rect">
            <a:avLst/>
          </a:prstGeom>
        </p:spPr>
        <p:txBody>
          <a:bodyPr wrap="square">
            <a:spAutoFit/>
          </a:bodyPr>
          <a:lstStyle/>
          <a:p>
            <a:r>
              <a:rPr lang="ru-RU" sz="1600" b="1" dirty="0" smtClean="0">
                <a:solidFill>
                  <a:schemeClr val="tx1">
                    <a:lumMod val="75000"/>
                  </a:schemeClr>
                </a:solidFill>
                <a:latin typeface="Roboto Condensed" panose="02000000000000000000" pitchFamily="2" charset="0"/>
                <a:ea typeface="Roboto Condensed" panose="02000000000000000000" pitchFamily="2" charset="0"/>
              </a:rPr>
              <a:t>приняли участие </a:t>
            </a:r>
            <a:r>
              <a:rPr lang="ru-RU" sz="1600" dirty="0" smtClean="0">
                <a:latin typeface="Roboto Condensed" panose="02000000000000000000" pitchFamily="2" charset="0"/>
                <a:ea typeface="Roboto Condensed" panose="02000000000000000000" pitchFamily="2" charset="0"/>
                <a:cs typeface="Open Sans" panose="020B0606030504020204" pitchFamily="34" charset="0"/>
              </a:rPr>
              <a:t>&gt; </a:t>
            </a:r>
            <a:r>
              <a:rPr lang="ru-RU" sz="1600" b="1" dirty="0" smtClean="0">
                <a:solidFill>
                  <a:schemeClr val="tx1">
                    <a:lumMod val="75000"/>
                  </a:schemeClr>
                </a:solidFill>
                <a:latin typeface="Roboto Condensed" panose="02000000000000000000" pitchFamily="2" charset="0"/>
                <a:ea typeface="Roboto Condensed" panose="02000000000000000000" pitchFamily="2" charset="0"/>
              </a:rPr>
              <a:t>3500 чел. </a:t>
            </a:r>
          </a:p>
          <a:p>
            <a:r>
              <a:rPr lang="ru-RU" b="1" dirty="0" smtClean="0">
                <a:solidFill>
                  <a:srgbClr val="21176A"/>
                </a:solidFill>
                <a:latin typeface="Roboto Condensed" panose="02000000000000000000" pitchFamily="2" charset="0"/>
                <a:ea typeface="Roboto Condensed" panose="02000000000000000000" pitchFamily="2" charset="0"/>
              </a:rPr>
              <a:t>финалисты – 37 чел.</a:t>
            </a:r>
            <a:endParaRPr lang="ru-RU" b="1" dirty="0">
              <a:solidFill>
                <a:srgbClr val="21176A"/>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904525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extLst>
          </p:cNvPr>
          <p:cNvSpPr/>
          <p:nvPr/>
        </p:nvSpPr>
        <p:spPr>
          <a:xfrm>
            <a:off x="0" y="0"/>
            <a:ext cx="1235075" cy="1235075"/>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ru-RU" dirty="0"/>
          </a:p>
        </p:txBody>
      </p:sp>
      <p:sp>
        <p:nvSpPr>
          <p:cNvPr id="16" name="Subtitle 2">
            <a:extLst>
              <a:ext uri="{FF2B5EF4-FFF2-40B4-BE49-F238E27FC236}"/>
            </a:extLst>
          </p:cNvPr>
          <p:cNvSpPr txBox="1">
            <a:spLocks/>
          </p:cNvSpPr>
          <p:nvPr/>
        </p:nvSpPr>
        <p:spPr>
          <a:xfrm>
            <a:off x="1557338" y="227013"/>
            <a:ext cx="7764462" cy="690562"/>
          </a:xfrm>
          <a:prstGeom prst="rect">
            <a:avLst/>
          </a:prstGeom>
        </p:spPr>
        <p:txBody>
          <a:bodyPr lIns="0" tIns="0" rIns="0" bIns="0" anchor="ct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fontAlgn="auto">
              <a:spcAft>
                <a:spcPts val="0"/>
              </a:spcAft>
              <a:tabLst>
                <a:tab pos="342900" algn="l"/>
              </a:tabLst>
              <a:defRPr/>
            </a:pPr>
            <a:r>
              <a:rPr lang="ru-RU" b="1" dirty="0" smtClean="0">
                <a:solidFill>
                  <a:schemeClr val="tx1">
                    <a:lumMod val="50000"/>
                  </a:schemeClr>
                </a:solidFill>
                <a:latin typeface="Roboto Condensed" panose="02000000000000000000" pitchFamily="2" charset="0"/>
              </a:rPr>
              <a:t>МЕЖДУНАРОДНОЕ СОТРУДНИЧЕСТВО</a:t>
            </a:r>
          </a:p>
          <a:p>
            <a:pPr algn="l" fontAlgn="auto">
              <a:spcAft>
                <a:spcPts val="0"/>
              </a:spcAft>
              <a:tabLst>
                <a:tab pos="342900" algn="l"/>
              </a:tabLst>
              <a:defRPr/>
            </a:pPr>
            <a:r>
              <a:rPr lang="ru-RU" b="1" dirty="0" smtClean="0">
                <a:solidFill>
                  <a:schemeClr val="tx1">
                    <a:lumMod val="50000"/>
                  </a:schemeClr>
                </a:solidFill>
                <a:latin typeface="Roboto Condensed" panose="02000000000000000000" pitchFamily="2" charset="0"/>
              </a:rPr>
              <a:t>МНОГОСТОРОННЕЕ ВЗАИМОДЕЙСТВИЕ</a:t>
            </a:r>
          </a:p>
        </p:txBody>
      </p:sp>
      <p:grpSp>
        <p:nvGrpSpPr>
          <p:cNvPr id="16389" name="Группа 43"/>
          <p:cNvGrpSpPr>
            <a:grpSpLocks/>
          </p:cNvGrpSpPr>
          <p:nvPr/>
        </p:nvGrpSpPr>
        <p:grpSpPr bwMode="auto">
          <a:xfrm>
            <a:off x="169863" y="169863"/>
            <a:ext cx="895350" cy="895350"/>
            <a:chOff x="1398681" y="3263936"/>
            <a:chExt cx="1231598" cy="1231598"/>
          </a:xfrm>
        </p:grpSpPr>
        <p:grpSp>
          <p:nvGrpSpPr>
            <p:cNvPr id="16402" name="Рисунок 2"/>
            <p:cNvGrpSpPr>
              <a:grpSpLocks/>
            </p:cNvGrpSpPr>
            <p:nvPr/>
          </p:nvGrpSpPr>
          <p:grpSpPr bwMode="auto">
            <a:xfrm>
              <a:off x="1597898" y="3407558"/>
              <a:ext cx="833162" cy="944353"/>
              <a:chOff x="1542689" y="2816538"/>
              <a:chExt cx="833162" cy="944353"/>
            </a:xfrm>
          </p:grpSpPr>
          <p:grpSp>
            <p:nvGrpSpPr>
              <p:cNvPr id="16404" name="Рисунок 2"/>
              <p:cNvGrpSpPr>
                <a:grpSpLocks/>
              </p:cNvGrpSpPr>
              <p:nvPr/>
            </p:nvGrpSpPr>
            <p:grpSpPr bwMode="auto">
              <a:xfrm>
                <a:off x="1581297" y="2876064"/>
                <a:ext cx="755946" cy="825721"/>
                <a:chOff x="1581297" y="2876064"/>
                <a:chExt cx="755946" cy="825721"/>
              </a:xfrm>
            </p:grpSpPr>
            <p:sp>
              <p:nvSpPr>
                <p:cNvPr id="16406" name="Полилиния: фигура 22"/>
                <p:cNvSpPr>
                  <a:spLocks/>
                </p:cNvSpPr>
                <p:nvPr/>
              </p:nvSpPr>
              <p:spPr bwMode="auto">
                <a:xfrm rot="-3598124">
                  <a:off x="1761688" y="3431256"/>
                  <a:ext cx="34749" cy="340542"/>
                </a:xfrm>
                <a:custGeom>
                  <a:avLst/>
                  <a:gdLst>
                    <a:gd name="T0" fmla="*/ 0 w 34749"/>
                    <a:gd name="T1" fmla="*/ 0 h 340542"/>
                    <a:gd name="T2" fmla="*/ 34749 w 34749"/>
                    <a:gd name="T3" fmla="*/ 0 h 340542"/>
                    <a:gd name="T4" fmla="*/ 34749 w 34749"/>
                    <a:gd name="T5" fmla="*/ 340542 h 340542"/>
                    <a:gd name="T6" fmla="*/ 0 w 34749"/>
                    <a:gd name="T7" fmla="*/ 340542 h 3405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9" h="340542">
                      <a:moveTo>
                        <a:pt x="0" y="0"/>
                      </a:moveTo>
                      <a:lnTo>
                        <a:pt x="34749" y="0"/>
                      </a:lnTo>
                      <a:lnTo>
                        <a:pt x="34749" y="340542"/>
                      </a:lnTo>
                      <a:lnTo>
                        <a:pt x="0" y="340542"/>
                      </a:lnTo>
                      <a:lnTo>
                        <a:pt x="0" y="0"/>
                      </a:lnTo>
                      <a:close/>
                    </a:path>
                  </a:pathLst>
                </a:custGeom>
                <a:solidFill>
                  <a:srgbClr val="43D3E8"/>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16407" name="Полилиния: фигура 23"/>
                <p:cNvSpPr>
                  <a:spLocks/>
                </p:cNvSpPr>
                <p:nvPr/>
              </p:nvSpPr>
              <p:spPr bwMode="auto">
                <a:xfrm>
                  <a:off x="1581297" y="3118453"/>
                  <a:ext cx="34747" cy="340523"/>
                </a:xfrm>
                <a:custGeom>
                  <a:avLst/>
                  <a:gdLst>
                    <a:gd name="T0" fmla="*/ 0 w 34747"/>
                    <a:gd name="T1" fmla="*/ 0 h 340523"/>
                    <a:gd name="T2" fmla="*/ 34747 w 34747"/>
                    <a:gd name="T3" fmla="*/ 0 h 340523"/>
                    <a:gd name="T4" fmla="*/ 34747 w 34747"/>
                    <a:gd name="T5" fmla="*/ 340523 h 340523"/>
                    <a:gd name="T6" fmla="*/ 0 w 34747"/>
                    <a:gd name="T7" fmla="*/ 340523 h 3405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7" h="340523">
                      <a:moveTo>
                        <a:pt x="0" y="0"/>
                      </a:moveTo>
                      <a:lnTo>
                        <a:pt x="34747" y="0"/>
                      </a:lnTo>
                      <a:lnTo>
                        <a:pt x="34747" y="340523"/>
                      </a:lnTo>
                      <a:lnTo>
                        <a:pt x="0" y="340523"/>
                      </a:lnTo>
                      <a:lnTo>
                        <a:pt x="0" y="0"/>
                      </a:lnTo>
                      <a:close/>
                    </a:path>
                  </a:pathLst>
                </a:custGeom>
                <a:solidFill>
                  <a:srgbClr val="43D3E8"/>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16408" name="Полилиния: фигура 24"/>
                <p:cNvSpPr>
                  <a:spLocks/>
                </p:cNvSpPr>
                <p:nvPr/>
              </p:nvSpPr>
              <p:spPr bwMode="auto">
                <a:xfrm rot="-3599189">
                  <a:off x="1761364" y="3014443"/>
                  <a:ext cx="34746" cy="340520"/>
                </a:xfrm>
                <a:custGeom>
                  <a:avLst/>
                  <a:gdLst>
                    <a:gd name="T0" fmla="*/ 0 w 34746"/>
                    <a:gd name="T1" fmla="*/ 0 h 340520"/>
                    <a:gd name="T2" fmla="*/ 34747 w 34746"/>
                    <a:gd name="T3" fmla="*/ 0 h 340520"/>
                    <a:gd name="T4" fmla="*/ 34747 w 34746"/>
                    <a:gd name="T5" fmla="*/ 340521 h 340520"/>
                    <a:gd name="T6" fmla="*/ 0 w 34746"/>
                    <a:gd name="T7" fmla="*/ 340521 h 340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6" h="340520">
                      <a:moveTo>
                        <a:pt x="0" y="0"/>
                      </a:moveTo>
                      <a:lnTo>
                        <a:pt x="34747" y="0"/>
                      </a:lnTo>
                      <a:lnTo>
                        <a:pt x="34747" y="340521"/>
                      </a:lnTo>
                      <a:lnTo>
                        <a:pt x="0" y="340521"/>
                      </a:lnTo>
                      <a:lnTo>
                        <a:pt x="0" y="0"/>
                      </a:lnTo>
                      <a:close/>
                    </a:path>
                  </a:pathLst>
                </a:custGeom>
                <a:solidFill>
                  <a:srgbClr val="242D3C"/>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16409" name="Полилиния: фигура 25"/>
                <p:cNvSpPr>
                  <a:spLocks/>
                </p:cNvSpPr>
                <p:nvPr/>
              </p:nvSpPr>
              <p:spPr bwMode="auto">
                <a:xfrm>
                  <a:off x="1941897" y="3326937"/>
                  <a:ext cx="34747" cy="340523"/>
                </a:xfrm>
                <a:custGeom>
                  <a:avLst/>
                  <a:gdLst>
                    <a:gd name="T0" fmla="*/ 0 w 34747"/>
                    <a:gd name="T1" fmla="*/ 0 h 340523"/>
                    <a:gd name="T2" fmla="*/ 34747 w 34747"/>
                    <a:gd name="T3" fmla="*/ 0 h 340523"/>
                    <a:gd name="T4" fmla="*/ 34747 w 34747"/>
                    <a:gd name="T5" fmla="*/ 340523 h 340523"/>
                    <a:gd name="T6" fmla="*/ 0 w 34747"/>
                    <a:gd name="T7" fmla="*/ 340523 h 3405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7" h="340523">
                      <a:moveTo>
                        <a:pt x="0" y="0"/>
                      </a:moveTo>
                      <a:lnTo>
                        <a:pt x="34747" y="0"/>
                      </a:lnTo>
                      <a:lnTo>
                        <a:pt x="34747" y="340523"/>
                      </a:lnTo>
                      <a:lnTo>
                        <a:pt x="0" y="340523"/>
                      </a:lnTo>
                      <a:lnTo>
                        <a:pt x="0" y="0"/>
                      </a:lnTo>
                      <a:close/>
                    </a:path>
                  </a:pathLst>
                </a:custGeom>
                <a:solidFill>
                  <a:srgbClr val="43D3E8"/>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16410" name="Полилиния: фигура 26"/>
                <p:cNvSpPr>
                  <a:spLocks/>
                </p:cNvSpPr>
                <p:nvPr/>
              </p:nvSpPr>
              <p:spPr bwMode="auto">
                <a:xfrm rot="-1798039">
                  <a:off x="1608964" y="2958607"/>
                  <a:ext cx="339747" cy="34746"/>
                </a:xfrm>
                <a:custGeom>
                  <a:avLst/>
                  <a:gdLst>
                    <a:gd name="T0" fmla="*/ 0 w 339747"/>
                    <a:gd name="T1" fmla="*/ 0 h 34746"/>
                    <a:gd name="T2" fmla="*/ 339747 w 339747"/>
                    <a:gd name="T3" fmla="*/ 0 h 34746"/>
                    <a:gd name="T4" fmla="*/ 339747 w 339747"/>
                    <a:gd name="T5" fmla="*/ 34747 h 34746"/>
                    <a:gd name="T6" fmla="*/ 0 w 339747"/>
                    <a:gd name="T7" fmla="*/ 34747 h 347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9747" h="34746">
                      <a:moveTo>
                        <a:pt x="0" y="0"/>
                      </a:moveTo>
                      <a:lnTo>
                        <a:pt x="339747" y="0"/>
                      </a:lnTo>
                      <a:lnTo>
                        <a:pt x="339747" y="34747"/>
                      </a:lnTo>
                      <a:lnTo>
                        <a:pt x="0" y="34747"/>
                      </a:lnTo>
                      <a:lnTo>
                        <a:pt x="0" y="0"/>
                      </a:lnTo>
                      <a:close/>
                    </a:path>
                  </a:pathLst>
                </a:custGeom>
                <a:solidFill>
                  <a:srgbClr val="F96232"/>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16411" name="Полилиния: фигура 27"/>
                <p:cNvSpPr>
                  <a:spLocks/>
                </p:cNvSpPr>
                <p:nvPr/>
              </p:nvSpPr>
              <p:spPr bwMode="auto">
                <a:xfrm rot="-3599189">
                  <a:off x="1761364" y="3014443"/>
                  <a:ext cx="34746" cy="340520"/>
                </a:xfrm>
                <a:custGeom>
                  <a:avLst/>
                  <a:gdLst>
                    <a:gd name="T0" fmla="*/ 0 w 34746"/>
                    <a:gd name="T1" fmla="*/ 0 h 340520"/>
                    <a:gd name="T2" fmla="*/ 34747 w 34746"/>
                    <a:gd name="T3" fmla="*/ 0 h 340520"/>
                    <a:gd name="T4" fmla="*/ 34747 w 34746"/>
                    <a:gd name="T5" fmla="*/ 340521 h 340520"/>
                    <a:gd name="T6" fmla="*/ 0 w 34746"/>
                    <a:gd name="T7" fmla="*/ 340521 h 340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6" h="340520">
                      <a:moveTo>
                        <a:pt x="0" y="0"/>
                      </a:moveTo>
                      <a:lnTo>
                        <a:pt x="34747" y="0"/>
                      </a:lnTo>
                      <a:lnTo>
                        <a:pt x="34747" y="340521"/>
                      </a:lnTo>
                      <a:lnTo>
                        <a:pt x="0" y="340521"/>
                      </a:lnTo>
                      <a:lnTo>
                        <a:pt x="0" y="0"/>
                      </a:lnTo>
                      <a:close/>
                    </a:path>
                  </a:pathLst>
                </a:custGeom>
                <a:solidFill>
                  <a:srgbClr val="F96232"/>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16412" name="Полилиния: фигура 28"/>
                <p:cNvSpPr>
                  <a:spLocks/>
                </p:cNvSpPr>
                <p:nvPr/>
              </p:nvSpPr>
              <p:spPr bwMode="auto">
                <a:xfrm rot="-3601663">
                  <a:off x="2122922" y="2805909"/>
                  <a:ext cx="34748" cy="340536"/>
                </a:xfrm>
                <a:custGeom>
                  <a:avLst/>
                  <a:gdLst>
                    <a:gd name="T0" fmla="*/ 0 w 34748"/>
                    <a:gd name="T1" fmla="*/ 0 h 340536"/>
                    <a:gd name="T2" fmla="*/ 34749 w 34748"/>
                    <a:gd name="T3" fmla="*/ 0 h 340536"/>
                    <a:gd name="T4" fmla="*/ 34749 w 34748"/>
                    <a:gd name="T5" fmla="*/ 340536 h 340536"/>
                    <a:gd name="T6" fmla="*/ 0 w 34748"/>
                    <a:gd name="T7" fmla="*/ 340536 h 3405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8" h="340536">
                      <a:moveTo>
                        <a:pt x="0" y="0"/>
                      </a:moveTo>
                      <a:lnTo>
                        <a:pt x="34749" y="0"/>
                      </a:lnTo>
                      <a:lnTo>
                        <a:pt x="34749" y="340536"/>
                      </a:lnTo>
                      <a:lnTo>
                        <a:pt x="0" y="340536"/>
                      </a:lnTo>
                      <a:lnTo>
                        <a:pt x="0" y="0"/>
                      </a:lnTo>
                      <a:close/>
                    </a:path>
                  </a:pathLst>
                </a:custGeom>
                <a:solidFill>
                  <a:srgbClr val="F96232"/>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16413" name="Полилиния: фигура 29"/>
                <p:cNvSpPr>
                  <a:spLocks/>
                </p:cNvSpPr>
                <p:nvPr/>
              </p:nvSpPr>
              <p:spPr bwMode="auto">
                <a:xfrm rot="-1800341">
                  <a:off x="1969687" y="3166902"/>
                  <a:ext cx="340532" cy="34748"/>
                </a:xfrm>
                <a:custGeom>
                  <a:avLst/>
                  <a:gdLst>
                    <a:gd name="T0" fmla="*/ 0 w 340532"/>
                    <a:gd name="T1" fmla="*/ 0 h 34748"/>
                    <a:gd name="T2" fmla="*/ 340533 w 340532"/>
                    <a:gd name="T3" fmla="*/ 0 h 34748"/>
                    <a:gd name="T4" fmla="*/ 340533 w 340532"/>
                    <a:gd name="T5" fmla="*/ 34748 h 34748"/>
                    <a:gd name="T6" fmla="*/ 0 w 340532"/>
                    <a:gd name="T7" fmla="*/ 34748 h 34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0532" h="34748">
                      <a:moveTo>
                        <a:pt x="0" y="0"/>
                      </a:moveTo>
                      <a:lnTo>
                        <a:pt x="340533" y="0"/>
                      </a:lnTo>
                      <a:lnTo>
                        <a:pt x="340533" y="34748"/>
                      </a:lnTo>
                      <a:lnTo>
                        <a:pt x="0" y="34748"/>
                      </a:lnTo>
                      <a:lnTo>
                        <a:pt x="0" y="0"/>
                      </a:lnTo>
                      <a:close/>
                    </a:path>
                  </a:pathLst>
                </a:custGeom>
                <a:solidFill>
                  <a:srgbClr val="242D3C"/>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16414" name="Полилиния: фигура 30"/>
                <p:cNvSpPr>
                  <a:spLocks/>
                </p:cNvSpPr>
                <p:nvPr/>
              </p:nvSpPr>
              <p:spPr bwMode="auto">
                <a:xfrm>
                  <a:off x="2302497" y="3118453"/>
                  <a:ext cx="34747" cy="340523"/>
                </a:xfrm>
                <a:custGeom>
                  <a:avLst/>
                  <a:gdLst>
                    <a:gd name="T0" fmla="*/ 0 w 34747"/>
                    <a:gd name="T1" fmla="*/ 0 h 340523"/>
                    <a:gd name="T2" fmla="*/ 34747 w 34747"/>
                    <a:gd name="T3" fmla="*/ 0 h 340523"/>
                    <a:gd name="T4" fmla="*/ 34747 w 34747"/>
                    <a:gd name="T5" fmla="*/ 340523 h 340523"/>
                    <a:gd name="T6" fmla="*/ 0 w 34747"/>
                    <a:gd name="T7" fmla="*/ 340523 h 3405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7" h="340523">
                      <a:moveTo>
                        <a:pt x="0" y="0"/>
                      </a:moveTo>
                      <a:lnTo>
                        <a:pt x="34747" y="0"/>
                      </a:lnTo>
                      <a:lnTo>
                        <a:pt x="34747" y="340523"/>
                      </a:lnTo>
                      <a:lnTo>
                        <a:pt x="0" y="340523"/>
                      </a:lnTo>
                      <a:lnTo>
                        <a:pt x="0" y="0"/>
                      </a:lnTo>
                      <a:close/>
                    </a:path>
                  </a:pathLst>
                </a:custGeom>
                <a:solidFill>
                  <a:srgbClr val="43D3E8"/>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16415" name="Полилиния: фигура 31"/>
                <p:cNvSpPr>
                  <a:spLocks/>
                </p:cNvSpPr>
                <p:nvPr/>
              </p:nvSpPr>
              <p:spPr bwMode="auto">
                <a:xfrm rot="-1800341">
                  <a:off x="1969687" y="3166902"/>
                  <a:ext cx="340532" cy="34748"/>
                </a:xfrm>
                <a:custGeom>
                  <a:avLst/>
                  <a:gdLst>
                    <a:gd name="T0" fmla="*/ 0 w 340532"/>
                    <a:gd name="T1" fmla="*/ 0 h 34748"/>
                    <a:gd name="T2" fmla="*/ 340533 w 340532"/>
                    <a:gd name="T3" fmla="*/ 0 h 34748"/>
                    <a:gd name="T4" fmla="*/ 340533 w 340532"/>
                    <a:gd name="T5" fmla="*/ 34748 h 34748"/>
                    <a:gd name="T6" fmla="*/ 0 w 340532"/>
                    <a:gd name="T7" fmla="*/ 34748 h 34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0532" h="34748">
                      <a:moveTo>
                        <a:pt x="0" y="0"/>
                      </a:moveTo>
                      <a:lnTo>
                        <a:pt x="340533" y="0"/>
                      </a:lnTo>
                      <a:lnTo>
                        <a:pt x="340533" y="34748"/>
                      </a:lnTo>
                      <a:lnTo>
                        <a:pt x="0" y="34748"/>
                      </a:lnTo>
                      <a:lnTo>
                        <a:pt x="0" y="0"/>
                      </a:lnTo>
                      <a:close/>
                    </a:path>
                  </a:pathLst>
                </a:custGeom>
                <a:solidFill>
                  <a:srgbClr val="F96232"/>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16416" name="Полилиния: фигура 32"/>
                <p:cNvSpPr>
                  <a:spLocks/>
                </p:cNvSpPr>
                <p:nvPr/>
              </p:nvSpPr>
              <p:spPr bwMode="auto">
                <a:xfrm rot="-1801578">
                  <a:off x="1969829" y="3583842"/>
                  <a:ext cx="340525" cy="34747"/>
                </a:xfrm>
                <a:custGeom>
                  <a:avLst/>
                  <a:gdLst>
                    <a:gd name="T0" fmla="*/ 0 w 340525"/>
                    <a:gd name="T1" fmla="*/ 0 h 34747"/>
                    <a:gd name="T2" fmla="*/ 340525 w 340525"/>
                    <a:gd name="T3" fmla="*/ 0 h 34747"/>
                    <a:gd name="T4" fmla="*/ 340525 w 340525"/>
                    <a:gd name="T5" fmla="*/ 34747 h 34747"/>
                    <a:gd name="T6" fmla="*/ 0 w 340525"/>
                    <a:gd name="T7" fmla="*/ 34747 h 347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0525" h="34747">
                      <a:moveTo>
                        <a:pt x="0" y="0"/>
                      </a:moveTo>
                      <a:lnTo>
                        <a:pt x="340525" y="0"/>
                      </a:lnTo>
                      <a:lnTo>
                        <a:pt x="340525" y="34747"/>
                      </a:lnTo>
                      <a:lnTo>
                        <a:pt x="0" y="34747"/>
                      </a:lnTo>
                      <a:lnTo>
                        <a:pt x="0" y="0"/>
                      </a:lnTo>
                      <a:close/>
                    </a:path>
                  </a:pathLst>
                </a:custGeom>
                <a:solidFill>
                  <a:srgbClr val="43D3E8"/>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sp>
              <p:nvSpPr>
                <p:cNvPr id="16417" name="Полилиния: фигура 33"/>
                <p:cNvSpPr>
                  <a:spLocks/>
                </p:cNvSpPr>
                <p:nvPr/>
              </p:nvSpPr>
              <p:spPr bwMode="auto">
                <a:xfrm>
                  <a:off x="1941897" y="3326937"/>
                  <a:ext cx="34747" cy="340523"/>
                </a:xfrm>
                <a:custGeom>
                  <a:avLst/>
                  <a:gdLst>
                    <a:gd name="T0" fmla="*/ 0 w 34747"/>
                    <a:gd name="T1" fmla="*/ 0 h 340523"/>
                    <a:gd name="T2" fmla="*/ 34747 w 34747"/>
                    <a:gd name="T3" fmla="*/ 0 h 340523"/>
                    <a:gd name="T4" fmla="*/ 34747 w 34747"/>
                    <a:gd name="T5" fmla="*/ 340523 h 340523"/>
                    <a:gd name="T6" fmla="*/ 0 w 34747"/>
                    <a:gd name="T7" fmla="*/ 340523 h 3405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7" h="340523">
                      <a:moveTo>
                        <a:pt x="0" y="0"/>
                      </a:moveTo>
                      <a:lnTo>
                        <a:pt x="34747" y="0"/>
                      </a:lnTo>
                      <a:lnTo>
                        <a:pt x="34747" y="340523"/>
                      </a:lnTo>
                      <a:lnTo>
                        <a:pt x="0" y="340523"/>
                      </a:lnTo>
                      <a:lnTo>
                        <a:pt x="0" y="0"/>
                      </a:lnTo>
                      <a:close/>
                    </a:path>
                  </a:pathLst>
                </a:custGeom>
                <a:solidFill>
                  <a:srgbClr val="43D3E8"/>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grpSp>
          <p:grpSp>
            <p:nvGrpSpPr>
              <p:cNvPr id="35" name="Рисунок 2">
                <a:extLst>
                  <a:ext uri="{FF2B5EF4-FFF2-40B4-BE49-F238E27FC236}"/>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sp>
              <p:nvSpPr>
                <p:cNvPr id="37" name="Полилиния: фигура 36">
                  <a:extLst>
                    <a:ext uri="{FF2B5EF4-FFF2-40B4-BE49-F238E27FC236}"/>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sp>
              <p:nvSpPr>
                <p:cNvPr id="38" name="Полилиния: фигура 37">
                  <a:extLst>
                    <a:ext uri="{FF2B5EF4-FFF2-40B4-BE49-F238E27FC236}"/>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sp>
              <p:nvSpPr>
                <p:cNvPr id="39" name="Полилиния: фигура 38">
                  <a:extLst>
                    <a:ext uri="{FF2B5EF4-FFF2-40B4-BE49-F238E27FC236}"/>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sp>
              <p:nvSpPr>
                <p:cNvPr id="40" name="Полилиния: фигура 39">
                  <a:extLst>
                    <a:ext uri="{FF2B5EF4-FFF2-40B4-BE49-F238E27FC236}"/>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sp>
              <p:nvSpPr>
                <p:cNvPr id="41" name="Полилиния: фигура 40">
                  <a:extLst>
                    <a:ext uri="{FF2B5EF4-FFF2-40B4-BE49-F238E27FC236}"/>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sp>
              <p:nvSpPr>
                <p:cNvPr id="42" name="Полилиния: фигура 41">
                  <a:extLst>
                    <a:ext uri="{FF2B5EF4-FFF2-40B4-BE49-F238E27FC236}"/>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anchor="ctr"/>
                <a:lstStyle/>
                <a:p>
                  <a:pPr defTabSz="1219170" eaLnBrk="1" fontAlgn="auto" hangingPunct="1">
                    <a:spcBef>
                      <a:spcPts val="0"/>
                    </a:spcBef>
                    <a:spcAft>
                      <a:spcPts val="0"/>
                    </a:spcAft>
                    <a:defRPr/>
                  </a:pPr>
                  <a:endParaRPr lang="ru-RU" dirty="0">
                    <a:latin typeface="+mn-lt"/>
                  </a:endParaRPr>
                </a:p>
              </p:txBody>
            </p:sp>
          </p:grpSp>
        </p:grpSp>
        <p:sp>
          <p:nvSpPr>
            <p:cNvPr id="16403" name="Полилиния: фигура 42"/>
            <p:cNvSpPr>
              <a:spLocks/>
            </p:cNvSpPr>
            <p:nvPr/>
          </p:nvSpPr>
          <p:spPr bwMode="auto">
            <a:xfrm>
              <a:off x="1398681" y="3263936"/>
              <a:ext cx="1231598" cy="1231598"/>
            </a:xfrm>
            <a:custGeom>
              <a:avLst/>
              <a:gdLst>
                <a:gd name="T0" fmla="*/ 616185 w 1231598"/>
                <a:gd name="T1" fmla="*/ 1231598 h 1231598"/>
                <a:gd name="T2" fmla="*/ 580666 w 1231598"/>
                <a:gd name="T3" fmla="*/ 1230826 h 1231598"/>
                <a:gd name="T4" fmla="*/ 687996 w 1231598"/>
                <a:gd name="T5" fmla="*/ 1227737 h 1231598"/>
                <a:gd name="T6" fmla="*/ 509627 w 1231598"/>
                <a:gd name="T7" fmla="*/ 1222332 h 1231598"/>
                <a:gd name="T8" fmla="*/ 758263 w 1231598"/>
                <a:gd name="T9" fmla="*/ 1215383 h 1231598"/>
                <a:gd name="T10" fmla="*/ 439360 w 1231598"/>
                <a:gd name="T11" fmla="*/ 1206117 h 1231598"/>
                <a:gd name="T12" fmla="*/ 826985 w 1231598"/>
                <a:gd name="T13" fmla="*/ 1194534 h 1231598"/>
                <a:gd name="T14" fmla="*/ 372182 w 1231598"/>
                <a:gd name="T15" fmla="*/ 1181408 h 1231598"/>
                <a:gd name="T16" fmla="*/ 892619 w 1231598"/>
                <a:gd name="T17" fmla="*/ 1165964 h 1231598"/>
                <a:gd name="T18" fmla="*/ 308093 w 1231598"/>
                <a:gd name="T19" fmla="*/ 1149749 h 1231598"/>
                <a:gd name="T20" fmla="*/ 954392 w 1231598"/>
                <a:gd name="T21" fmla="*/ 1130445 h 1231598"/>
                <a:gd name="T22" fmla="*/ 248636 w 1231598"/>
                <a:gd name="T23" fmla="*/ 1110369 h 1231598"/>
                <a:gd name="T24" fmla="*/ 1011532 w 1231598"/>
                <a:gd name="T25" fmla="*/ 1087204 h 1231598"/>
                <a:gd name="T26" fmla="*/ 193813 w 1231598"/>
                <a:gd name="T27" fmla="*/ 1064039 h 1231598"/>
                <a:gd name="T28" fmla="*/ 1064039 w 1231598"/>
                <a:gd name="T29" fmla="*/ 1038558 h 1231598"/>
                <a:gd name="T30" fmla="*/ 144394 w 1231598"/>
                <a:gd name="T31" fmla="*/ 1012304 h 1231598"/>
                <a:gd name="T32" fmla="*/ 1109597 w 1231598"/>
                <a:gd name="T33" fmla="*/ 983734 h 1231598"/>
                <a:gd name="T34" fmla="*/ 101153 w 1231598"/>
                <a:gd name="T35" fmla="*/ 954392 h 1231598"/>
                <a:gd name="T36" fmla="*/ 1148977 w 1231598"/>
                <a:gd name="T37" fmla="*/ 923506 h 1231598"/>
                <a:gd name="T38" fmla="*/ 65634 w 1231598"/>
                <a:gd name="T39" fmla="*/ 892619 h 1231598"/>
                <a:gd name="T40" fmla="*/ 1181408 w 1231598"/>
                <a:gd name="T41" fmla="*/ 859416 h 1231598"/>
                <a:gd name="T42" fmla="*/ 37064 w 1231598"/>
                <a:gd name="T43" fmla="*/ 826985 h 1231598"/>
                <a:gd name="T44" fmla="*/ 1206117 w 1231598"/>
                <a:gd name="T45" fmla="*/ 792238 h 1231598"/>
                <a:gd name="T46" fmla="*/ 16988 w 1231598"/>
                <a:gd name="T47" fmla="*/ 758263 h 1231598"/>
                <a:gd name="T48" fmla="*/ 1222332 w 1231598"/>
                <a:gd name="T49" fmla="*/ 722744 h 1231598"/>
                <a:gd name="T50" fmla="*/ 3861 w 1231598"/>
                <a:gd name="T51" fmla="*/ 687996 h 1231598"/>
                <a:gd name="T52" fmla="*/ 1231598 w 1231598"/>
                <a:gd name="T53" fmla="*/ 613869 h 1231598"/>
                <a:gd name="T54" fmla="*/ 0 w 1231598"/>
                <a:gd name="T55" fmla="*/ 616185 h 1231598"/>
                <a:gd name="T56" fmla="*/ 1192990 w 1231598"/>
                <a:gd name="T57" fmla="*/ 546691 h 1231598"/>
                <a:gd name="T58" fmla="*/ 3861 w 1231598"/>
                <a:gd name="T59" fmla="*/ 545146 h 1231598"/>
                <a:gd name="T60" fmla="*/ 1180636 w 1231598"/>
                <a:gd name="T61" fmla="*/ 480285 h 1231598"/>
                <a:gd name="T62" fmla="*/ 16215 w 1231598"/>
                <a:gd name="T63" fmla="*/ 474880 h 1231598"/>
                <a:gd name="T64" fmla="*/ 1161331 w 1231598"/>
                <a:gd name="T65" fmla="*/ 415423 h 1231598"/>
                <a:gd name="T66" fmla="*/ 37064 w 1231598"/>
                <a:gd name="T67" fmla="*/ 406157 h 1231598"/>
                <a:gd name="T68" fmla="*/ 1134306 w 1231598"/>
                <a:gd name="T69" fmla="*/ 353650 h 1231598"/>
                <a:gd name="T70" fmla="*/ 64862 w 1231598"/>
                <a:gd name="T71" fmla="*/ 340523 h 1231598"/>
                <a:gd name="T72" fmla="*/ 1101103 w 1231598"/>
                <a:gd name="T73" fmla="*/ 295738 h 1231598"/>
                <a:gd name="T74" fmla="*/ 101153 w 1231598"/>
                <a:gd name="T75" fmla="*/ 277978 h 1231598"/>
                <a:gd name="T76" fmla="*/ 1060178 w 1231598"/>
                <a:gd name="T77" fmla="*/ 241687 h 1231598"/>
                <a:gd name="T78" fmla="*/ 143622 w 1231598"/>
                <a:gd name="T79" fmla="*/ 220838 h 1231598"/>
                <a:gd name="T80" fmla="*/ 1013849 w 1231598"/>
                <a:gd name="T81" fmla="*/ 192268 h 1231598"/>
                <a:gd name="T82" fmla="*/ 192268 w 1231598"/>
                <a:gd name="T83" fmla="*/ 168331 h 1231598"/>
                <a:gd name="T84" fmla="*/ 962114 w 1231598"/>
                <a:gd name="T85" fmla="*/ 149027 h 1231598"/>
                <a:gd name="T86" fmla="*/ 247092 w 1231598"/>
                <a:gd name="T87" fmla="*/ 122002 h 1231598"/>
                <a:gd name="T88" fmla="*/ 905746 w 1231598"/>
                <a:gd name="T89" fmla="*/ 111963 h 1231598"/>
                <a:gd name="T90" fmla="*/ 306548 w 1231598"/>
                <a:gd name="T91" fmla="*/ 82621 h 1231598"/>
                <a:gd name="T92" fmla="*/ 844745 w 1231598"/>
                <a:gd name="T93" fmla="*/ 81849 h 1231598"/>
                <a:gd name="T94" fmla="*/ 370638 w 1231598"/>
                <a:gd name="T95" fmla="*/ 50963 h 1231598"/>
                <a:gd name="T96" fmla="*/ 780656 w 1231598"/>
                <a:gd name="T97" fmla="*/ 58684 h 1231598"/>
                <a:gd name="T98" fmla="*/ 437816 w 1231598"/>
                <a:gd name="T99" fmla="*/ 26254 h 1231598"/>
                <a:gd name="T100" fmla="*/ 715794 w 1231598"/>
                <a:gd name="T101" fmla="*/ 43241 h 1231598"/>
                <a:gd name="T102" fmla="*/ 507310 w 1231598"/>
                <a:gd name="T103" fmla="*/ 10038 h 1231598"/>
                <a:gd name="T104" fmla="*/ 647844 w 1231598"/>
                <a:gd name="T105" fmla="*/ 35519 h 1231598"/>
                <a:gd name="T106" fmla="*/ 579121 w 1231598"/>
                <a:gd name="T107" fmla="*/ 772 h 12315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a:noFill/>
            </a:ln>
            <a:extLst>
              <a:ext uri="{91240B29-F687-4F45-9708-019B960494DF}">
                <a14:hiddenLine xmlns:a14="http://schemas.microsoft.com/office/drawing/2010/main" w="7680" cap="flat">
                  <a:solidFill>
                    <a:srgbClr val="000000"/>
                  </a:solidFill>
                  <a:prstDash val="solid"/>
                  <a:miter lim="800000"/>
                  <a:headEnd/>
                  <a:tailEnd/>
                </a14:hiddenLine>
              </a:ext>
            </a:extLst>
          </p:spPr>
          <p:txBody>
            <a:bodyPr anchor="ctr"/>
            <a:lstStyle/>
            <a:p>
              <a:endParaRPr lang="ru-RU" dirty="0"/>
            </a:p>
          </p:txBody>
        </p:sp>
      </p:grpSp>
      <p:pic>
        <p:nvPicPr>
          <p:cNvPr id="43" name="Рисунок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34" y="1491050"/>
            <a:ext cx="2499417" cy="1540318"/>
          </a:xfrm>
          <a:prstGeom prst="rect">
            <a:avLst/>
          </a:prstGeom>
        </p:spPr>
      </p:pic>
      <p:pic>
        <p:nvPicPr>
          <p:cNvPr id="44" name="Рисунок 43"/>
          <p:cNvPicPr>
            <a:picLocks/>
          </p:cNvPicPr>
          <p:nvPr/>
        </p:nvPicPr>
        <p:blipFill>
          <a:blip r:embed="rId4">
            <a:extLst>
              <a:ext uri="{28A0092B-C50C-407E-A947-70E740481C1C}">
                <a14:useLocalDpi xmlns:a14="http://schemas.microsoft.com/office/drawing/2010/main" val="0"/>
              </a:ext>
            </a:extLst>
          </a:blip>
          <a:stretch>
            <a:fillRect/>
          </a:stretch>
        </p:blipFill>
        <p:spPr>
          <a:xfrm>
            <a:off x="4357671" y="1076728"/>
            <a:ext cx="2882301" cy="1551483"/>
          </a:xfrm>
          <a:prstGeom prst="rect">
            <a:avLst/>
          </a:prstGeom>
        </p:spPr>
      </p:pic>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2384" y="987363"/>
            <a:ext cx="2088232" cy="1161579"/>
          </a:xfrm>
          <a:prstGeom prst="rect">
            <a:avLst/>
          </a:prstGeom>
        </p:spPr>
      </p:pic>
      <p:sp>
        <p:nvSpPr>
          <p:cNvPr id="47" name="TextBox 4"/>
          <p:cNvSpPr txBox="1">
            <a:spLocks noChangeArrowheads="1"/>
          </p:cNvSpPr>
          <p:nvPr/>
        </p:nvSpPr>
        <p:spPr bwMode="auto">
          <a:xfrm>
            <a:off x="408863" y="3138518"/>
            <a:ext cx="29749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pPr algn="just"/>
            <a:r>
              <a:rPr lang="ru-RU" altLang="ru-RU" sz="1400" dirty="0">
                <a:latin typeface="Roboto Condensed" panose="020B0604020202020204" charset="0"/>
                <a:ea typeface="Roboto Condensed" panose="020B0604020202020204" charset="0"/>
              </a:rPr>
              <a:t>ФНС России осуществляет </a:t>
            </a:r>
            <a:r>
              <a:rPr lang="ru-RU" altLang="ru-RU" sz="1400" dirty="0" smtClean="0">
                <a:latin typeface="Roboto Condensed" panose="020B0604020202020204" charset="0"/>
                <a:ea typeface="Roboto Condensed" panose="020B0604020202020204" charset="0"/>
              </a:rPr>
              <a:t>активное взаимодействие с Глобальным Форумом </a:t>
            </a:r>
            <a:r>
              <a:rPr lang="ru-RU" altLang="ru-RU" sz="1400" dirty="0">
                <a:latin typeface="Roboto Condensed" panose="020B0604020202020204" charset="0"/>
                <a:ea typeface="Roboto Condensed" panose="020B0604020202020204" charset="0"/>
              </a:rPr>
              <a:t>ОЭСР по транспарентности и обмену информацией в целях налогообложения в части международного  автоматического обмена финансовой </a:t>
            </a:r>
            <a:r>
              <a:rPr lang="ru-RU" altLang="ru-RU" sz="1400" dirty="0" smtClean="0">
                <a:latin typeface="Roboto Condensed" panose="020B0604020202020204" charset="0"/>
                <a:ea typeface="Roboto Condensed" panose="020B0604020202020204" charset="0"/>
              </a:rPr>
              <a:t>информацией (</a:t>
            </a:r>
            <a:r>
              <a:rPr lang="en-US" altLang="ru-RU" sz="1400" dirty="0" smtClean="0">
                <a:latin typeface="Roboto Condensed" panose="020B0604020202020204" charset="0"/>
                <a:ea typeface="Roboto Condensed" panose="020B0604020202020204" charset="0"/>
              </a:rPr>
              <a:t>CRS)</a:t>
            </a:r>
            <a:r>
              <a:rPr lang="ru-RU" altLang="ru-RU" sz="1400" dirty="0" smtClean="0">
                <a:latin typeface="Roboto Condensed" panose="020B0604020202020204" charset="0"/>
                <a:ea typeface="Roboto Condensed" panose="020B0604020202020204" charset="0"/>
              </a:rPr>
              <a:t> </a:t>
            </a:r>
            <a:r>
              <a:rPr lang="ru-RU" altLang="ru-RU" sz="1400" dirty="0">
                <a:latin typeface="Roboto Condensed" panose="020B0604020202020204" charset="0"/>
                <a:ea typeface="Roboto Condensed" panose="020B0604020202020204" charset="0"/>
              </a:rPr>
              <a:t>и страновыми </a:t>
            </a:r>
            <a:r>
              <a:rPr lang="ru-RU" altLang="ru-RU" sz="1400" dirty="0" smtClean="0">
                <a:latin typeface="Roboto Condensed" panose="020B0604020202020204" charset="0"/>
                <a:ea typeface="Roboto Condensed" panose="020B0604020202020204" charset="0"/>
              </a:rPr>
              <a:t>отчетами</a:t>
            </a:r>
            <a:r>
              <a:rPr lang="en-US" altLang="ru-RU" sz="1400" dirty="0" smtClean="0">
                <a:latin typeface="Roboto Condensed" panose="020B0604020202020204" charset="0"/>
                <a:ea typeface="Roboto Condensed" panose="020B0604020202020204" charset="0"/>
              </a:rPr>
              <a:t> (CbCR)</a:t>
            </a:r>
            <a:r>
              <a:rPr lang="ru-RU" altLang="ru-RU" sz="1400" dirty="0" smtClean="0">
                <a:latin typeface="Roboto Condensed" panose="020B0604020202020204" charset="0"/>
                <a:ea typeface="Roboto Condensed" panose="020B0604020202020204" charset="0"/>
              </a:rPr>
              <a:t>. </a:t>
            </a:r>
            <a:endParaRPr lang="en-US" altLang="ru-RU" sz="1400" dirty="0" smtClean="0">
              <a:latin typeface="Roboto Condensed" panose="020B0604020202020204" charset="0"/>
              <a:ea typeface="Roboto Condensed" panose="020B0604020202020204" charset="0"/>
            </a:endParaRPr>
          </a:p>
          <a:p>
            <a:pPr algn="just"/>
            <a:endParaRPr lang="en-US" altLang="ru-RU" sz="1400" dirty="0">
              <a:latin typeface="Roboto Condensed" panose="020B0604020202020204" charset="0"/>
              <a:ea typeface="Roboto Condensed" panose="020B0604020202020204" charset="0"/>
            </a:endParaRPr>
          </a:p>
          <a:p>
            <a:pPr algn="just"/>
            <a:r>
              <a:rPr lang="ru-RU" altLang="ru-RU" sz="1400" dirty="0" smtClean="0">
                <a:latin typeface="Roboto Condensed" panose="020B0604020202020204" charset="0"/>
                <a:ea typeface="Roboto Condensed" panose="020B0604020202020204" charset="0"/>
              </a:rPr>
              <a:t>В частности</a:t>
            </a:r>
            <a:r>
              <a:rPr lang="en-US" altLang="ru-RU" sz="1400" dirty="0">
                <a:latin typeface="Roboto Condensed" panose="020B0604020202020204" charset="0"/>
                <a:ea typeface="Roboto Condensed" panose="020B0604020202020204" charset="0"/>
              </a:rPr>
              <a:t>,</a:t>
            </a:r>
            <a:r>
              <a:rPr lang="ru-RU" altLang="ru-RU" sz="1400" dirty="0" smtClean="0">
                <a:latin typeface="Roboto Condensed" panose="020B0604020202020204" charset="0"/>
                <a:ea typeface="Roboto Condensed" panose="020B0604020202020204" charset="0"/>
              </a:rPr>
              <a:t> ФНС </a:t>
            </a:r>
            <a:r>
              <a:rPr lang="ru-RU" altLang="ru-RU" sz="1400" dirty="0">
                <a:latin typeface="Roboto Condensed" panose="020B0604020202020204" charset="0"/>
                <a:ea typeface="Roboto Condensed" panose="020B0604020202020204" charset="0"/>
              </a:rPr>
              <a:t>России является членом Оценочной панели (Assessment Panel), которая обладает мандатом на проведение взаимных проверок по соблюдению Единого стандарта отчетности (CRS).</a:t>
            </a:r>
          </a:p>
        </p:txBody>
      </p:sp>
      <p:sp>
        <p:nvSpPr>
          <p:cNvPr id="48" name="TextBox 4"/>
          <p:cNvSpPr txBox="1">
            <a:spLocks noChangeArrowheads="1"/>
          </p:cNvSpPr>
          <p:nvPr/>
        </p:nvSpPr>
        <p:spPr bwMode="auto">
          <a:xfrm>
            <a:off x="4173406" y="2708920"/>
            <a:ext cx="327636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pPr algn="just"/>
            <a:r>
              <a:rPr lang="ru-RU" altLang="ru-RU" sz="1400" dirty="0">
                <a:latin typeface="Roboto Condensed" panose="020B0604020202020204" charset="0"/>
                <a:ea typeface="Roboto Condensed" panose="020B0604020202020204" charset="0"/>
              </a:rPr>
              <a:t>В соответствии с поручением </a:t>
            </a:r>
            <a:r>
              <a:rPr lang="ru-RU" altLang="ru-RU" sz="1400" dirty="0" smtClean="0">
                <a:latin typeface="Roboto Condensed" panose="020B0604020202020204" charset="0"/>
                <a:ea typeface="Roboto Condensed" panose="020B0604020202020204" charset="0"/>
              </a:rPr>
              <a:t>Президента</a:t>
            </a:r>
            <a:r>
              <a:rPr lang="en-US" altLang="ru-RU" sz="1400" dirty="0" smtClean="0">
                <a:latin typeface="Roboto Condensed" panose="020B0604020202020204" charset="0"/>
                <a:ea typeface="Roboto Condensed" panose="020B0604020202020204" charset="0"/>
              </a:rPr>
              <a:t> </a:t>
            </a:r>
            <a:r>
              <a:rPr lang="ru-RU" altLang="ru-RU" sz="1400" dirty="0">
                <a:latin typeface="Roboto Condensed" panose="020B0604020202020204" charset="0"/>
                <a:ea typeface="Roboto Condensed" panose="020B0604020202020204" charset="0"/>
              </a:rPr>
              <a:t>к 2024 году</a:t>
            </a:r>
            <a:r>
              <a:rPr lang="ru-RU" altLang="ru-RU" sz="1400" dirty="0" smtClean="0">
                <a:latin typeface="Roboto Condensed" panose="020B0604020202020204" charset="0"/>
                <a:ea typeface="Roboto Condensed" panose="020B0604020202020204" charset="0"/>
              </a:rPr>
              <a:t> Россия </a:t>
            </a:r>
            <a:r>
              <a:rPr lang="ru-RU" altLang="ru-RU" sz="1400" dirty="0">
                <a:latin typeface="Roboto Condensed" panose="020B0604020202020204" charset="0"/>
                <a:ea typeface="Roboto Condensed" panose="020B0604020202020204" charset="0"/>
              </a:rPr>
              <a:t>должна достичь 20 места </a:t>
            </a:r>
            <a:r>
              <a:rPr lang="ru-RU" altLang="ru-RU" sz="1400" dirty="0" smtClean="0">
                <a:latin typeface="Roboto Condensed" panose="020B0604020202020204" charset="0"/>
                <a:ea typeface="Roboto Condensed" panose="020B0604020202020204" charset="0"/>
              </a:rPr>
              <a:t>в рейтинге </a:t>
            </a:r>
            <a:r>
              <a:rPr lang="ru-RU" altLang="ru-RU" sz="1400" dirty="0">
                <a:latin typeface="Roboto Condensed" panose="020B0604020202020204" charset="0"/>
                <a:ea typeface="Roboto Condensed" panose="020B0604020202020204" charset="0"/>
              </a:rPr>
              <a:t>Всемирного банка </a:t>
            </a:r>
            <a:r>
              <a:rPr lang="ru-RU" altLang="ru-RU" sz="1400" dirty="0" smtClean="0">
                <a:latin typeface="Roboto Condensed" panose="020B0604020202020204" charset="0"/>
                <a:ea typeface="Roboto Condensed" panose="020B0604020202020204" charset="0"/>
              </a:rPr>
              <a:t>«Ведение бизнеса» (Doing Business</a:t>
            </a:r>
            <a:r>
              <a:rPr lang="ru-RU" altLang="ru-RU" sz="1400" dirty="0">
                <a:latin typeface="Roboto Condensed" panose="020B0604020202020204" charset="0"/>
                <a:ea typeface="Roboto Condensed" panose="020B0604020202020204" charset="0"/>
              </a:rPr>
              <a:t>)</a:t>
            </a:r>
            <a:r>
              <a:rPr lang="ru-RU" altLang="ru-RU" sz="1400" dirty="0" smtClean="0">
                <a:latin typeface="Roboto Condensed" panose="020B0604020202020204" charset="0"/>
                <a:ea typeface="Roboto Condensed" panose="020B0604020202020204" charset="0"/>
              </a:rPr>
              <a:t>.</a:t>
            </a:r>
          </a:p>
          <a:p>
            <a:pPr algn="just"/>
            <a:r>
              <a:rPr lang="ru-RU" altLang="ru-RU" sz="1400" dirty="0" smtClean="0">
                <a:latin typeface="Roboto Condensed" panose="020B0604020202020204" charset="0"/>
                <a:ea typeface="Roboto Condensed" panose="020B0604020202020204" charset="0"/>
              </a:rPr>
              <a:t>ФНС России отвечает за два показателя Рейтинга «Налогообложение» и «Регистрация предприятий». </a:t>
            </a:r>
          </a:p>
          <a:p>
            <a:pPr algn="just"/>
            <a:r>
              <a:rPr lang="ru-RU" altLang="ru-RU" sz="1400" dirty="0" smtClean="0">
                <a:latin typeface="Roboto Condensed" panose="020B0604020202020204" charset="0"/>
                <a:ea typeface="Roboto Condensed" panose="020B0604020202020204" charset="0"/>
              </a:rPr>
              <a:t>В рамках работы </a:t>
            </a:r>
            <a:r>
              <a:rPr lang="ru-RU" altLang="ru-RU" sz="1400" dirty="0">
                <a:latin typeface="Roboto Condensed" panose="020B0604020202020204" charset="0"/>
                <a:ea typeface="Roboto Condensed" panose="020B0604020202020204" charset="0"/>
              </a:rPr>
              <a:t>по </a:t>
            </a:r>
            <a:r>
              <a:rPr lang="ru-RU" altLang="ru-RU" sz="1400" dirty="0" smtClean="0">
                <a:latin typeface="Roboto Condensed" panose="020B0604020202020204" charset="0"/>
                <a:ea typeface="Roboto Condensed" panose="020B0604020202020204" charset="0"/>
              </a:rPr>
              <a:t>продвижению </a:t>
            </a:r>
            <a:r>
              <a:rPr lang="ru-RU" altLang="ru-RU" sz="1400" dirty="0">
                <a:latin typeface="Roboto Condensed" panose="020B0604020202020204" charset="0"/>
                <a:ea typeface="Roboto Condensed" panose="020B0604020202020204" charset="0"/>
              </a:rPr>
              <a:t>Российской Федерации в </a:t>
            </a:r>
            <a:r>
              <a:rPr lang="ru-RU" altLang="ru-RU" sz="1400" dirty="0" smtClean="0">
                <a:latin typeface="Roboto Condensed" panose="020B0604020202020204" charset="0"/>
                <a:ea typeface="Roboto Condensed" panose="020B0604020202020204" charset="0"/>
              </a:rPr>
              <a:t>рейтинге и информированию Всемирного банка о результатах проведенных реформ и актуальных бизнес-практиках в октябре 2020 года ФНС России провела ряд встреч с экспертами Всемирного банка </a:t>
            </a:r>
            <a:r>
              <a:rPr lang="ru-RU" altLang="ru-RU" sz="1400" dirty="0">
                <a:latin typeface="Roboto Condensed" panose="020B0604020202020204" charset="0"/>
                <a:ea typeface="Roboto Condensed" panose="020B0604020202020204" charset="0"/>
              </a:rPr>
              <a:t>для обсуждения процедур регистрации компаний, налогообложения и банкротства в </a:t>
            </a:r>
            <a:r>
              <a:rPr lang="ru-RU" altLang="ru-RU" sz="1400" dirty="0" smtClean="0">
                <a:latin typeface="Roboto Condensed" panose="020B0604020202020204" charset="0"/>
                <a:ea typeface="Roboto Condensed" panose="020B0604020202020204" charset="0"/>
              </a:rPr>
              <a:t>России.</a:t>
            </a:r>
            <a:endParaRPr lang="en-US" altLang="ru-RU" sz="1400" dirty="0" smtClean="0">
              <a:latin typeface="Roboto Condensed" panose="020B0604020202020204" charset="0"/>
              <a:ea typeface="Roboto Condensed" panose="020B0604020202020204" charset="0"/>
            </a:endParaRPr>
          </a:p>
        </p:txBody>
      </p:sp>
      <p:sp>
        <p:nvSpPr>
          <p:cNvPr id="49" name="TextBox 4"/>
          <p:cNvSpPr txBox="1">
            <a:spLocks noChangeArrowheads="1"/>
          </p:cNvSpPr>
          <p:nvPr/>
        </p:nvSpPr>
        <p:spPr bwMode="auto">
          <a:xfrm>
            <a:off x="8242660" y="2280361"/>
            <a:ext cx="350596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Open Sans Light"/>
              </a:defRPr>
            </a:lvl1pPr>
            <a:lvl2pPr marL="742950" indent="-285750">
              <a:defRPr sz="2400">
                <a:solidFill>
                  <a:schemeClr val="tx1"/>
                </a:solidFill>
                <a:latin typeface="Open Sans Light"/>
              </a:defRPr>
            </a:lvl2pPr>
            <a:lvl3pPr marL="1143000" indent="-228600">
              <a:defRPr sz="2400">
                <a:solidFill>
                  <a:schemeClr val="tx1"/>
                </a:solidFill>
                <a:latin typeface="Open Sans Light"/>
              </a:defRPr>
            </a:lvl3pPr>
            <a:lvl4pPr marL="1600200" indent="-228600">
              <a:defRPr sz="2400">
                <a:solidFill>
                  <a:schemeClr val="tx1"/>
                </a:solidFill>
                <a:latin typeface="Open Sans Light"/>
              </a:defRPr>
            </a:lvl4pPr>
            <a:lvl5pPr marL="2057400" indent="-228600">
              <a:defRPr sz="2400">
                <a:solidFill>
                  <a:schemeClr val="tx1"/>
                </a:solidFill>
                <a:latin typeface="Open Sans Light"/>
              </a:defRPr>
            </a:lvl5pPr>
            <a:lvl6pPr marL="2514600" indent="-228600" defTabSz="1217613" eaLnBrk="0" fontAlgn="base" hangingPunct="0">
              <a:spcBef>
                <a:spcPct val="0"/>
              </a:spcBef>
              <a:spcAft>
                <a:spcPct val="0"/>
              </a:spcAft>
              <a:defRPr sz="2400">
                <a:solidFill>
                  <a:schemeClr val="tx1"/>
                </a:solidFill>
                <a:latin typeface="Open Sans Light"/>
              </a:defRPr>
            </a:lvl6pPr>
            <a:lvl7pPr marL="2971800" indent="-228600" defTabSz="1217613" eaLnBrk="0" fontAlgn="base" hangingPunct="0">
              <a:spcBef>
                <a:spcPct val="0"/>
              </a:spcBef>
              <a:spcAft>
                <a:spcPct val="0"/>
              </a:spcAft>
              <a:defRPr sz="2400">
                <a:solidFill>
                  <a:schemeClr val="tx1"/>
                </a:solidFill>
                <a:latin typeface="Open Sans Light"/>
              </a:defRPr>
            </a:lvl7pPr>
            <a:lvl8pPr marL="3429000" indent="-228600" defTabSz="1217613" eaLnBrk="0" fontAlgn="base" hangingPunct="0">
              <a:spcBef>
                <a:spcPct val="0"/>
              </a:spcBef>
              <a:spcAft>
                <a:spcPct val="0"/>
              </a:spcAft>
              <a:defRPr sz="2400">
                <a:solidFill>
                  <a:schemeClr val="tx1"/>
                </a:solidFill>
                <a:latin typeface="Open Sans Light"/>
              </a:defRPr>
            </a:lvl8pPr>
            <a:lvl9pPr marL="3886200" indent="-228600" defTabSz="1217613" eaLnBrk="0" fontAlgn="base" hangingPunct="0">
              <a:spcBef>
                <a:spcPct val="0"/>
              </a:spcBef>
              <a:spcAft>
                <a:spcPct val="0"/>
              </a:spcAft>
              <a:defRPr sz="2400">
                <a:solidFill>
                  <a:schemeClr val="tx1"/>
                </a:solidFill>
                <a:latin typeface="Open Sans Light"/>
              </a:defRPr>
            </a:lvl9pPr>
          </a:lstStyle>
          <a:p>
            <a:pPr algn="just"/>
            <a:r>
              <a:rPr lang="ru-RU" altLang="ru-RU" sz="1400" dirty="0" smtClean="0">
                <a:latin typeface="Roboto Condensed" panose="020B0604020202020204" charset="0"/>
                <a:ea typeface="Roboto Condensed" panose="020B0604020202020204" charset="0"/>
              </a:rPr>
              <a:t>ФНС России возглавляет группу</a:t>
            </a:r>
            <a:r>
              <a:rPr lang="ru-RU" altLang="ru-RU" sz="1400" dirty="0">
                <a:latin typeface="Roboto Condensed" panose="020B0604020202020204" charset="0"/>
                <a:ea typeface="Roboto Condensed" panose="020B0604020202020204" charset="0"/>
              </a:rPr>
              <a:t> </a:t>
            </a:r>
            <a:r>
              <a:rPr lang="ru-RU" altLang="ru-RU" sz="1400" dirty="0" smtClean="0">
                <a:latin typeface="Roboto Condensed" panose="020B0604020202020204" charset="0"/>
                <a:ea typeface="Roboto Condensed" panose="020B0604020202020204" charset="0"/>
              </a:rPr>
              <a:t>ОЭСР по цифровой трансформации (</a:t>
            </a:r>
            <a:r>
              <a:rPr lang="en-US" altLang="ru-RU" sz="1400" dirty="0" smtClean="0">
                <a:latin typeface="Roboto Condensed" panose="020B0604020202020204" charset="0"/>
                <a:ea typeface="Roboto Condensed" panose="020B0604020202020204" charset="0"/>
              </a:rPr>
              <a:t>COI Digital </a:t>
            </a:r>
            <a:r>
              <a:rPr lang="en-US" altLang="ru-RU" sz="1400" dirty="0">
                <a:latin typeface="Roboto Condensed" panose="020B0604020202020204" charset="0"/>
                <a:ea typeface="Roboto Condensed" panose="020B0604020202020204" charset="0"/>
              </a:rPr>
              <a:t>T</a:t>
            </a:r>
            <a:r>
              <a:rPr lang="en-US" altLang="ru-RU" sz="1400" dirty="0" smtClean="0">
                <a:latin typeface="Roboto Condensed" panose="020B0604020202020204" charset="0"/>
                <a:ea typeface="Roboto Condensed" panose="020B0604020202020204" charset="0"/>
              </a:rPr>
              <a:t>ransformation</a:t>
            </a:r>
            <a:r>
              <a:rPr lang="ru-RU" altLang="ru-RU" sz="1400" dirty="0">
                <a:latin typeface="Roboto Condensed" panose="020B0604020202020204" charset="0"/>
                <a:ea typeface="Roboto Condensed" panose="020B0604020202020204" charset="0"/>
              </a:rPr>
              <a:t>). </a:t>
            </a:r>
            <a:r>
              <a:rPr lang="ru-RU" altLang="ru-RU" sz="1400" dirty="0" smtClean="0">
                <a:latin typeface="Roboto Condensed" panose="020B0604020202020204" charset="0"/>
                <a:ea typeface="Roboto Condensed" panose="020B0604020202020204" charset="0"/>
              </a:rPr>
              <a:t>В </a:t>
            </a:r>
            <a:r>
              <a:rPr lang="ru-RU" altLang="ru-RU" sz="1400" dirty="0">
                <a:latin typeface="Roboto Condensed" panose="020B0604020202020204" charset="0"/>
                <a:ea typeface="Roboto Condensed" panose="020B0604020202020204" charset="0"/>
              </a:rPr>
              <a:t>рамках </a:t>
            </a:r>
            <a:r>
              <a:rPr lang="ru-RU" altLang="ru-RU" sz="1400" dirty="0" smtClean="0">
                <a:latin typeface="Roboto Condensed" panose="020B0604020202020204" charset="0"/>
                <a:ea typeface="Roboto Condensed" panose="020B0604020202020204" charset="0"/>
              </a:rPr>
              <a:t>группы ведется работа по обеспечению налоговых органов наилучшими техническими возможностями в условиях цифровой трансформации для достижения максимальной эффективности налогового администрирования.</a:t>
            </a:r>
          </a:p>
          <a:p>
            <a:pPr algn="just"/>
            <a:endParaRPr lang="ru-RU" altLang="ru-RU" sz="1400" dirty="0">
              <a:latin typeface="Roboto Condensed" panose="020B0604020202020204" charset="0"/>
              <a:ea typeface="Roboto Condensed" panose="020B0604020202020204" charset="0"/>
            </a:endParaRPr>
          </a:p>
          <a:p>
            <a:pPr algn="just"/>
            <a:r>
              <a:rPr lang="ru-RU" altLang="ru-RU" sz="1400" dirty="0" smtClean="0">
                <a:latin typeface="Roboto Condensed" panose="020B0604020202020204" charset="0"/>
                <a:ea typeface="Roboto Condensed" panose="020B0604020202020204" charset="0"/>
              </a:rPr>
              <a:t>Работа </a:t>
            </a:r>
            <a:r>
              <a:rPr lang="ru-RU" altLang="ru-RU" sz="1400" dirty="0">
                <a:latin typeface="Roboto Condensed" panose="020B0604020202020204" charset="0"/>
                <a:ea typeface="Roboto Condensed" panose="020B0604020202020204" charset="0"/>
              </a:rPr>
              <a:t>ведется при содействии Консультативной группы, состоящей из Австралии, Дании, Новой Зеландии, Норвегии, Сингапура и Соединенного </a:t>
            </a:r>
            <a:r>
              <a:rPr lang="ru-RU" altLang="ru-RU" sz="1400" dirty="0" smtClean="0">
                <a:latin typeface="Roboto Condensed" panose="020B0604020202020204" charset="0"/>
                <a:ea typeface="Roboto Condensed" panose="020B0604020202020204" charset="0"/>
              </a:rPr>
              <a:t>Королевства</a:t>
            </a:r>
            <a:r>
              <a:rPr lang="en-US" altLang="ru-RU" sz="1400" dirty="0">
                <a:latin typeface="Roboto Condensed" panose="020B0604020202020204" charset="0"/>
                <a:ea typeface="Roboto Condensed" panose="020B0604020202020204" charset="0"/>
              </a:rPr>
              <a:t>.</a:t>
            </a:r>
            <a:endParaRPr lang="ru-RU" altLang="ru-RU" sz="1400" dirty="0" smtClean="0">
              <a:latin typeface="Roboto Condensed" panose="020B0604020202020204" charset="0"/>
              <a:ea typeface="Roboto Condensed" panose="020B0604020202020204" charset="0"/>
            </a:endParaRPr>
          </a:p>
          <a:p>
            <a:pPr algn="just"/>
            <a:endParaRPr lang="ru-RU" altLang="ru-RU" sz="1400" dirty="0">
              <a:latin typeface="Roboto Condensed" panose="020B0604020202020204" charset="0"/>
              <a:ea typeface="Roboto Condensed" panose="020B0604020202020204" charset="0"/>
            </a:endParaRPr>
          </a:p>
          <a:p>
            <a:pPr algn="just"/>
            <a:r>
              <a:rPr lang="ru-RU" altLang="ru-RU" sz="1400" dirty="0" smtClean="0">
                <a:latin typeface="Roboto Condensed" panose="020B0604020202020204" charset="0"/>
                <a:ea typeface="Roboto Condensed" panose="020B0604020202020204" charset="0"/>
              </a:rPr>
              <a:t>В сентябре 2020 года была проведена очередная встреча участников группы, в рамках которой обсуждались перспективы развития, внедрения и модернизации электронного инвойсинга</a:t>
            </a:r>
            <a:r>
              <a:rPr lang="en-US" altLang="ru-RU" sz="1400" dirty="0" smtClean="0">
                <a:latin typeface="Roboto Condensed" panose="020B0604020202020204" charset="0"/>
                <a:ea typeface="Roboto Condensed" panose="020B0604020202020204" charset="0"/>
              </a:rPr>
              <a:t> </a:t>
            </a:r>
            <a:r>
              <a:rPr lang="ru-RU" altLang="ru-RU" sz="1400" dirty="0" smtClean="0">
                <a:latin typeface="Roboto Condensed" panose="020B0604020202020204" charset="0"/>
                <a:ea typeface="Roboto Condensed" panose="020B0604020202020204" charset="0"/>
              </a:rPr>
              <a:t>и цифровой идентификации.</a:t>
            </a:r>
            <a:endParaRPr lang="ru-RU" altLang="ru-RU" dirty="0">
              <a:latin typeface="Roboto Condensed" panose="020B0604020202020204" charset="0"/>
              <a:ea typeface="Roboto Condensed" panose="020B0604020202020204" charset="0"/>
            </a:endParaRPr>
          </a:p>
        </p:txBody>
      </p:sp>
      <p:pic>
        <p:nvPicPr>
          <p:cNvPr id="45" name="Рисунок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4252" y="483114"/>
            <a:ext cx="1440160" cy="1204382"/>
          </a:xfrm>
          <a:prstGeom prst="rect">
            <a:avLst/>
          </a:prstGeom>
        </p:spPr>
      </p:pic>
    </p:spTree>
    <p:extLst>
      <p:ext uri="{BB962C8B-B14F-4D97-AF65-F5344CB8AC3E}">
        <p14:creationId xmlns:p14="http://schemas.microsoft.com/office/powerpoint/2010/main" val="3708296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ОСНОВНЫЕ ИЗМЕНЕНИЯ </a:t>
            </a:r>
            <a:br>
              <a:rPr lang="ru-RU" b="1" dirty="0">
                <a:solidFill>
                  <a:schemeClr val="tx1">
                    <a:lumMod val="75000"/>
                  </a:schemeClr>
                </a:solidFill>
                <a:latin typeface="Roboto Condensed" panose="02000000000000000000" pitchFamily="2" charset="0"/>
              </a:rPr>
            </a:br>
            <a:r>
              <a:rPr lang="ru-RU" b="1" dirty="0">
                <a:solidFill>
                  <a:schemeClr val="tx1">
                    <a:lumMod val="75000"/>
                  </a:schemeClr>
                </a:solidFill>
                <a:latin typeface="Roboto Condensed" panose="02000000000000000000" pitchFamily="2" charset="0"/>
              </a:rPr>
              <a:t>НАЛОГОВОГО ЗАКОНОДАТЕЛЬСТВА</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63" name="TextBox 62">
            <a:extLst>
              <a:ext uri="{FF2B5EF4-FFF2-40B4-BE49-F238E27FC236}">
                <a16:creationId xmlns="" xmlns:a16="http://schemas.microsoft.com/office/drawing/2014/main" id="{58AD6C1E-F226-4B63-9421-F74D8F5565CF}"/>
              </a:ext>
            </a:extLst>
          </p:cNvPr>
          <p:cNvSpPr txBox="1"/>
          <p:nvPr/>
        </p:nvSpPr>
        <p:spPr>
          <a:xfrm>
            <a:off x="1473660" y="1484784"/>
            <a:ext cx="9976692" cy="1938992"/>
          </a:xfrm>
          <a:prstGeom prst="rect">
            <a:avLst/>
          </a:prstGeom>
          <a:noFill/>
        </p:spPr>
        <p:txBody>
          <a:bodyPr wrap="square">
            <a:spAutoFit/>
          </a:bodyPr>
          <a:lstStyle/>
          <a:p>
            <a:r>
              <a:rPr lang="ru-RU" sz="2000" b="1" dirty="0">
                <a:solidFill>
                  <a:schemeClr val="tx1">
                    <a:lumMod val="75000"/>
                  </a:schemeClr>
                </a:solidFill>
                <a:latin typeface="Roboto Condensed" panose="020B0604020202020204" charset="0"/>
                <a:ea typeface="Roboto Condensed" panose="020B0604020202020204" charset="0"/>
                <a:cs typeface="Times New Roman" panose="02020603050405020304" pitchFamily="18" charset="0"/>
              </a:rPr>
              <a:t>Федеральный закон от </a:t>
            </a:r>
            <a:r>
              <a:rPr lang="ru-RU" sz="2000" b="1" dirty="0" smtClean="0">
                <a:solidFill>
                  <a:schemeClr val="tx1">
                    <a:lumMod val="75000"/>
                  </a:schemeClr>
                </a:solidFill>
                <a:latin typeface="Roboto Condensed" panose="020B0604020202020204" charset="0"/>
                <a:ea typeface="Roboto Condensed" panose="020B0604020202020204" charset="0"/>
                <a:cs typeface="Times New Roman" panose="02020603050405020304" pitchFamily="18" charset="0"/>
              </a:rPr>
              <a:t>13.07.2020 </a:t>
            </a:r>
            <a:r>
              <a:rPr lang="ru-RU" sz="2000" b="1" dirty="0">
                <a:solidFill>
                  <a:schemeClr val="tx1">
                    <a:lumMod val="75000"/>
                  </a:schemeClr>
                </a:solidFill>
                <a:latin typeface="Roboto Condensed" panose="020B0604020202020204" charset="0"/>
                <a:ea typeface="Roboto Condensed" panose="020B0604020202020204" charset="0"/>
                <a:cs typeface="Times New Roman" panose="02020603050405020304" pitchFamily="18" charset="0"/>
              </a:rPr>
              <a:t>№ </a:t>
            </a:r>
            <a:r>
              <a:rPr lang="ru-RU" sz="2000" b="1" dirty="0" smtClean="0">
                <a:solidFill>
                  <a:schemeClr val="tx1">
                    <a:lumMod val="75000"/>
                  </a:schemeClr>
                </a:solidFill>
                <a:latin typeface="Roboto Condensed" panose="020B0604020202020204" charset="0"/>
                <a:ea typeface="Roboto Condensed" panose="020B0604020202020204" charset="0"/>
                <a:cs typeface="Times New Roman" panose="02020603050405020304" pitchFamily="18" charset="0"/>
              </a:rPr>
              <a:t>191-ФЗ</a:t>
            </a:r>
            <a:r>
              <a:rPr lang="ru-RU" sz="2000" b="1" dirty="0">
                <a:solidFill>
                  <a:schemeClr val="tx1">
                    <a:lumMod val="75000"/>
                  </a:schemeClr>
                </a:solidFill>
                <a:latin typeface="Roboto Condensed" panose="020B0604020202020204" charset="0"/>
                <a:ea typeface="Roboto Condensed" panose="020B0604020202020204" charset="0"/>
                <a:cs typeface="Times New Roman" panose="02020603050405020304" pitchFamily="18" charset="0"/>
              </a:rPr>
              <a:t/>
            </a:r>
            <a:br>
              <a:rPr lang="ru-RU" sz="2000" b="1" dirty="0">
                <a:solidFill>
                  <a:schemeClr val="tx1">
                    <a:lumMod val="75000"/>
                  </a:schemeClr>
                </a:solidFill>
                <a:latin typeface="Roboto Condensed" panose="020B0604020202020204" charset="0"/>
                <a:ea typeface="Roboto Condensed" panose="020B0604020202020204" charset="0"/>
                <a:cs typeface="Times New Roman" panose="02020603050405020304" pitchFamily="18" charset="0"/>
              </a:rPr>
            </a:br>
            <a:r>
              <a:rPr lang="ru-RU" sz="2000" dirty="0">
                <a:latin typeface="Roboto Condensed" panose="020B0604020202020204" charset="0"/>
                <a:ea typeface="Roboto Condensed" panose="020B0604020202020204" charset="0"/>
                <a:cs typeface="Times New Roman" panose="02020603050405020304" pitchFamily="18" charset="0"/>
              </a:rPr>
              <a:t>«О внесении изменений в статью </a:t>
            </a:r>
            <a:r>
              <a:rPr lang="ru-RU" sz="2000" dirty="0" smtClean="0">
                <a:latin typeface="Roboto Condensed" panose="020B0604020202020204" charset="0"/>
                <a:ea typeface="Roboto Condensed" panose="020B0604020202020204" charset="0"/>
                <a:cs typeface="Times New Roman" panose="02020603050405020304" pitchFamily="18" charset="0"/>
              </a:rPr>
              <a:t>149 </a:t>
            </a:r>
            <a:r>
              <a:rPr lang="ru-RU" sz="2000" dirty="0">
                <a:latin typeface="Roboto Condensed" panose="020B0604020202020204" charset="0"/>
                <a:ea typeface="Roboto Condensed" panose="020B0604020202020204" charset="0"/>
                <a:cs typeface="Times New Roman" panose="02020603050405020304" pitchFamily="18" charset="0"/>
              </a:rPr>
              <a:t>части второй Налогового кодекса Российской Федерации в связи с принятием Федерального закона «О государственном (муниципальном) социальном заказе на оказание государственных услуг (муниципальных) услуг в социальной </a:t>
            </a:r>
            <a:r>
              <a:rPr lang="ru-RU" sz="2000" dirty="0" smtClean="0">
                <a:latin typeface="Roboto Condensed" panose="020B0604020202020204" charset="0"/>
                <a:ea typeface="Roboto Condensed" panose="020B0604020202020204" charset="0"/>
                <a:cs typeface="Times New Roman" panose="02020603050405020304" pitchFamily="18" charset="0"/>
              </a:rPr>
              <a:t>сфере» </a:t>
            </a:r>
          </a:p>
          <a:p>
            <a:endParaRPr lang="ru-RU" sz="2000" dirty="0">
              <a:solidFill>
                <a:schemeClr val="tx1">
                  <a:lumMod val="75000"/>
                </a:schemeClr>
              </a:solidFill>
              <a:latin typeface="Roboto Condensed" panose="020B0604020202020204" charset="0"/>
              <a:ea typeface="Roboto Condensed" panose="020B0604020202020204" charset="0"/>
              <a:cs typeface="Times New Roman" panose="02020603050405020304" pitchFamily="18" charset="0"/>
            </a:endParaRPr>
          </a:p>
        </p:txBody>
      </p:sp>
      <p:sp>
        <p:nvSpPr>
          <p:cNvPr id="65" name="TextBox 64">
            <a:extLst>
              <a:ext uri="{FF2B5EF4-FFF2-40B4-BE49-F238E27FC236}">
                <a16:creationId xmlns="" xmlns:a16="http://schemas.microsoft.com/office/drawing/2014/main" id="{D96DF3D1-8C54-4BE6-8C60-A8C16149B17D}"/>
              </a:ext>
            </a:extLst>
          </p:cNvPr>
          <p:cNvSpPr txBox="1"/>
          <p:nvPr/>
        </p:nvSpPr>
        <p:spPr>
          <a:xfrm>
            <a:off x="1473660" y="3365325"/>
            <a:ext cx="9976692" cy="1323439"/>
          </a:xfrm>
          <a:prstGeom prst="rect">
            <a:avLst/>
          </a:prstGeom>
          <a:noFill/>
        </p:spPr>
        <p:txBody>
          <a:bodyPr wrap="square">
            <a:spAutoFit/>
          </a:bodyPr>
          <a:lstStyle/>
          <a:p>
            <a:r>
              <a:rPr lang="ru-RU" sz="2000" b="1" dirty="0" smtClean="0">
                <a:solidFill>
                  <a:schemeClr val="tx1">
                    <a:lumMod val="75000"/>
                  </a:schemeClr>
                </a:solidFill>
                <a:latin typeface="Roboto Condensed" panose="020B0604020202020204" charset="0"/>
                <a:ea typeface="Roboto Condensed" panose="020B0604020202020204" charset="0"/>
              </a:rPr>
              <a:t>Федеральный </a:t>
            </a:r>
            <a:r>
              <a:rPr lang="ru-RU" sz="2000" b="1" dirty="0">
                <a:solidFill>
                  <a:schemeClr val="tx1">
                    <a:lumMod val="75000"/>
                  </a:schemeClr>
                </a:solidFill>
                <a:latin typeface="Roboto Condensed" panose="020B0604020202020204" charset="0"/>
                <a:ea typeface="Roboto Condensed" panose="020B0604020202020204" charset="0"/>
              </a:rPr>
              <a:t>закон от </a:t>
            </a:r>
            <a:r>
              <a:rPr lang="ru-RU" sz="2000" b="1" dirty="0" smtClean="0">
                <a:solidFill>
                  <a:schemeClr val="tx1">
                    <a:lumMod val="75000"/>
                  </a:schemeClr>
                </a:solidFill>
                <a:latin typeface="Roboto Condensed" panose="020B0604020202020204" charset="0"/>
                <a:ea typeface="Roboto Condensed" panose="020B0604020202020204" charset="0"/>
              </a:rPr>
              <a:t>13.07.2020 </a:t>
            </a:r>
            <a:r>
              <a:rPr lang="ru-RU" sz="2000" b="1" dirty="0">
                <a:solidFill>
                  <a:schemeClr val="tx1">
                    <a:lumMod val="75000"/>
                  </a:schemeClr>
                </a:solidFill>
                <a:latin typeface="Roboto Condensed" panose="020B0604020202020204" charset="0"/>
                <a:ea typeface="Roboto Condensed" panose="020B0604020202020204" charset="0"/>
              </a:rPr>
              <a:t>№</a:t>
            </a:r>
            <a:r>
              <a:rPr lang="ru-RU" sz="2000" b="1" dirty="0" smtClean="0">
                <a:solidFill>
                  <a:schemeClr val="tx1">
                    <a:lumMod val="75000"/>
                  </a:schemeClr>
                </a:solidFill>
                <a:latin typeface="Roboto Condensed" panose="020B0604020202020204" charset="0"/>
                <a:ea typeface="Roboto Condensed" panose="020B0604020202020204" charset="0"/>
              </a:rPr>
              <a:t> 195-ФЗ </a:t>
            </a:r>
            <a:br>
              <a:rPr lang="ru-RU" sz="2000" b="1" dirty="0" smtClean="0">
                <a:solidFill>
                  <a:schemeClr val="tx1">
                    <a:lumMod val="75000"/>
                  </a:schemeClr>
                </a:solidFill>
                <a:latin typeface="Roboto Condensed" panose="020B0604020202020204" charset="0"/>
                <a:ea typeface="Roboto Condensed" panose="020B0604020202020204" charset="0"/>
              </a:rPr>
            </a:br>
            <a:r>
              <a:rPr lang="ru-RU" sz="2000" dirty="0" smtClean="0">
                <a:solidFill>
                  <a:schemeClr val="tx1">
                    <a:lumMod val="75000"/>
                  </a:schemeClr>
                </a:solidFill>
                <a:latin typeface="Roboto Condensed" panose="020B0604020202020204" charset="0"/>
                <a:ea typeface="Roboto Condensed" panose="020B0604020202020204" charset="0"/>
              </a:rPr>
              <a:t>«</a:t>
            </a:r>
            <a:r>
              <a:rPr lang="ru-RU" sz="2000" dirty="0">
                <a:latin typeface="Roboto Condensed" panose="020B0604020202020204" charset="0"/>
                <a:ea typeface="Roboto Condensed" panose="020B0604020202020204" charset="0"/>
                <a:cs typeface="Times New Roman" panose="02020603050405020304" pitchFamily="18" charset="0"/>
              </a:rPr>
              <a:t>О внесении изменений в часть вторую Налогового кодекса Российской Федерации в связи с принятием Федерального закона «О государственной поддержке предпринимательской деятельности в Арктической зоне Российской Федерации</a:t>
            </a:r>
            <a:r>
              <a:rPr lang="ru-RU" sz="2000" dirty="0" smtClean="0">
                <a:solidFill>
                  <a:schemeClr val="tx1">
                    <a:lumMod val="75000"/>
                  </a:schemeClr>
                </a:solidFill>
                <a:latin typeface="Roboto Condensed" panose="020B0604020202020204" charset="0"/>
                <a:ea typeface="Roboto Condensed" panose="020B0604020202020204" charset="0"/>
              </a:rPr>
              <a:t>»</a:t>
            </a:r>
            <a:endParaRPr lang="ru-RU" sz="2000" dirty="0">
              <a:solidFill>
                <a:schemeClr val="tx1">
                  <a:lumMod val="75000"/>
                </a:schemeClr>
              </a:solidFill>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259304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a16="http://schemas.microsoft.com/office/drawing/2014/main" xmlns=""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smtClean="0">
                <a:solidFill>
                  <a:schemeClr val="tx1">
                    <a:lumMod val="75000"/>
                  </a:schemeClr>
                </a:solidFill>
                <a:latin typeface="Roboto Condensed" panose="02000000000000000000" pitchFamily="2" charset="0"/>
              </a:rPr>
              <a:t>ГОСУДАРСТВЕННЫЕ ФИНАНСЫ</a:t>
            </a:r>
            <a:r>
              <a:rPr lang="en-US" b="1" dirty="0" smtClean="0">
                <a:solidFill>
                  <a:schemeClr val="tx1">
                    <a:lumMod val="75000"/>
                  </a:schemeClr>
                </a:solidFill>
                <a:latin typeface="Roboto Condensed" panose="02000000000000000000" pitchFamily="2" charset="0"/>
              </a:rPr>
              <a:t> </a:t>
            </a:r>
            <a:r>
              <a:rPr lang="ru-RU" b="1" dirty="0" smtClean="0">
                <a:solidFill>
                  <a:schemeClr val="tx1">
                    <a:lumMod val="75000"/>
                  </a:schemeClr>
                </a:solidFill>
                <a:latin typeface="Roboto Condensed" panose="02000000000000000000" pitchFamily="2" charset="0"/>
              </a:rPr>
              <a:t>ЗА 9 МЕСЯЦЕВ </a:t>
            </a:r>
            <a:r>
              <a:rPr lang="ru-RU" b="1" dirty="0">
                <a:solidFill>
                  <a:schemeClr val="tx1">
                    <a:lumMod val="75000"/>
                  </a:schemeClr>
                </a:solidFill>
                <a:latin typeface="Roboto Condensed" panose="02000000000000000000" pitchFamily="2" charset="0"/>
              </a:rPr>
              <a:t>2020 </a:t>
            </a:r>
            <a:r>
              <a:rPr lang="ru-RU" b="1" dirty="0" smtClean="0">
                <a:solidFill>
                  <a:schemeClr val="tx1">
                    <a:lumMod val="75000"/>
                  </a:schemeClr>
                </a:solidFill>
                <a:latin typeface="Roboto Condensed" panose="02000000000000000000" pitchFamily="2" charset="0"/>
              </a:rPr>
              <a:t>ГОДА</a:t>
            </a:r>
            <a:endParaRPr lang="ru-RU" b="1" dirty="0">
              <a:solidFill>
                <a:schemeClr val="tx1">
                  <a:lumMod val="75000"/>
                </a:schemeClr>
              </a:solidFill>
              <a:latin typeface="Roboto Condensed" panose="02000000000000000000" pitchFamily="2" charset="0"/>
            </a:endParaRPr>
          </a:p>
        </p:txBody>
      </p:sp>
      <p:grpSp>
        <p:nvGrpSpPr>
          <p:cNvPr id="44" name="Группа 43">
            <a:extLst>
              <a:ext uri="{FF2B5EF4-FFF2-40B4-BE49-F238E27FC236}">
                <a16:creationId xmlns:a16="http://schemas.microsoft.com/office/drawing/2014/main" xmlns=""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a16="http://schemas.microsoft.com/office/drawing/2014/main" xmlns=""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a16="http://schemas.microsoft.com/office/drawing/2014/main" xmlns=""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a16="http://schemas.microsoft.com/office/drawing/2014/main" xmlns=""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a16="http://schemas.microsoft.com/office/drawing/2014/main" xmlns=""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a16="http://schemas.microsoft.com/office/drawing/2014/main" xmlns=""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a16="http://schemas.microsoft.com/office/drawing/2014/main" xmlns=""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a16="http://schemas.microsoft.com/office/drawing/2014/main" xmlns=""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a16="http://schemas.microsoft.com/office/drawing/2014/main" xmlns=""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a16="http://schemas.microsoft.com/office/drawing/2014/main" xmlns=""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a16="http://schemas.microsoft.com/office/drawing/2014/main" xmlns=""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a16="http://schemas.microsoft.com/office/drawing/2014/main" xmlns=""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a16="http://schemas.microsoft.com/office/drawing/2014/main" xmlns=""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a16="http://schemas.microsoft.com/office/drawing/2014/main" xmlns=""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a16="http://schemas.microsoft.com/office/drawing/2014/main" xmlns=""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a16="http://schemas.microsoft.com/office/drawing/2014/main" xmlns=""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a16="http://schemas.microsoft.com/office/drawing/2014/main" xmlns=""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a16="http://schemas.microsoft.com/office/drawing/2014/main" xmlns=""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a16="http://schemas.microsoft.com/office/drawing/2014/main" xmlns=""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a16="http://schemas.microsoft.com/office/drawing/2014/main" xmlns=""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a16="http://schemas.microsoft.com/office/drawing/2014/main" xmlns=""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a16="http://schemas.microsoft.com/office/drawing/2014/main" xmlns=""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a16="http://schemas.microsoft.com/office/drawing/2014/main" xmlns=""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a16="http://schemas.microsoft.com/office/drawing/2014/main" xmlns=""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75" name="TextBox 74">
            <a:extLst>
              <a:ext uri="{FF2B5EF4-FFF2-40B4-BE49-F238E27FC236}">
                <a16:creationId xmlns:a16="http://schemas.microsoft.com/office/drawing/2014/main" xmlns="" id="{937C7814-7200-45F6-8FBF-D2CD0BA7EBE7}"/>
              </a:ext>
            </a:extLst>
          </p:cNvPr>
          <p:cNvSpPr txBox="1"/>
          <p:nvPr/>
        </p:nvSpPr>
        <p:spPr>
          <a:xfrm>
            <a:off x="170060" y="1412776"/>
            <a:ext cx="3945720" cy="954107"/>
          </a:xfrm>
          <a:prstGeom prst="rect">
            <a:avLst/>
          </a:prstGeom>
          <a:noFill/>
        </p:spPr>
        <p:txBody>
          <a:bodyPr wrap="square" rtlCol="0" anchor="t">
            <a:spAutoFit/>
          </a:bodyPr>
          <a:lstStyle/>
          <a:p>
            <a:pPr algn="ctr"/>
            <a:r>
              <a:rPr lang="ru-RU" altLang="ko-KR" sz="14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ФОРМИРОВАНИЕ КОНСОЛИДИРОВАННОГО БЮДЖЕТА РФ И БЮДЖЕТОВ ГОСУДАРСТВЕННЫХ ВНЕБЮДЖЕТНЫХ ФОНДОВ ПО ОСНОВНЫМ АДМИНИСТРАТОРАМ ДОХОДОВ</a:t>
            </a:r>
          </a:p>
        </p:txBody>
      </p:sp>
      <p:sp>
        <p:nvSpPr>
          <p:cNvPr id="76" name="TextBox 75">
            <a:extLst>
              <a:ext uri="{FF2B5EF4-FFF2-40B4-BE49-F238E27FC236}">
                <a16:creationId xmlns:a16="http://schemas.microsoft.com/office/drawing/2014/main" xmlns="" id="{6A30C5C9-300D-44C3-8431-4A85DFAFC003}"/>
              </a:ext>
            </a:extLst>
          </p:cNvPr>
          <p:cNvSpPr txBox="1"/>
          <p:nvPr/>
        </p:nvSpPr>
        <p:spPr>
          <a:xfrm>
            <a:off x="4703453" y="1412776"/>
            <a:ext cx="3433167" cy="954107"/>
          </a:xfrm>
          <a:prstGeom prst="rect">
            <a:avLst/>
          </a:prstGeom>
          <a:noFill/>
        </p:spPr>
        <p:txBody>
          <a:bodyPr wrap="square" rtlCol="0" anchor="t">
            <a:spAutoFit/>
          </a:bodyPr>
          <a:lstStyle/>
          <a:p>
            <a:pPr algn="ctr"/>
            <a:r>
              <a:rPr lang="ru-RU" altLang="ko-KR" sz="14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ФОРМИРОВАНИЕ КОНСОЛИДИРОВАННОГО </a:t>
            </a:r>
          </a:p>
          <a:p>
            <a:pPr algn="ctr"/>
            <a:r>
              <a:rPr lang="ru-RU" altLang="ko-KR" sz="14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БЮДЖЕТА РФ </a:t>
            </a:r>
          </a:p>
          <a:p>
            <a:pPr algn="ctr"/>
            <a:r>
              <a:rPr lang="ru-RU" altLang="ko-KR" sz="14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ПО ОСНОВНЫМ АДМИНИСТРАТОРАМ ДОХОДОВ </a:t>
            </a:r>
          </a:p>
        </p:txBody>
      </p:sp>
      <p:sp>
        <p:nvSpPr>
          <p:cNvPr id="77" name="TextBox 76">
            <a:extLst>
              <a:ext uri="{FF2B5EF4-FFF2-40B4-BE49-F238E27FC236}">
                <a16:creationId xmlns:a16="http://schemas.microsoft.com/office/drawing/2014/main" xmlns="" id="{C21235EC-3E6D-40C5-B6EC-7F3CA09169A1}"/>
              </a:ext>
            </a:extLst>
          </p:cNvPr>
          <p:cNvSpPr txBox="1"/>
          <p:nvPr/>
        </p:nvSpPr>
        <p:spPr>
          <a:xfrm>
            <a:off x="8724292" y="1412776"/>
            <a:ext cx="3013906" cy="954107"/>
          </a:xfrm>
          <a:prstGeom prst="rect">
            <a:avLst/>
          </a:prstGeom>
          <a:noFill/>
        </p:spPr>
        <p:txBody>
          <a:bodyPr wrap="square" rtlCol="0" anchor="t">
            <a:spAutoFit/>
          </a:bodyPr>
          <a:lstStyle/>
          <a:p>
            <a:pPr algn="ctr"/>
            <a:r>
              <a:rPr lang="ru-RU" altLang="ko-KR" sz="14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ФОРМИРОВАНИЕ </a:t>
            </a:r>
            <a:br>
              <a:rPr lang="ru-RU" altLang="ko-KR" sz="14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br>
            <a:r>
              <a:rPr lang="ru-RU" altLang="ko-KR" sz="14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ФЕДЕРАЛЬНОГО БЮДЖЕТА </a:t>
            </a:r>
            <a:br>
              <a:rPr lang="ru-RU" altLang="ko-KR" sz="14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br>
            <a:r>
              <a:rPr lang="ru-RU" altLang="ko-KR" sz="1400" dirty="0">
                <a:solidFill>
                  <a:schemeClr val="tx1">
                    <a:lumMod val="75000"/>
                  </a:schemeClr>
                </a:solidFill>
                <a:latin typeface="Roboto Condensed" panose="02000000000000000000" pitchFamily="2" charset="0"/>
                <a:ea typeface="Roboto Condensed" panose="02000000000000000000" pitchFamily="2" charset="0"/>
                <a:cs typeface="Arial" pitchFamily="34" charset="0"/>
              </a:rPr>
              <a:t>ПО ОСНОВНЫМ АДМИНИСТРАТОРАМ ДОХОДОВ</a:t>
            </a:r>
          </a:p>
        </p:txBody>
      </p:sp>
      <p:graphicFrame>
        <p:nvGraphicFramePr>
          <p:cNvPr id="78" name="Диаграмма 77">
            <a:extLst>
              <a:ext uri="{FF2B5EF4-FFF2-40B4-BE49-F238E27FC236}">
                <a16:creationId xmlns:a16="http://schemas.microsoft.com/office/drawing/2014/main" xmlns="" id="{F3A1B82D-1845-439F-B601-F21F87A35908}"/>
              </a:ext>
            </a:extLst>
          </p:cNvPr>
          <p:cNvGraphicFramePr/>
          <p:nvPr>
            <p:extLst/>
          </p:nvPr>
        </p:nvGraphicFramePr>
        <p:xfrm>
          <a:off x="8868308" y="2439769"/>
          <a:ext cx="3204629" cy="2450932"/>
        </p:xfrm>
        <a:graphic>
          <a:graphicData uri="http://schemas.openxmlformats.org/drawingml/2006/chart">
            <c:chart xmlns:c="http://schemas.openxmlformats.org/drawingml/2006/chart" xmlns:r="http://schemas.openxmlformats.org/officeDocument/2006/relationships" r:id="rId3"/>
          </a:graphicData>
        </a:graphic>
      </p:graphicFrame>
      <p:sp>
        <p:nvSpPr>
          <p:cNvPr id="79" name="Надпись 3">
            <a:extLst>
              <a:ext uri="{FF2B5EF4-FFF2-40B4-BE49-F238E27FC236}">
                <a16:creationId xmlns:a16="http://schemas.microsoft.com/office/drawing/2014/main" xmlns="" id="{D41F7DB6-FCB8-4A3D-A3DF-79406CA08C3F}"/>
              </a:ext>
            </a:extLst>
          </p:cNvPr>
          <p:cNvSpPr txBox="1"/>
          <p:nvPr/>
        </p:nvSpPr>
        <p:spPr>
          <a:xfrm>
            <a:off x="9509379" y="3323741"/>
            <a:ext cx="1519169" cy="731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ru-RU" sz="2800" b="1" dirty="0" smtClean="0">
                <a:solidFill>
                  <a:schemeClr val="tx1">
                    <a:lumMod val="75000"/>
                  </a:schemeClr>
                </a:solidFill>
                <a:latin typeface="Roboto Condensed" panose="02000000000000000000" pitchFamily="2" charset="0"/>
                <a:ea typeface="Roboto Condensed" panose="02000000000000000000" pitchFamily="2" charset="0"/>
              </a:rPr>
              <a:t>13 216</a:t>
            </a:r>
            <a:endParaRPr lang="ru-RU" sz="2800" dirty="0">
              <a:solidFill>
                <a:schemeClr val="tx1">
                  <a:lumMod val="75000"/>
                </a:schemeClr>
              </a:solidFill>
              <a:latin typeface="Roboto Condensed" panose="02000000000000000000" pitchFamily="2" charset="0"/>
              <a:ea typeface="Roboto Condensed" panose="02000000000000000000" pitchFamily="2" charset="0"/>
            </a:endParaRPr>
          </a:p>
          <a:p>
            <a:pPr algn="ctr"/>
            <a:r>
              <a:rPr lang="ru-RU" sz="1600" b="1" dirty="0">
                <a:solidFill>
                  <a:schemeClr val="tx1">
                    <a:lumMod val="75000"/>
                  </a:schemeClr>
                </a:solidFill>
                <a:latin typeface="Roboto Condensed" panose="02000000000000000000" pitchFamily="2" charset="0"/>
                <a:ea typeface="Roboto Condensed" panose="02000000000000000000" pitchFamily="2" charset="0"/>
              </a:rPr>
              <a:t>млрд руб.</a:t>
            </a:r>
            <a:endParaRPr lang="ru-RU" sz="1600" dirty="0">
              <a:solidFill>
                <a:schemeClr val="tx1">
                  <a:lumMod val="75000"/>
                </a:schemeClr>
              </a:solidFill>
              <a:latin typeface="Roboto Condensed" panose="02000000000000000000" pitchFamily="2" charset="0"/>
              <a:ea typeface="Roboto Condensed" panose="02000000000000000000" pitchFamily="2" charset="0"/>
            </a:endParaRPr>
          </a:p>
        </p:txBody>
      </p:sp>
      <p:graphicFrame>
        <p:nvGraphicFramePr>
          <p:cNvPr id="80" name="Диаграмма 79">
            <a:extLst>
              <a:ext uri="{FF2B5EF4-FFF2-40B4-BE49-F238E27FC236}">
                <a16:creationId xmlns:a16="http://schemas.microsoft.com/office/drawing/2014/main" xmlns="" id="{28F3047A-179F-405C-BCD7-FE8E00C1C49A}"/>
              </a:ext>
            </a:extLst>
          </p:cNvPr>
          <p:cNvGraphicFramePr/>
          <p:nvPr>
            <p:extLst/>
          </p:nvPr>
        </p:nvGraphicFramePr>
        <p:xfrm>
          <a:off x="439195" y="2255949"/>
          <a:ext cx="3179593" cy="2937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1" name="Диаграмма 80">
            <a:extLst>
              <a:ext uri="{FF2B5EF4-FFF2-40B4-BE49-F238E27FC236}">
                <a16:creationId xmlns:a16="http://schemas.microsoft.com/office/drawing/2014/main" xmlns="" id="{5754E8B6-FCCE-4B37-95B6-8F6ADB4DC123}"/>
              </a:ext>
            </a:extLst>
          </p:cNvPr>
          <p:cNvGraphicFramePr>
            <a:graphicFrameLocks/>
          </p:cNvGraphicFramePr>
          <p:nvPr>
            <p:extLst/>
          </p:nvPr>
        </p:nvGraphicFramePr>
        <p:xfrm>
          <a:off x="5073380" y="2459856"/>
          <a:ext cx="3063240" cy="2613660"/>
        </p:xfrm>
        <a:graphic>
          <a:graphicData uri="http://schemas.openxmlformats.org/drawingml/2006/chart">
            <c:chart xmlns:c="http://schemas.openxmlformats.org/drawingml/2006/chart" xmlns:r="http://schemas.openxmlformats.org/officeDocument/2006/relationships" r:id="rId5"/>
          </a:graphicData>
        </a:graphic>
      </p:graphicFrame>
      <p:sp>
        <p:nvSpPr>
          <p:cNvPr id="82" name="Надпись 3">
            <a:extLst>
              <a:ext uri="{FF2B5EF4-FFF2-40B4-BE49-F238E27FC236}">
                <a16:creationId xmlns:a16="http://schemas.microsoft.com/office/drawing/2014/main" xmlns="" id="{41C96961-3640-4B26-9605-097300346CE7}"/>
              </a:ext>
            </a:extLst>
          </p:cNvPr>
          <p:cNvSpPr txBox="1"/>
          <p:nvPr/>
        </p:nvSpPr>
        <p:spPr>
          <a:xfrm>
            <a:off x="1244328" y="3323741"/>
            <a:ext cx="1575308" cy="731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ru-RU" sz="2800" b="1" dirty="0" smtClean="0">
                <a:solidFill>
                  <a:schemeClr val="tx1">
                    <a:lumMod val="75000"/>
                  </a:schemeClr>
                </a:solidFill>
                <a:latin typeface="Roboto Condensed" panose="02000000000000000000" pitchFamily="2" charset="0"/>
                <a:ea typeface="Roboto Condensed" panose="02000000000000000000" pitchFamily="2" charset="0"/>
              </a:rPr>
              <a:t>32 483</a:t>
            </a:r>
            <a:endParaRPr lang="ru-RU" sz="2800" dirty="0">
              <a:solidFill>
                <a:schemeClr val="tx1">
                  <a:lumMod val="75000"/>
                </a:schemeClr>
              </a:solidFill>
              <a:latin typeface="Roboto Condensed" panose="02000000000000000000" pitchFamily="2" charset="0"/>
              <a:ea typeface="Roboto Condensed" panose="02000000000000000000" pitchFamily="2" charset="0"/>
            </a:endParaRPr>
          </a:p>
          <a:p>
            <a:pPr algn="ctr"/>
            <a:r>
              <a:rPr lang="ru-RU" sz="1600" b="1" dirty="0">
                <a:solidFill>
                  <a:schemeClr val="tx1">
                    <a:lumMod val="75000"/>
                  </a:schemeClr>
                </a:solidFill>
                <a:latin typeface="Roboto Condensed" panose="02000000000000000000" pitchFamily="2" charset="0"/>
                <a:ea typeface="Roboto Condensed" panose="02000000000000000000" pitchFamily="2" charset="0"/>
              </a:rPr>
              <a:t>млрд руб.</a:t>
            </a:r>
            <a:endParaRPr lang="ru-RU" sz="1600" dirty="0">
              <a:solidFill>
                <a:schemeClr val="tx1">
                  <a:lumMod val="75000"/>
                </a:schemeClr>
              </a:solidFill>
              <a:latin typeface="Roboto Condensed" panose="02000000000000000000" pitchFamily="2" charset="0"/>
              <a:ea typeface="Roboto Condensed" panose="02000000000000000000" pitchFamily="2" charset="0"/>
            </a:endParaRPr>
          </a:p>
        </p:txBody>
      </p:sp>
      <p:sp>
        <p:nvSpPr>
          <p:cNvPr id="83" name="Поле 1">
            <a:extLst>
              <a:ext uri="{FF2B5EF4-FFF2-40B4-BE49-F238E27FC236}">
                <a16:creationId xmlns:a16="http://schemas.microsoft.com/office/drawing/2014/main" xmlns="" id="{7B6202C4-4720-423A-A2DC-B62CA321EDFC}"/>
              </a:ext>
            </a:extLst>
          </p:cNvPr>
          <p:cNvSpPr txBox="1"/>
          <p:nvPr/>
        </p:nvSpPr>
        <p:spPr>
          <a:xfrm>
            <a:off x="5627948" y="3323741"/>
            <a:ext cx="1548172" cy="91242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2800" b="1" dirty="0" smtClean="0">
                <a:solidFill>
                  <a:schemeClr val="tx1">
                    <a:lumMod val="75000"/>
                  </a:schemeClr>
                </a:solidFill>
                <a:latin typeface="Roboto Condensed" panose="02000000000000000000" pitchFamily="2" charset="0"/>
                <a:ea typeface="Roboto Condensed" panose="02000000000000000000" pitchFamily="2" charset="0"/>
              </a:rPr>
              <a:t>23 187</a:t>
            </a:r>
            <a:endParaRPr lang="ru-RU" sz="2800" b="1" dirty="0">
              <a:solidFill>
                <a:schemeClr val="tx1">
                  <a:lumMod val="75000"/>
                </a:schemeClr>
              </a:solidFill>
              <a:latin typeface="Roboto Condensed" panose="02000000000000000000" pitchFamily="2" charset="0"/>
              <a:ea typeface="Roboto Condensed" panose="02000000000000000000" pitchFamily="2" charset="0"/>
            </a:endParaRPr>
          </a:p>
          <a:p>
            <a:pPr algn="ctr"/>
            <a:r>
              <a:rPr lang="ru-RU" sz="1600" b="1" dirty="0">
                <a:solidFill>
                  <a:schemeClr val="tx1">
                    <a:lumMod val="75000"/>
                  </a:schemeClr>
                </a:solidFill>
                <a:latin typeface="Roboto Condensed" panose="02000000000000000000" pitchFamily="2" charset="0"/>
                <a:ea typeface="Roboto Condensed" panose="02000000000000000000" pitchFamily="2" charset="0"/>
              </a:rPr>
              <a:t>млрд руб.</a:t>
            </a:r>
          </a:p>
        </p:txBody>
      </p:sp>
      <p:cxnSp>
        <p:nvCxnSpPr>
          <p:cNvPr id="4" name="Прямая соединительная линия 3">
            <a:extLst>
              <a:ext uri="{FF2B5EF4-FFF2-40B4-BE49-F238E27FC236}">
                <a16:creationId xmlns:a16="http://schemas.microsoft.com/office/drawing/2014/main" xmlns="" id="{F2027E40-F5FC-4038-85C7-C3E574DF127A}"/>
              </a:ext>
            </a:extLst>
          </p:cNvPr>
          <p:cNvCxnSpPr/>
          <p:nvPr/>
        </p:nvCxnSpPr>
        <p:spPr>
          <a:xfrm>
            <a:off x="4403812" y="1412776"/>
            <a:ext cx="0" cy="52565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a:extLst>
              <a:ext uri="{FF2B5EF4-FFF2-40B4-BE49-F238E27FC236}">
                <a16:creationId xmlns:a16="http://schemas.microsoft.com/office/drawing/2014/main" xmlns="" id="{99BB32D4-689A-48B0-B9D4-AD73D0146CDB}"/>
              </a:ext>
            </a:extLst>
          </p:cNvPr>
          <p:cNvCxnSpPr/>
          <p:nvPr/>
        </p:nvCxnSpPr>
        <p:spPr>
          <a:xfrm>
            <a:off x="8518612" y="1412776"/>
            <a:ext cx="0" cy="52565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xmlns="" id="{07626C6D-2AED-45D8-8F9A-8790D7CB474B}"/>
              </a:ext>
            </a:extLst>
          </p:cNvPr>
          <p:cNvSpPr txBox="1"/>
          <p:nvPr/>
        </p:nvSpPr>
        <p:spPr>
          <a:xfrm>
            <a:off x="635795" y="5013176"/>
            <a:ext cx="3429727" cy="307777"/>
          </a:xfrm>
          <a:prstGeom prst="rect">
            <a:avLst/>
          </a:prstGeom>
          <a:noFill/>
        </p:spPr>
        <p:txBody>
          <a:bodyPr wrap="square" rtlCol="0">
            <a:spAutoFit/>
          </a:bodyPr>
          <a:lstStyle/>
          <a:p>
            <a:r>
              <a:rPr lang="ru-RU" sz="1400" dirty="0">
                <a:solidFill>
                  <a:schemeClr val="tx1">
                    <a:lumMod val="75000"/>
                  </a:schemeClr>
                </a:solidFill>
                <a:latin typeface="Roboto Condensed" panose="02000000000000000000" pitchFamily="2" charset="0"/>
                <a:ea typeface="Roboto Condensed" panose="02000000000000000000" pitchFamily="2" charset="0"/>
              </a:rPr>
              <a:t>ФНС России </a:t>
            </a:r>
            <a:r>
              <a:rPr lang="ru-RU" sz="1400" dirty="0" smtClean="0">
                <a:solidFill>
                  <a:schemeClr val="tx1">
                    <a:lumMod val="75000"/>
                  </a:schemeClr>
                </a:solidFill>
                <a:latin typeface="Roboto Condensed" panose="02000000000000000000" pitchFamily="2" charset="0"/>
                <a:ea typeface="Roboto Condensed" panose="02000000000000000000" pitchFamily="2" charset="0"/>
              </a:rPr>
              <a:t>– 19 953,5 млрд</a:t>
            </a:r>
            <a:r>
              <a:rPr lang="ru-RU" sz="1400" dirty="0">
                <a:solidFill>
                  <a:schemeClr val="tx1">
                    <a:lumMod val="75000"/>
                  </a:schemeClr>
                </a:solidFill>
                <a:latin typeface="Roboto Condensed" panose="02000000000000000000" pitchFamily="2" charset="0"/>
                <a:ea typeface="Roboto Condensed" panose="02000000000000000000" pitchFamily="2" charset="0"/>
              </a:rPr>
              <a:t>. рублей</a:t>
            </a:r>
          </a:p>
        </p:txBody>
      </p:sp>
      <p:sp>
        <p:nvSpPr>
          <p:cNvPr id="88" name="TextBox 87">
            <a:extLst>
              <a:ext uri="{FF2B5EF4-FFF2-40B4-BE49-F238E27FC236}">
                <a16:creationId xmlns:a16="http://schemas.microsoft.com/office/drawing/2014/main" xmlns="" id="{27C6E649-CF95-4774-A848-02EEC696F1B2}"/>
              </a:ext>
            </a:extLst>
          </p:cNvPr>
          <p:cNvSpPr txBox="1"/>
          <p:nvPr/>
        </p:nvSpPr>
        <p:spPr>
          <a:xfrm>
            <a:off x="635795" y="5337212"/>
            <a:ext cx="2853937" cy="307777"/>
          </a:xfrm>
          <a:prstGeom prst="rect">
            <a:avLst/>
          </a:prstGeom>
          <a:noFill/>
        </p:spPr>
        <p:txBody>
          <a:bodyPr wrap="square" rtlCol="0">
            <a:spAutoFit/>
          </a:bodyPr>
          <a:lstStyle/>
          <a:p>
            <a:r>
              <a:rPr lang="ru-RU" sz="1400" dirty="0">
                <a:solidFill>
                  <a:schemeClr val="tx1">
                    <a:lumMod val="75000"/>
                  </a:schemeClr>
                </a:solidFill>
                <a:latin typeface="Roboto Condensed" panose="02000000000000000000" pitchFamily="2" charset="0"/>
                <a:ea typeface="Roboto Condensed" panose="02000000000000000000" pitchFamily="2" charset="0"/>
              </a:rPr>
              <a:t>ФТС России </a:t>
            </a:r>
            <a:r>
              <a:rPr lang="ru-RU" sz="1400" dirty="0" smtClean="0">
                <a:solidFill>
                  <a:schemeClr val="tx1">
                    <a:lumMod val="75000"/>
                  </a:schemeClr>
                </a:solidFill>
                <a:latin typeface="Roboto Condensed" panose="02000000000000000000" pitchFamily="2" charset="0"/>
                <a:ea typeface="Roboto Condensed" panose="02000000000000000000" pitchFamily="2" charset="0"/>
              </a:rPr>
              <a:t>– 3 378,5 млрд</a:t>
            </a:r>
            <a:r>
              <a:rPr lang="ru-RU" sz="1400" dirty="0">
                <a:solidFill>
                  <a:schemeClr val="tx1">
                    <a:lumMod val="75000"/>
                  </a:schemeClr>
                </a:solidFill>
                <a:latin typeface="Roboto Condensed" panose="02000000000000000000" pitchFamily="2" charset="0"/>
                <a:ea typeface="Roboto Condensed" panose="02000000000000000000" pitchFamily="2" charset="0"/>
              </a:rPr>
              <a:t>. рублей</a:t>
            </a:r>
          </a:p>
        </p:txBody>
      </p:sp>
      <p:sp>
        <p:nvSpPr>
          <p:cNvPr id="125" name="TextBox 124">
            <a:extLst>
              <a:ext uri="{FF2B5EF4-FFF2-40B4-BE49-F238E27FC236}">
                <a16:creationId xmlns:a16="http://schemas.microsoft.com/office/drawing/2014/main" xmlns="" id="{E08124F7-C223-467F-8C1F-B7CF68472EBC}"/>
              </a:ext>
            </a:extLst>
          </p:cNvPr>
          <p:cNvSpPr txBox="1"/>
          <p:nvPr/>
        </p:nvSpPr>
        <p:spPr>
          <a:xfrm>
            <a:off x="635795" y="6290156"/>
            <a:ext cx="2837923" cy="523220"/>
          </a:xfrm>
          <a:prstGeom prst="rect">
            <a:avLst/>
          </a:prstGeom>
          <a:noFill/>
        </p:spPr>
        <p:txBody>
          <a:bodyPr wrap="square" rtlCol="0">
            <a:spAutoFit/>
          </a:bodyPr>
          <a:lstStyle/>
          <a:p>
            <a:r>
              <a:rPr lang="ru-RU" sz="1400" dirty="0">
                <a:solidFill>
                  <a:schemeClr val="tx1">
                    <a:lumMod val="75000"/>
                  </a:schemeClr>
                </a:solidFill>
                <a:latin typeface="Roboto Condensed" panose="02000000000000000000" pitchFamily="2" charset="0"/>
                <a:ea typeface="Roboto Condensed" panose="02000000000000000000" pitchFamily="2" charset="0"/>
              </a:rPr>
              <a:t>Другие администраторы доходов -  </a:t>
            </a:r>
          </a:p>
          <a:p>
            <a:r>
              <a:rPr lang="ru-RU" sz="1400" dirty="0" smtClean="0">
                <a:solidFill>
                  <a:schemeClr val="tx1">
                    <a:lumMod val="75000"/>
                  </a:schemeClr>
                </a:solidFill>
                <a:latin typeface="Roboto Condensed" panose="02000000000000000000" pitchFamily="2" charset="0"/>
                <a:ea typeface="Roboto Condensed" panose="02000000000000000000" pitchFamily="2" charset="0"/>
              </a:rPr>
              <a:t>8 465,5 млрд</a:t>
            </a:r>
            <a:r>
              <a:rPr lang="ru-RU" sz="1400" dirty="0">
                <a:solidFill>
                  <a:schemeClr val="tx1">
                    <a:lumMod val="75000"/>
                  </a:schemeClr>
                </a:solidFill>
                <a:latin typeface="Roboto Condensed" panose="02000000000000000000" pitchFamily="2" charset="0"/>
                <a:ea typeface="Roboto Condensed" panose="02000000000000000000" pitchFamily="2" charset="0"/>
              </a:rPr>
              <a:t>. рублей</a:t>
            </a:r>
          </a:p>
        </p:txBody>
      </p:sp>
      <p:sp>
        <p:nvSpPr>
          <p:cNvPr id="126" name="TextBox 125">
            <a:extLst>
              <a:ext uri="{FF2B5EF4-FFF2-40B4-BE49-F238E27FC236}">
                <a16:creationId xmlns:a16="http://schemas.microsoft.com/office/drawing/2014/main" xmlns="" id="{44F818C1-63AA-4ED4-9807-C3F7644EDB0D}"/>
              </a:ext>
            </a:extLst>
          </p:cNvPr>
          <p:cNvSpPr txBox="1"/>
          <p:nvPr/>
        </p:nvSpPr>
        <p:spPr>
          <a:xfrm>
            <a:off x="635795" y="5678088"/>
            <a:ext cx="3520718" cy="523220"/>
          </a:xfrm>
          <a:prstGeom prst="rect">
            <a:avLst/>
          </a:prstGeom>
          <a:noFill/>
        </p:spPr>
        <p:txBody>
          <a:bodyPr wrap="square" rtlCol="0">
            <a:spAutoFit/>
          </a:bodyPr>
          <a:lstStyle/>
          <a:p>
            <a:r>
              <a:rPr lang="ru-RU" sz="1400" dirty="0">
                <a:solidFill>
                  <a:schemeClr val="tx1">
                    <a:lumMod val="75000"/>
                  </a:schemeClr>
                </a:solidFill>
                <a:latin typeface="Roboto Condensed" panose="02000000000000000000" pitchFamily="2" charset="0"/>
                <a:ea typeface="Roboto Condensed" panose="02000000000000000000" pitchFamily="2" charset="0"/>
              </a:rPr>
              <a:t>ГВБФ </a:t>
            </a:r>
            <a:r>
              <a:rPr lang="ru-RU" sz="1400" dirty="0" smtClean="0">
                <a:solidFill>
                  <a:schemeClr val="tx1">
                    <a:lumMod val="75000"/>
                  </a:schemeClr>
                </a:solidFill>
                <a:latin typeface="Roboto Condensed" panose="02000000000000000000" pitchFamily="2" charset="0"/>
                <a:ea typeface="Roboto Condensed" panose="02000000000000000000" pitchFamily="2" charset="0"/>
              </a:rPr>
              <a:t>– 685,4 млрд</a:t>
            </a:r>
            <a:r>
              <a:rPr lang="ru-RU" sz="1400" dirty="0">
                <a:solidFill>
                  <a:schemeClr val="tx1">
                    <a:lumMod val="75000"/>
                  </a:schemeClr>
                </a:solidFill>
                <a:latin typeface="Roboto Condensed" panose="02000000000000000000" pitchFamily="2" charset="0"/>
                <a:ea typeface="Roboto Condensed" panose="02000000000000000000" pitchFamily="2" charset="0"/>
              </a:rPr>
              <a:t>. рублей</a:t>
            </a:r>
          </a:p>
          <a:p>
            <a:r>
              <a:rPr lang="ru-RU" sz="1400" dirty="0">
                <a:solidFill>
                  <a:schemeClr val="tx1">
                    <a:lumMod val="75000"/>
                  </a:schemeClr>
                </a:solidFill>
                <a:latin typeface="Roboto Condensed" panose="02000000000000000000" pitchFamily="2" charset="0"/>
                <a:ea typeface="Roboto Condensed" panose="02000000000000000000" pitchFamily="2" charset="0"/>
              </a:rPr>
              <a:t>(без СВ, администрируемых ФНС России)</a:t>
            </a:r>
          </a:p>
        </p:txBody>
      </p:sp>
      <p:sp>
        <p:nvSpPr>
          <p:cNvPr id="127" name="Овал 126">
            <a:extLst>
              <a:ext uri="{FF2B5EF4-FFF2-40B4-BE49-F238E27FC236}">
                <a16:creationId xmlns:a16="http://schemas.microsoft.com/office/drawing/2014/main" xmlns="" id="{193C983A-0594-420B-9992-F04A83FD9A45}"/>
              </a:ext>
            </a:extLst>
          </p:cNvPr>
          <p:cNvSpPr/>
          <p:nvPr/>
        </p:nvSpPr>
        <p:spPr>
          <a:xfrm>
            <a:off x="363833" y="5068053"/>
            <a:ext cx="198000" cy="1980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8" name="Овал 127">
            <a:extLst>
              <a:ext uri="{FF2B5EF4-FFF2-40B4-BE49-F238E27FC236}">
                <a16:creationId xmlns:a16="http://schemas.microsoft.com/office/drawing/2014/main" xmlns="" id="{A9E29CD2-034E-40F5-A4C5-91266D9FC4CA}"/>
              </a:ext>
            </a:extLst>
          </p:cNvPr>
          <p:cNvSpPr/>
          <p:nvPr/>
        </p:nvSpPr>
        <p:spPr>
          <a:xfrm>
            <a:off x="363833" y="5392089"/>
            <a:ext cx="198000" cy="1980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9" name="Овал 128">
            <a:extLst>
              <a:ext uri="{FF2B5EF4-FFF2-40B4-BE49-F238E27FC236}">
                <a16:creationId xmlns:a16="http://schemas.microsoft.com/office/drawing/2014/main" xmlns="" id="{B86F05E2-A064-4A5B-8CD5-71E1E195801D}"/>
              </a:ext>
            </a:extLst>
          </p:cNvPr>
          <p:cNvSpPr/>
          <p:nvPr/>
        </p:nvSpPr>
        <p:spPr>
          <a:xfrm>
            <a:off x="363833" y="6353744"/>
            <a:ext cx="198000" cy="198022"/>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0" name="Овал 129">
            <a:extLst>
              <a:ext uri="{FF2B5EF4-FFF2-40B4-BE49-F238E27FC236}">
                <a16:creationId xmlns:a16="http://schemas.microsoft.com/office/drawing/2014/main" xmlns="" id="{490FFA55-573E-4D4B-9717-E19A044EF74B}"/>
              </a:ext>
            </a:extLst>
          </p:cNvPr>
          <p:cNvSpPr/>
          <p:nvPr/>
        </p:nvSpPr>
        <p:spPr>
          <a:xfrm>
            <a:off x="363833" y="5718602"/>
            <a:ext cx="198000" cy="19802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1" name="TextBox 130">
            <a:extLst>
              <a:ext uri="{FF2B5EF4-FFF2-40B4-BE49-F238E27FC236}">
                <a16:creationId xmlns:a16="http://schemas.microsoft.com/office/drawing/2014/main" xmlns="" id="{4FAC4567-B131-4CF1-9F25-C972B0E5612A}"/>
              </a:ext>
            </a:extLst>
          </p:cNvPr>
          <p:cNvSpPr txBox="1"/>
          <p:nvPr/>
        </p:nvSpPr>
        <p:spPr>
          <a:xfrm>
            <a:off x="4931570" y="5013176"/>
            <a:ext cx="3429727" cy="307777"/>
          </a:xfrm>
          <a:prstGeom prst="rect">
            <a:avLst/>
          </a:prstGeom>
          <a:noFill/>
        </p:spPr>
        <p:txBody>
          <a:bodyPr wrap="square" rtlCol="0">
            <a:spAutoFit/>
          </a:bodyPr>
          <a:lstStyle/>
          <a:p>
            <a:r>
              <a:rPr lang="ru-RU" sz="1400" dirty="0">
                <a:solidFill>
                  <a:schemeClr val="tx1">
                    <a:lumMod val="75000"/>
                  </a:schemeClr>
                </a:solidFill>
                <a:latin typeface="Roboto Condensed" panose="02000000000000000000" pitchFamily="2" charset="0"/>
                <a:ea typeface="Roboto Condensed" panose="02000000000000000000" pitchFamily="2" charset="0"/>
              </a:rPr>
              <a:t>ФНС России </a:t>
            </a:r>
            <a:r>
              <a:rPr lang="ru-RU" sz="1400" dirty="0" smtClean="0">
                <a:solidFill>
                  <a:schemeClr val="tx1">
                    <a:lumMod val="75000"/>
                  </a:schemeClr>
                </a:solidFill>
                <a:latin typeface="Roboto Condensed" panose="02000000000000000000" pitchFamily="2" charset="0"/>
                <a:ea typeface="Roboto Condensed" panose="02000000000000000000" pitchFamily="2" charset="0"/>
              </a:rPr>
              <a:t>– 14 818,8 млрд</a:t>
            </a:r>
            <a:r>
              <a:rPr lang="ru-RU" sz="1400" dirty="0">
                <a:solidFill>
                  <a:schemeClr val="tx1">
                    <a:lumMod val="75000"/>
                  </a:schemeClr>
                </a:solidFill>
                <a:latin typeface="Roboto Condensed" panose="02000000000000000000" pitchFamily="2" charset="0"/>
                <a:ea typeface="Roboto Condensed" panose="02000000000000000000" pitchFamily="2" charset="0"/>
              </a:rPr>
              <a:t>. рублей</a:t>
            </a:r>
          </a:p>
        </p:txBody>
      </p:sp>
      <p:sp>
        <p:nvSpPr>
          <p:cNvPr id="132" name="TextBox 131">
            <a:extLst>
              <a:ext uri="{FF2B5EF4-FFF2-40B4-BE49-F238E27FC236}">
                <a16:creationId xmlns:a16="http://schemas.microsoft.com/office/drawing/2014/main" xmlns="" id="{AE2C4DA6-C6C0-4F8D-9C09-360D741C8982}"/>
              </a:ext>
            </a:extLst>
          </p:cNvPr>
          <p:cNvSpPr txBox="1"/>
          <p:nvPr/>
        </p:nvSpPr>
        <p:spPr>
          <a:xfrm>
            <a:off x="4931570" y="5337212"/>
            <a:ext cx="2853937" cy="307777"/>
          </a:xfrm>
          <a:prstGeom prst="rect">
            <a:avLst/>
          </a:prstGeom>
          <a:noFill/>
        </p:spPr>
        <p:txBody>
          <a:bodyPr wrap="square" rtlCol="0">
            <a:spAutoFit/>
          </a:bodyPr>
          <a:lstStyle/>
          <a:p>
            <a:r>
              <a:rPr lang="ru-RU" sz="1400" dirty="0">
                <a:solidFill>
                  <a:schemeClr val="tx1">
                    <a:lumMod val="75000"/>
                  </a:schemeClr>
                </a:solidFill>
                <a:latin typeface="Roboto Condensed" panose="02000000000000000000" pitchFamily="2" charset="0"/>
                <a:ea typeface="Roboto Condensed" panose="02000000000000000000" pitchFamily="2" charset="0"/>
              </a:rPr>
              <a:t>ФТС России </a:t>
            </a:r>
            <a:r>
              <a:rPr lang="ru-RU" sz="1400" dirty="0" smtClean="0">
                <a:solidFill>
                  <a:schemeClr val="tx1">
                    <a:lumMod val="75000"/>
                  </a:schemeClr>
                </a:solidFill>
                <a:latin typeface="Roboto Condensed" panose="02000000000000000000" pitchFamily="2" charset="0"/>
                <a:ea typeface="Roboto Condensed" panose="02000000000000000000" pitchFamily="2" charset="0"/>
              </a:rPr>
              <a:t>– 3 378,5 млрд</a:t>
            </a:r>
            <a:r>
              <a:rPr lang="ru-RU" sz="1400" dirty="0">
                <a:solidFill>
                  <a:schemeClr val="tx1">
                    <a:lumMod val="75000"/>
                  </a:schemeClr>
                </a:solidFill>
                <a:latin typeface="Roboto Condensed" panose="02000000000000000000" pitchFamily="2" charset="0"/>
                <a:ea typeface="Roboto Condensed" panose="02000000000000000000" pitchFamily="2" charset="0"/>
              </a:rPr>
              <a:t>. рублей</a:t>
            </a:r>
          </a:p>
        </p:txBody>
      </p:sp>
      <p:sp>
        <p:nvSpPr>
          <p:cNvPr id="133" name="TextBox 132">
            <a:extLst>
              <a:ext uri="{FF2B5EF4-FFF2-40B4-BE49-F238E27FC236}">
                <a16:creationId xmlns:a16="http://schemas.microsoft.com/office/drawing/2014/main" xmlns="" id="{5025B730-C6BD-4E97-B870-E34DEAC40888}"/>
              </a:ext>
            </a:extLst>
          </p:cNvPr>
          <p:cNvSpPr txBox="1"/>
          <p:nvPr/>
        </p:nvSpPr>
        <p:spPr>
          <a:xfrm>
            <a:off x="4931570" y="6290156"/>
            <a:ext cx="2837923" cy="523220"/>
          </a:xfrm>
          <a:prstGeom prst="rect">
            <a:avLst/>
          </a:prstGeom>
          <a:noFill/>
        </p:spPr>
        <p:txBody>
          <a:bodyPr wrap="square" rtlCol="0">
            <a:spAutoFit/>
          </a:bodyPr>
          <a:lstStyle/>
          <a:p>
            <a:r>
              <a:rPr lang="ru-RU" sz="1400" dirty="0">
                <a:solidFill>
                  <a:schemeClr val="tx1">
                    <a:lumMod val="75000"/>
                  </a:schemeClr>
                </a:solidFill>
                <a:latin typeface="Roboto Condensed" panose="02000000000000000000" pitchFamily="2" charset="0"/>
                <a:ea typeface="Roboto Condensed" panose="02000000000000000000" pitchFamily="2" charset="0"/>
              </a:rPr>
              <a:t>Другие администраторы доходов -  </a:t>
            </a:r>
          </a:p>
          <a:p>
            <a:r>
              <a:rPr lang="ru-RU" sz="1400" dirty="0" smtClean="0">
                <a:solidFill>
                  <a:schemeClr val="tx1">
                    <a:lumMod val="75000"/>
                  </a:schemeClr>
                </a:solidFill>
                <a:latin typeface="Roboto Condensed" panose="02000000000000000000" pitchFamily="2" charset="0"/>
                <a:ea typeface="Roboto Condensed" panose="02000000000000000000" pitchFamily="2" charset="0"/>
              </a:rPr>
              <a:t>4 760,1 </a:t>
            </a:r>
            <a:r>
              <a:rPr lang="ru-RU" sz="1400" dirty="0">
                <a:solidFill>
                  <a:schemeClr val="tx1">
                    <a:lumMod val="75000"/>
                  </a:schemeClr>
                </a:solidFill>
                <a:latin typeface="Roboto Condensed" panose="02000000000000000000" pitchFamily="2" charset="0"/>
                <a:ea typeface="Roboto Condensed" panose="02000000000000000000" pitchFamily="2" charset="0"/>
              </a:rPr>
              <a:t>млрд. рублей</a:t>
            </a:r>
          </a:p>
        </p:txBody>
      </p:sp>
      <p:sp>
        <p:nvSpPr>
          <p:cNvPr id="134" name="TextBox 133">
            <a:extLst>
              <a:ext uri="{FF2B5EF4-FFF2-40B4-BE49-F238E27FC236}">
                <a16:creationId xmlns:a16="http://schemas.microsoft.com/office/drawing/2014/main" xmlns="" id="{2977744F-10FE-4A28-8090-8A6484146BFA}"/>
              </a:ext>
            </a:extLst>
          </p:cNvPr>
          <p:cNvSpPr txBox="1"/>
          <p:nvPr/>
        </p:nvSpPr>
        <p:spPr>
          <a:xfrm>
            <a:off x="4931570" y="5662216"/>
            <a:ext cx="3520718" cy="307777"/>
          </a:xfrm>
          <a:prstGeom prst="rect">
            <a:avLst/>
          </a:prstGeom>
          <a:noFill/>
        </p:spPr>
        <p:txBody>
          <a:bodyPr wrap="square" rtlCol="0">
            <a:spAutoFit/>
          </a:bodyPr>
          <a:lstStyle/>
          <a:p>
            <a:r>
              <a:rPr lang="ru-RU" sz="1400" dirty="0">
                <a:solidFill>
                  <a:schemeClr val="tx1">
                    <a:lumMod val="75000"/>
                  </a:schemeClr>
                </a:solidFill>
                <a:latin typeface="Roboto Condensed" panose="02000000000000000000" pitchFamily="2" charset="0"/>
                <a:ea typeface="Roboto Condensed" panose="02000000000000000000" pitchFamily="2" charset="0"/>
              </a:rPr>
              <a:t>Росимущество -  </a:t>
            </a:r>
            <a:r>
              <a:rPr lang="ru-RU" sz="1400" dirty="0" smtClean="0">
                <a:solidFill>
                  <a:schemeClr val="tx1">
                    <a:lumMod val="75000"/>
                  </a:schemeClr>
                </a:solidFill>
                <a:latin typeface="Roboto Condensed" panose="02000000000000000000" pitchFamily="2" charset="0"/>
                <a:ea typeface="Roboto Condensed" panose="02000000000000000000" pitchFamily="2" charset="0"/>
              </a:rPr>
              <a:t>198,8 </a:t>
            </a:r>
            <a:r>
              <a:rPr lang="ru-RU" sz="1400" dirty="0">
                <a:solidFill>
                  <a:schemeClr val="tx1">
                    <a:lumMod val="75000"/>
                  </a:schemeClr>
                </a:solidFill>
                <a:latin typeface="Roboto Condensed" panose="02000000000000000000" pitchFamily="2" charset="0"/>
                <a:ea typeface="Roboto Condensed" panose="02000000000000000000" pitchFamily="2" charset="0"/>
              </a:rPr>
              <a:t>млрд. рублей</a:t>
            </a:r>
          </a:p>
        </p:txBody>
      </p:sp>
      <p:sp>
        <p:nvSpPr>
          <p:cNvPr id="135" name="Овал 134">
            <a:extLst>
              <a:ext uri="{FF2B5EF4-FFF2-40B4-BE49-F238E27FC236}">
                <a16:creationId xmlns:a16="http://schemas.microsoft.com/office/drawing/2014/main" xmlns="" id="{58C80D39-E276-40BA-A406-F905BC3AB64E}"/>
              </a:ext>
            </a:extLst>
          </p:cNvPr>
          <p:cNvSpPr/>
          <p:nvPr/>
        </p:nvSpPr>
        <p:spPr>
          <a:xfrm>
            <a:off x="4659608" y="5068053"/>
            <a:ext cx="198000" cy="1980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6" name="Овал 135">
            <a:extLst>
              <a:ext uri="{FF2B5EF4-FFF2-40B4-BE49-F238E27FC236}">
                <a16:creationId xmlns:a16="http://schemas.microsoft.com/office/drawing/2014/main" xmlns="" id="{DE9DE04C-E5C4-4DC2-A17B-D645FBA2AD1B}"/>
              </a:ext>
            </a:extLst>
          </p:cNvPr>
          <p:cNvSpPr/>
          <p:nvPr/>
        </p:nvSpPr>
        <p:spPr>
          <a:xfrm>
            <a:off x="4659608" y="5392089"/>
            <a:ext cx="198000" cy="1980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7" name="Овал 136">
            <a:extLst>
              <a:ext uri="{FF2B5EF4-FFF2-40B4-BE49-F238E27FC236}">
                <a16:creationId xmlns:a16="http://schemas.microsoft.com/office/drawing/2014/main" xmlns="" id="{CCF4DEEE-C1D4-47EB-A43E-215C176E57F2}"/>
              </a:ext>
            </a:extLst>
          </p:cNvPr>
          <p:cNvSpPr/>
          <p:nvPr/>
        </p:nvSpPr>
        <p:spPr>
          <a:xfrm>
            <a:off x="4659608" y="6353744"/>
            <a:ext cx="198000" cy="198022"/>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8" name="Овал 137">
            <a:extLst>
              <a:ext uri="{FF2B5EF4-FFF2-40B4-BE49-F238E27FC236}">
                <a16:creationId xmlns:a16="http://schemas.microsoft.com/office/drawing/2014/main" xmlns="" id="{4B4D3E53-CDD5-42EB-8007-6449DE2A5BC9}"/>
              </a:ext>
            </a:extLst>
          </p:cNvPr>
          <p:cNvSpPr/>
          <p:nvPr/>
        </p:nvSpPr>
        <p:spPr>
          <a:xfrm>
            <a:off x="4659608" y="5717093"/>
            <a:ext cx="198000" cy="19802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9" name="TextBox 138">
            <a:extLst>
              <a:ext uri="{FF2B5EF4-FFF2-40B4-BE49-F238E27FC236}">
                <a16:creationId xmlns:a16="http://schemas.microsoft.com/office/drawing/2014/main" xmlns="" id="{35454BEE-7549-4A93-B8AB-50689C3CCEA1}"/>
              </a:ext>
            </a:extLst>
          </p:cNvPr>
          <p:cNvSpPr txBox="1"/>
          <p:nvPr/>
        </p:nvSpPr>
        <p:spPr>
          <a:xfrm>
            <a:off x="9046370" y="5013176"/>
            <a:ext cx="3429727" cy="307777"/>
          </a:xfrm>
          <a:prstGeom prst="rect">
            <a:avLst/>
          </a:prstGeom>
          <a:noFill/>
        </p:spPr>
        <p:txBody>
          <a:bodyPr wrap="square" rtlCol="0">
            <a:spAutoFit/>
          </a:bodyPr>
          <a:lstStyle/>
          <a:p>
            <a:r>
              <a:rPr lang="ru-RU" sz="1400" dirty="0">
                <a:solidFill>
                  <a:schemeClr val="tx1">
                    <a:lumMod val="75000"/>
                  </a:schemeClr>
                </a:solidFill>
                <a:latin typeface="Roboto Condensed" panose="02000000000000000000" pitchFamily="2" charset="0"/>
                <a:ea typeface="Roboto Condensed" panose="02000000000000000000" pitchFamily="2" charset="0"/>
              </a:rPr>
              <a:t>ФНС России </a:t>
            </a:r>
            <a:r>
              <a:rPr lang="ru-RU" sz="1400" dirty="0" smtClean="0">
                <a:solidFill>
                  <a:schemeClr val="tx1">
                    <a:lumMod val="75000"/>
                  </a:schemeClr>
                </a:solidFill>
                <a:latin typeface="Roboto Condensed" panose="02000000000000000000" pitchFamily="2" charset="0"/>
                <a:ea typeface="Roboto Condensed" panose="02000000000000000000" pitchFamily="2" charset="0"/>
              </a:rPr>
              <a:t>– 7 858,1 млрд</a:t>
            </a:r>
            <a:r>
              <a:rPr lang="ru-RU" sz="1400" dirty="0">
                <a:solidFill>
                  <a:schemeClr val="tx1">
                    <a:lumMod val="75000"/>
                  </a:schemeClr>
                </a:solidFill>
                <a:latin typeface="Roboto Condensed" panose="02000000000000000000" pitchFamily="2" charset="0"/>
                <a:ea typeface="Roboto Condensed" panose="02000000000000000000" pitchFamily="2" charset="0"/>
              </a:rPr>
              <a:t>. рублей</a:t>
            </a:r>
          </a:p>
        </p:txBody>
      </p:sp>
      <p:sp>
        <p:nvSpPr>
          <p:cNvPr id="140" name="TextBox 139">
            <a:extLst>
              <a:ext uri="{FF2B5EF4-FFF2-40B4-BE49-F238E27FC236}">
                <a16:creationId xmlns:a16="http://schemas.microsoft.com/office/drawing/2014/main" xmlns="" id="{850349F7-5FB3-4DE8-B3A6-887CA13FC798}"/>
              </a:ext>
            </a:extLst>
          </p:cNvPr>
          <p:cNvSpPr txBox="1"/>
          <p:nvPr/>
        </p:nvSpPr>
        <p:spPr>
          <a:xfrm>
            <a:off x="9046370" y="5337212"/>
            <a:ext cx="2853937" cy="307777"/>
          </a:xfrm>
          <a:prstGeom prst="rect">
            <a:avLst/>
          </a:prstGeom>
          <a:noFill/>
        </p:spPr>
        <p:txBody>
          <a:bodyPr wrap="square" rtlCol="0">
            <a:spAutoFit/>
          </a:bodyPr>
          <a:lstStyle/>
          <a:p>
            <a:r>
              <a:rPr lang="ru-RU" sz="1400" dirty="0">
                <a:solidFill>
                  <a:schemeClr val="tx1">
                    <a:lumMod val="75000"/>
                  </a:schemeClr>
                </a:solidFill>
                <a:latin typeface="Roboto Condensed" panose="02000000000000000000" pitchFamily="2" charset="0"/>
                <a:ea typeface="Roboto Condensed" panose="02000000000000000000" pitchFamily="2" charset="0"/>
              </a:rPr>
              <a:t>ФТС России </a:t>
            </a:r>
            <a:r>
              <a:rPr lang="ru-RU" sz="1400" dirty="0" smtClean="0">
                <a:solidFill>
                  <a:schemeClr val="tx1">
                    <a:lumMod val="75000"/>
                  </a:schemeClr>
                </a:solidFill>
                <a:latin typeface="Roboto Condensed" panose="02000000000000000000" pitchFamily="2" charset="0"/>
                <a:ea typeface="Roboto Condensed" panose="02000000000000000000" pitchFamily="2" charset="0"/>
              </a:rPr>
              <a:t>– 3 217,5 млрд</a:t>
            </a:r>
            <a:r>
              <a:rPr lang="ru-RU" sz="1400" dirty="0">
                <a:solidFill>
                  <a:schemeClr val="tx1">
                    <a:lumMod val="75000"/>
                  </a:schemeClr>
                </a:solidFill>
                <a:latin typeface="Roboto Condensed" panose="02000000000000000000" pitchFamily="2" charset="0"/>
                <a:ea typeface="Roboto Condensed" panose="02000000000000000000" pitchFamily="2" charset="0"/>
              </a:rPr>
              <a:t>. рублей</a:t>
            </a:r>
          </a:p>
        </p:txBody>
      </p:sp>
      <p:sp>
        <p:nvSpPr>
          <p:cNvPr id="142" name="TextBox 141">
            <a:extLst>
              <a:ext uri="{FF2B5EF4-FFF2-40B4-BE49-F238E27FC236}">
                <a16:creationId xmlns:a16="http://schemas.microsoft.com/office/drawing/2014/main" xmlns="" id="{BFF54C50-DC10-4581-B35C-E18BE6D2DB26}"/>
              </a:ext>
            </a:extLst>
          </p:cNvPr>
          <p:cNvSpPr txBox="1"/>
          <p:nvPr/>
        </p:nvSpPr>
        <p:spPr>
          <a:xfrm>
            <a:off x="9052934" y="5662216"/>
            <a:ext cx="3520718" cy="523220"/>
          </a:xfrm>
          <a:prstGeom prst="rect">
            <a:avLst/>
          </a:prstGeom>
          <a:noFill/>
        </p:spPr>
        <p:txBody>
          <a:bodyPr wrap="square" rtlCol="0">
            <a:spAutoFit/>
          </a:bodyPr>
          <a:lstStyle/>
          <a:p>
            <a:r>
              <a:rPr lang="ru-RU" sz="1400" dirty="0">
                <a:solidFill>
                  <a:schemeClr val="tx1">
                    <a:lumMod val="75000"/>
                  </a:schemeClr>
                </a:solidFill>
                <a:latin typeface="Roboto Condensed" panose="02000000000000000000" pitchFamily="2" charset="0"/>
                <a:ea typeface="Roboto Condensed" panose="02000000000000000000" pitchFamily="2" charset="0"/>
              </a:rPr>
              <a:t>Другие администраторы доходов -  </a:t>
            </a:r>
          </a:p>
          <a:p>
            <a:r>
              <a:rPr lang="ru-RU" sz="1400" dirty="0" smtClean="0">
                <a:solidFill>
                  <a:schemeClr val="tx1">
                    <a:lumMod val="75000"/>
                  </a:schemeClr>
                </a:solidFill>
                <a:latin typeface="Roboto Condensed" panose="02000000000000000000" pitchFamily="2" charset="0"/>
                <a:ea typeface="Roboto Condensed" panose="02000000000000000000" pitchFamily="2" charset="0"/>
              </a:rPr>
              <a:t>2 140,5 млрд</a:t>
            </a:r>
            <a:r>
              <a:rPr lang="ru-RU" sz="1400" dirty="0">
                <a:solidFill>
                  <a:schemeClr val="tx1">
                    <a:lumMod val="75000"/>
                  </a:schemeClr>
                </a:solidFill>
                <a:latin typeface="Roboto Condensed" panose="02000000000000000000" pitchFamily="2" charset="0"/>
                <a:ea typeface="Roboto Condensed" panose="02000000000000000000" pitchFamily="2" charset="0"/>
              </a:rPr>
              <a:t>. рублей</a:t>
            </a:r>
          </a:p>
        </p:txBody>
      </p:sp>
      <p:sp>
        <p:nvSpPr>
          <p:cNvPr id="143" name="Овал 142">
            <a:extLst>
              <a:ext uri="{FF2B5EF4-FFF2-40B4-BE49-F238E27FC236}">
                <a16:creationId xmlns:a16="http://schemas.microsoft.com/office/drawing/2014/main" xmlns="" id="{B3657150-1D21-473A-AD86-46695F385325}"/>
              </a:ext>
            </a:extLst>
          </p:cNvPr>
          <p:cNvSpPr/>
          <p:nvPr/>
        </p:nvSpPr>
        <p:spPr>
          <a:xfrm>
            <a:off x="8774408" y="5068053"/>
            <a:ext cx="198000" cy="1980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4" name="Овал 143">
            <a:extLst>
              <a:ext uri="{FF2B5EF4-FFF2-40B4-BE49-F238E27FC236}">
                <a16:creationId xmlns:a16="http://schemas.microsoft.com/office/drawing/2014/main" xmlns="" id="{EBF4F9A5-9DB6-4EA3-AE29-56FF9F98474D}"/>
              </a:ext>
            </a:extLst>
          </p:cNvPr>
          <p:cNvSpPr/>
          <p:nvPr/>
        </p:nvSpPr>
        <p:spPr>
          <a:xfrm>
            <a:off x="8774408" y="5392089"/>
            <a:ext cx="198000" cy="1980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6" name="Овал 145">
            <a:extLst>
              <a:ext uri="{FF2B5EF4-FFF2-40B4-BE49-F238E27FC236}">
                <a16:creationId xmlns:a16="http://schemas.microsoft.com/office/drawing/2014/main" xmlns="" id="{9DFA96A3-B629-435C-AC0D-EC2BADD8F674}"/>
              </a:ext>
            </a:extLst>
          </p:cNvPr>
          <p:cNvSpPr/>
          <p:nvPr/>
        </p:nvSpPr>
        <p:spPr>
          <a:xfrm>
            <a:off x="8780972" y="5702730"/>
            <a:ext cx="198000" cy="198022"/>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7" name="TextBox 146">
            <a:extLst>
              <a:ext uri="{FF2B5EF4-FFF2-40B4-BE49-F238E27FC236}">
                <a16:creationId xmlns:a16="http://schemas.microsoft.com/office/drawing/2014/main" xmlns="" id="{045412B8-2A84-4095-B75E-E7EC7599C1AA}"/>
              </a:ext>
            </a:extLst>
          </p:cNvPr>
          <p:cNvSpPr txBox="1"/>
          <p:nvPr/>
        </p:nvSpPr>
        <p:spPr>
          <a:xfrm>
            <a:off x="4931570" y="5985284"/>
            <a:ext cx="3520718" cy="307777"/>
          </a:xfrm>
          <a:prstGeom prst="rect">
            <a:avLst/>
          </a:prstGeom>
          <a:noFill/>
        </p:spPr>
        <p:txBody>
          <a:bodyPr wrap="square" rtlCol="0">
            <a:spAutoFit/>
          </a:bodyPr>
          <a:lstStyle/>
          <a:p>
            <a:r>
              <a:rPr lang="ru-RU" sz="1400" dirty="0">
                <a:solidFill>
                  <a:schemeClr val="tx1">
                    <a:lumMod val="75000"/>
                  </a:schemeClr>
                </a:solidFill>
                <a:latin typeface="Roboto Condensed" panose="02000000000000000000" pitchFamily="2" charset="0"/>
                <a:ea typeface="Roboto Condensed" panose="02000000000000000000" pitchFamily="2" charset="0"/>
              </a:rPr>
              <a:t>Минфин России - </a:t>
            </a:r>
            <a:r>
              <a:rPr lang="ru-RU" sz="1400" dirty="0" smtClean="0">
                <a:solidFill>
                  <a:schemeClr val="tx1">
                    <a:lumMod val="75000"/>
                  </a:schemeClr>
                </a:solidFill>
                <a:latin typeface="Roboto Condensed" panose="02000000000000000000" pitchFamily="2" charset="0"/>
                <a:ea typeface="Roboto Condensed" panose="02000000000000000000" pitchFamily="2" charset="0"/>
              </a:rPr>
              <a:t>30,7 </a:t>
            </a:r>
            <a:r>
              <a:rPr lang="ru-RU" sz="1400" dirty="0">
                <a:solidFill>
                  <a:schemeClr val="tx1">
                    <a:lumMod val="75000"/>
                  </a:schemeClr>
                </a:solidFill>
                <a:latin typeface="Roboto Condensed" panose="02000000000000000000" pitchFamily="2" charset="0"/>
                <a:ea typeface="Roboto Condensed" panose="02000000000000000000" pitchFamily="2" charset="0"/>
              </a:rPr>
              <a:t>млрд. рублей</a:t>
            </a:r>
          </a:p>
        </p:txBody>
      </p:sp>
      <p:sp>
        <p:nvSpPr>
          <p:cNvPr id="148" name="Овал 147">
            <a:extLst>
              <a:ext uri="{FF2B5EF4-FFF2-40B4-BE49-F238E27FC236}">
                <a16:creationId xmlns:a16="http://schemas.microsoft.com/office/drawing/2014/main" xmlns="" id="{D2C9853D-8614-499C-A2F1-AAA5B94AD4C7}"/>
              </a:ext>
            </a:extLst>
          </p:cNvPr>
          <p:cNvSpPr/>
          <p:nvPr/>
        </p:nvSpPr>
        <p:spPr>
          <a:xfrm>
            <a:off x="4659608" y="6025798"/>
            <a:ext cx="198000" cy="19802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44839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Овал 104">
            <a:extLst>
              <a:ext uri="{FF2B5EF4-FFF2-40B4-BE49-F238E27FC236}">
                <a16:creationId xmlns="" xmlns:a16="http://schemas.microsoft.com/office/drawing/2014/main" id="{EA08EA9D-CBD5-4B6C-9502-5D1846669DFC}"/>
              </a:ext>
            </a:extLst>
          </p:cNvPr>
          <p:cNvSpPr/>
          <p:nvPr/>
        </p:nvSpPr>
        <p:spPr>
          <a:xfrm>
            <a:off x="2382986" y="3536311"/>
            <a:ext cx="900801" cy="900801"/>
          </a:xfrm>
          <a:prstGeom prst="ellipse">
            <a:avLst/>
          </a:prstGeom>
          <a:solidFill>
            <a:srgbClr val="E68637"/>
          </a:solidFill>
        </p:spPr>
        <p:txBody>
          <a:bodyPr wrap="none" lIns="91168" tIns="45585" rIns="91168" bIns="45585" anchor="ctr">
            <a:noAutofit/>
          </a:bodyPr>
          <a:lstStyle/>
          <a:p>
            <a:pPr algn="ctr" defTabSz="1100384"/>
            <a:r>
              <a:rPr lang="ru-RU" sz="2000" b="1" dirty="0" smtClean="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a:t>
            </a:r>
            <a:r>
              <a:rPr lang="en-US" sz="2000" b="1" dirty="0" smtClean="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5,0</a:t>
            </a:r>
            <a:r>
              <a:rPr lang="ru-RU" sz="2000" b="1" dirty="0" smtClean="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a:t>
            </a:r>
            <a:endParaRPr lang="ru-RU" b="1"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9" name="Овал 8">
            <a:extLst>
              <a:ext uri="{FF2B5EF4-FFF2-40B4-BE49-F238E27FC236}">
                <a16:creationId xmlns="" xmlns:a16="http://schemas.microsoft.com/office/drawing/2014/main" id="{BDC81B0F-2C79-482D-9E78-F7BCCA42755E}"/>
              </a:ext>
            </a:extLst>
          </p:cNvPr>
          <p:cNvSpPr/>
          <p:nvPr/>
        </p:nvSpPr>
        <p:spPr>
          <a:xfrm>
            <a:off x="635795" y="3986711"/>
            <a:ext cx="2197591" cy="2140435"/>
          </a:xfrm>
          <a:prstGeom prst="ellipse">
            <a:avLst/>
          </a:prstGeom>
          <a:solidFill>
            <a:schemeClr val="bg1"/>
          </a:solidFill>
          <a:ln w="25400">
            <a:solidFill>
              <a:schemeClr val="bg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ПОСТУПЛЕНИЕ АДМИНИСТРИРУЕМЫХ ФНС РОССИИ ДОХОДОВ  В КОНСОЛИДИРОВАННЫЙ БЮДЖЕТ РОССИЙСКОЙ ФЕДЕРАЦИИ</a:t>
            </a:r>
            <a:r>
              <a:rPr lang="en-US" b="1" dirty="0">
                <a:solidFill>
                  <a:schemeClr val="tx1">
                    <a:lumMod val="75000"/>
                  </a:schemeClr>
                </a:solidFill>
                <a:latin typeface="Roboto Condensed" panose="02000000000000000000" pitchFamily="2" charset="0"/>
              </a:rPr>
              <a:t> </a:t>
            </a:r>
            <a:r>
              <a:rPr lang="ru-RU" b="1" dirty="0">
                <a:solidFill>
                  <a:schemeClr val="tx1">
                    <a:lumMod val="75000"/>
                  </a:schemeClr>
                </a:solidFill>
                <a:latin typeface="Roboto Condensed" panose="02000000000000000000" pitchFamily="2" charset="0"/>
              </a:rPr>
              <a:t>В </a:t>
            </a:r>
            <a:r>
              <a:rPr lang="ru-RU" b="1" dirty="0" smtClean="0">
                <a:solidFill>
                  <a:schemeClr val="tx1">
                    <a:lumMod val="75000"/>
                  </a:schemeClr>
                </a:solidFill>
                <a:latin typeface="Roboto Condensed" panose="02000000000000000000" pitchFamily="2" charset="0"/>
              </a:rPr>
              <a:t>ЯНВАРЕ-СЕНТЯБРЕ </a:t>
            </a:r>
            <a:r>
              <a:rPr lang="ru-RU" b="1" dirty="0">
                <a:solidFill>
                  <a:schemeClr val="tx1">
                    <a:lumMod val="75000"/>
                  </a:schemeClr>
                </a:solidFill>
                <a:latin typeface="Roboto Condensed" panose="02000000000000000000" pitchFamily="2" charset="0"/>
              </a:rPr>
              <a:t>2020 ГОДА </a:t>
            </a:r>
            <a:br>
              <a:rPr lang="ru-RU" b="1" dirty="0">
                <a:solidFill>
                  <a:schemeClr val="tx1">
                    <a:lumMod val="75000"/>
                  </a:schemeClr>
                </a:solidFill>
                <a:latin typeface="Roboto Condensed" panose="02000000000000000000" pitchFamily="2" charset="0"/>
              </a:rPr>
            </a:br>
            <a:r>
              <a:rPr lang="ru-RU" dirty="0">
                <a:solidFill>
                  <a:schemeClr val="tx1">
                    <a:lumMod val="75000"/>
                  </a:schemeClr>
                </a:solidFill>
                <a:latin typeface="Roboto Condensed" panose="02000000000000000000" pitchFamily="2" charset="0"/>
              </a:rPr>
              <a:t>(НАРАСТАЮЩИМ  ИТОГОМ), МЛРД РУБ.</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cxnSp>
        <p:nvCxnSpPr>
          <p:cNvPr id="4" name="Прямая соединительная линия 3">
            <a:extLst>
              <a:ext uri="{FF2B5EF4-FFF2-40B4-BE49-F238E27FC236}">
                <a16:creationId xmlns="" xmlns:a16="http://schemas.microsoft.com/office/drawing/2014/main" id="{F2027E40-F5FC-4038-85C7-C3E574DF127A}"/>
              </a:ext>
            </a:extLst>
          </p:cNvPr>
          <p:cNvCxnSpPr>
            <a:cxnSpLocks/>
          </p:cNvCxnSpPr>
          <p:nvPr/>
        </p:nvCxnSpPr>
        <p:spPr>
          <a:xfrm flipH="1">
            <a:off x="162700" y="3440578"/>
            <a:ext cx="118666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63" name="Объект 36">
            <a:extLst>
              <a:ext uri="{FF2B5EF4-FFF2-40B4-BE49-F238E27FC236}">
                <a16:creationId xmlns="" xmlns:a16="http://schemas.microsoft.com/office/drawing/2014/main" id="{2A9B8E49-E8D7-43DD-972B-88007FCD6CC3}"/>
              </a:ext>
            </a:extLst>
          </p:cNvPr>
          <p:cNvGraphicFramePr>
            <a:graphicFrameLocks/>
          </p:cNvGraphicFramePr>
          <p:nvPr>
            <p:extLst>
              <p:ext uri="{D42A27DB-BD31-4B8C-83A1-F6EECF244321}">
                <p14:modId xmlns:p14="http://schemas.microsoft.com/office/powerpoint/2010/main" val="63833389"/>
              </p:ext>
            </p:extLst>
          </p:nvPr>
        </p:nvGraphicFramePr>
        <p:xfrm>
          <a:off x="0" y="1108639"/>
          <a:ext cx="12192000" cy="2374303"/>
        </p:xfrm>
        <a:graphic>
          <a:graphicData uri="http://schemas.openxmlformats.org/drawingml/2006/chart">
            <c:chart xmlns:c="http://schemas.openxmlformats.org/drawingml/2006/chart" xmlns:r="http://schemas.openxmlformats.org/officeDocument/2006/relationships" r:id="rId3"/>
          </a:graphicData>
        </a:graphic>
      </p:graphicFrame>
      <p:sp>
        <p:nvSpPr>
          <p:cNvPr id="64" name="Прямоугольник 63">
            <a:extLst>
              <a:ext uri="{FF2B5EF4-FFF2-40B4-BE49-F238E27FC236}">
                <a16:creationId xmlns="" xmlns:a16="http://schemas.microsoft.com/office/drawing/2014/main" id="{12D62E41-0277-4445-90E6-1B7F2B2855D9}"/>
              </a:ext>
            </a:extLst>
          </p:cNvPr>
          <p:cNvSpPr/>
          <p:nvPr/>
        </p:nvSpPr>
        <p:spPr>
          <a:xfrm>
            <a:off x="11242454" y="728597"/>
            <a:ext cx="892644" cy="399837"/>
          </a:xfrm>
          <a:prstGeom prst="rect">
            <a:avLst/>
          </a:prstGeom>
        </p:spPr>
        <p:txBody>
          <a:bodyPr wrap="none" lIns="91168" tIns="45585" rIns="91168" bIns="45585">
            <a:spAutoFit/>
          </a:bodyPr>
          <a:lstStyle/>
          <a:p>
            <a:pPr defTabSz="1100384"/>
            <a:r>
              <a:rPr lang="ru-RU" sz="2000" b="1" dirty="0" smtClean="0">
                <a:solidFill>
                  <a:srgbClr val="F79646">
                    <a:lumMod val="75000"/>
                  </a:srgbClr>
                </a:solidFill>
                <a:latin typeface="Roboto Condensed" panose="02000000000000000000" pitchFamily="2" charset="0"/>
                <a:ea typeface="Roboto Condensed" panose="02000000000000000000" pitchFamily="2" charset="0"/>
                <a:cs typeface="Times New Roman" panose="02020603050405020304" pitchFamily="18" charset="0"/>
              </a:rPr>
              <a:t>-11,7%</a:t>
            </a:r>
            <a:endParaRPr lang="ru-RU" b="1" dirty="0">
              <a:solidFill>
                <a:srgbClr val="F79646">
                  <a:lumMod val="75000"/>
                </a:srgbClr>
              </a:solidFill>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71" name="Прямоугольник 70">
            <a:extLst>
              <a:ext uri="{FF2B5EF4-FFF2-40B4-BE49-F238E27FC236}">
                <a16:creationId xmlns="" xmlns:a16="http://schemas.microsoft.com/office/drawing/2014/main" id="{B01DC892-4B73-48B4-9C65-8887A1083049}"/>
              </a:ext>
            </a:extLst>
          </p:cNvPr>
          <p:cNvSpPr/>
          <p:nvPr/>
        </p:nvSpPr>
        <p:spPr>
          <a:xfrm>
            <a:off x="3317444" y="6267532"/>
            <a:ext cx="1771091" cy="307504"/>
          </a:xfrm>
          <a:prstGeom prst="rect">
            <a:avLst/>
          </a:prstGeom>
        </p:spPr>
        <p:txBody>
          <a:bodyPr wrap="none" lIns="91168" tIns="45585" rIns="91168" bIns="45585">
            <a:spAutoFit/>
          </a:bodyPr>
          <a:lstStyle/>
          <a:p>
            <a:pPr algn="ctr" defTabSz="1100384"/>
            <a:r>
              <a:rPr lang="ru-RU" sz="1400" dirty="0">
                <a:solidFill>
                  <a:schemeClr val="tx1">
                    <a:lumMod val="75000"/>
                  </a:schemeClr>
                </a:solidFill>
                <a:latin typeface="Roboto Condensed" panose="02000000000000000000" pitchFamily="2" charset="0"/>
                <a:ea typeface="Roboto Condensed" panose="02000000000000000000" pitchFamily="2" charset="0"/>
                <a:cs typeface="Times New Roman" panose="02020603050405020304" pitchFamily="18" charset="0"/>
              </a:rPr>
              <a:t>НАЛОГ НА ПРИБЫЛЬ</a:t>
            </a:r>
          </a:p>
        </p:txBody>
      </p:sp>
      <p:sp>
        <p:nvSpPr>
          <p:cNvPr id="72" name="Прямоугольник 71">
            <a:extLst>
              <a:ext uri="{FF2B5EF4-FFF2-40B4-BE49-F238E27FC236}">
                <a16:creationId xmlns="" xmlns:a16="http://schemas.microsoft.com/office/drawing/2014/main" id="{DAE3AB91-ACEF-4ED7-8422-7D0B321465B9}"/>
              </a:ext>
            </a:extLst>
          </p:cNvPr>
          <p:cNvSpPr/>
          <p:nvPr/>
        </p:nvSpPr>
        <p:spPr>
          <a:xfrm>
            <a:off x="8374846" y="6267532"/>
            <a:ext cx="645781" cy="307504"/>
          </a:xfrm>
          <a:prstGeom prst="rect">
            <a:avLst/>
          </a:prstGeom>
        </p:spPr>
        <p:txBody>
          <a:bodyPr wrap="none" lIns="91168" tIns="45585" rIns="91168" bIns="45585">
            <a:spAutoFit/>
          </a:bodyPr>
          <a:lstStyle/>
          <a:p>
            <a:pPr algn="ctr" defTabSz="1100384"/>
            <a:r>
              <a:rPr lang="ru-RU" sz="1400" dirty="0">
                <a:solidFill>
                  <a:schemeClr val="tx1">
                    <a:lumMod val="75000"/>
                  </a:schemeClr>
                </a:solidFill>
                <a:latin typeface="Roboto Condensed" panose="02000000000000000000" pitchFamily="2" charset="0"/>
                <a:ea typeface="Roboto Condensed" panose="02000000000000000000" pitchFamily="2" charset="0"/>
                <a:cs typeface="Times New Roman" panose="02020603050405020304" pitchFamily="18" charset="0"/>
              </a:rPr>
              <a:t>НДФЛ</a:t>
            </a:r>
          </a:p>
        </p:txBody>
      </p:sp>
      <p:sp>
        <p:nvSpPr>
          <p:cNvPr id="73" name="Прямоугольник 72">
            <a:extLst>
              <a:ext uri="{FF2B5EF4-FFF2-40B4-BE49-F238E27FC236}">
                <a16:creationId xmlns="" xmlns:a16="http://schemas.microsoft.com/office/drawing/2014/main" id="{B9DA33F7-63C2-4234-AF84-58BB03B73161}"/>
              </a:ext>
            </a:extLst>
          </p:cNvPr>
          <p:cNvSpPr/>
          <p:nvPr/>
        </p:nvSpPr>
        <p:spPr>
          <a:xfrm>
            <a:off x="1472508" y="6327272"/>
            <a:ext cx="514335" cy="307504"/>
          </a:xfrm>
          <a:prstGeom prst="rect">
            <a:avLst/>
          </a:prstGeom>
        </p:spPr>
        <p:txBody>
          <a:bodyPr wrap="none" lIns="91168" tIns="45585" rIns="91168" bIns="45585">
            <a:spAutoFit/>
          </a:bodyPr>
          <a:lstStyle/>
          <a:p>
            <a:pPr algn="ctr" defTabSz="1100384"/>
            <a:r>
              <a:rPr lang="ru-RU" sz="1400" dirty="0">
                <a:solidFill>
                  <a:schemeClr val="tx1">
                    <a:lumMod val="75000"/>
                  </a:schemeClr>
                </a:solidFill>
                <a:latin typeface="Roboto Condensed" panose="02000000000000000000" pitchFamily="2" charset="0"/>
                <a:ea typeface="Roboto Condensed" panose="02000000000000000000" pitchFamily="2" charset="0"/>
                <a:cs typeface="Times New Roman" panose="02020603050405020304" pitchFamily="18" charset="0"/>
              </a:rPr>
              <a:t>НДС</a:t>
            </a:r>
            <a:endParaRPr lang="ru-RU" sz="1200" dirty="0">
              <a:solidFill>
                <a:schemeClr val="tx1">
                  <a:lumMod val="75000"/>
                </a:schemeClr>
              </a:solidFill>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74" name="Прямоугольник 73">
            <a:extLst>
              <a:ext uri="{FF2B5EF4-FFF2-40B4-BE49-F238E27FC236}">
                <a16:creationId xmlns="" xmlns:a16="http://schemas.microsoft.com/office/drawing/2014/main" id="{06FA6E4A-E584-45CF-8B3F-4536BCAEE9FE}"/>
              </a:ext>
            </a:extLst>
          </p:cNvPr>
          <p:cNvSpPr/>
          <p:nvPr/>
        </p:nvSpPr>
        <p:spPr>
          <a:xfrm>
            <a:off x="6209966" y="6237132"/>
            <a:ext cx="636163" cy="307504"/>
          </a:xfrm>
          <a:prstGeom prst="rect">
            <a:avLst/>
          </a:prstGeom>
        </p:spPr>
        <p:txBody>
          <a:bodyPr wrap="none" lIns="91168" tIns="45585" rIns="91168" bIns="45585">
            <a:spAutoFit/>
          </a:bodyPr>
          <a:lstStyle/>
          <a:p>
            <a:pPr algn="ctr" defTabSz="1100384"/>
            <a:r>
              <a:rPr lang="ru-RU" sz="1400" dirty="0">
                <a:solidFill>
                  <a:schemeClr val="tx1">
                    <a:lumMod val="75000"/>
                  </a:schemeClr>
                </a:solidFill>
                <a:latin typeface="Roboto Condensed" panose="02000000000000000000" pitchFamily="2" charset="0"/>
                <a:ea typeface="Roboto Condensed" panose="02000000000000000000" pitchFamily="2" charset="0"/>
                <a:cs typeface="Times New Roman" panose="02020603050405020304" pitchFamily="18" charset="0"/>
              </a:rPr>
              <a:t>НДПИ</a:t>
            </a:r>
          </a:p>
        </p:txBody>
      </p:sp>
      <p:sp>
        <p:nvSpPr>
          <p:cNvPr id="99" name="Прямоугольник 98">
            <a:extLst>
              <a:ext uri="{FF2B5EF4-FFF2-40B4-BE49-F238E27FC236}">
                <a16:creationId xmlns="" xmlns:a16="http://schemas.microsoft.com/office/drawing/2014/main" id="{21667EEB-AF75-4F56-B206-2B8BFE3E693F}"/>
              </a:ext>
            </a:extLst>
          </p:cNvPr>
          <p:cNvSpPr/>
          <p:nvPr/>
        </p:nvSpPr>
        <p:spPr>
          <a:xfrm>
            <a:off x="9791001" y="6267532"/>
            <a:ext cx="1597966" cy="522948"/>
          </a:xfrm>
          <a:prstGeom prst="rect">
            <a:avLst/>
          </a:prstGeom>
        </p:spPr>
        <p:txBody>
          <a:bodyPr wrap="none" lIns="91168" tIns="45585" rIns="91168" bIns="45585">
            <a:spAutoFit/>
          </a:bodyPr>
          <a:lstStyle/>
          <a:p>
            <a:pPr algn="ctr" defTabSz="1100384"/>
            <a:r>
              <a:rPr lang="ru-RU" sz="1400" dirty="0">
                <a:solidFill>
                  <a:schemeClr val="tx1">
                    <a:lumMod val="75000"/>
                  </a:schemeClr>
                </a:solidFill>
                <a:latin typeface="Roboto Condensed" panose="02000000000000000000" pitchFamily="2" charset="0"/>
                <a:ea typeface="Roboto Condensed" panose="02000000000000000000" pitchFamily="2" charset="0"/>
                <a:cs typeface="Times New Roman" panose="02020603050405020304" pitchFamily="18" charset="0"/>
              </a:rPr>
              <a:t>ИМУЩЕСТВЕННЫЕ</a:t>
            </a:r>
          </a:p>
          <a:p>
            <a:pPr algn="ctr" defTabSz="1100384"/>
            <a:r>
              <a:rPr lang="ru-RU" sz="1400" dirty="0">
                <a:solidFill>
                  <a:schemeClr val="tx1">
                    <a:lumMod val="75000"/>
                  </a:schemeClr>
                </a:solidFill>
                <a:latin typeface="Roboto Condensed" panose="02000000000000000000" pitchFamily="2" charset="0"/>
                <a:ea typeface="Roboto Condensed" panose="02000000000000000000" pitchFamily="2" charset="0"/>
                <a:cs typeface="Times New Roman" panose="02020603050405020304" pitchFamily="18" charset="0"/>
              </a:rPr>
              <a:t> НАЛОГИ</a:t>
            </a:r>
          </a:p>
        </p:txBody>
      </p:sp>
      <p:sp>
        <p:nvSpPr>
          <p:cNvPr id="107" name="Овал 106">
            <a:extLst>
              <a:ext uri="{FF2B5EF4-FFF2-40B4-BE49-F238E27FC236}">
                <a16:creationId xmlns="" xmlns:a16="http://schemas.microsoft.com/office/drawing/2014/main" id="{E82C2D63-9E3B-46C4-AD78-70EF5B5FA487}"/>
              </a:ext>
            </a:extLst>
          </p:cNvPr>
          <p:cNvSpPr/>
          <p:nvPr/>
        </p:nvSpPr>
        <p:spPr>
          <a:xfrm>
            <a:off x="4664499" y="3861048"/>
            <a:ext cx="900801" cy="900801"/>
          </a:xfrm>
          <a:prstGeom prst="ellipse">
            <a:avLst/>
          </a:prstGeom>
          <a:solidFill>
            <a:srgbClr val="E68637"/>
          </a:solidFill>
        </p:spPr>
        <p:txBody>
          <a:bodyPr wrap="none" lIns="91168" tIns="45585" rIns="91168" bIns="45585" anchor="ctr">
            <a:noAutofit/>
          </a:bodyPr>
          <a:lstStyle/>
          <a:p>
            <a:pPr algn="ctr" defTabSz="1100384"/>
            <a:r>
              <a:rPr lang="ru-RU" sz="2000" b="1" dirty="0" smtClean="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a:t>
            </a:r>
            <a:r>
              <a:rPr lang="en-US" sz="2000" b="1" dirty="0" smtClean="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13,7</a:t>
            </a:r>
            <a:r>
              <a:rPr lang="ru-RU" sz="2000" b="1" dirty="0" smtClean="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a:t>
            </a:r>
            <a:endParaRPr lang="ru-RU" b="1"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109" name="Овал 108">
            <a:extLst>
              <a:ext uri="{FF2B5EF4-FFF2-40B4-BE49-F238E27FC236}">
                <a16:creationId xmlns="" xmlns:a16="http://schemas.microsoft.com/office/drawing/2014/main" id="{BA8DC8A2-16C9-478E-8FF9-B3C373DC6C12}"/>
              </a:ext>
            </a:extLst>
          </p:cNvPr>
          <p:cNvSpPr/>
          <p:nvPr/>
        </p:nvSpPr>
        <p:spPr>
          <a:xfrm>
            <a:off x="6819546" y="3969060"/>
            <a:ext cx="900801" cy="900801"/>
          </a:xfrm>
          <a:prstGeom prst="ellipse">
            <a:avLst/>
          </a:prstGeom>
          <a:solidFill>
            <a:srgbClr val="E68637"/>
          </a:solidFill>
        </p:spPr>
        <p:txBody>
          <a:bodyPr wrap="none" lIns="91168" tIns="45585" rIns="91168" bIns="45585" anchor="ctr">
            <a:noAutofit/>
          </a:bodyPr>
          <a:lstStyle/>
          <a:p>
            <a:pPr algn="ctr" defTabSz="1100384"/>
            <a:r>
              <a:rPr lang="ru-RU" sz="2000" b="1" dirty="0" smtClean="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a:t>
            </a:r>
            <a:r>
              <a:rPr lang="en-US" sz="2000" b="1" dirty="0" smtClean="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36,4</a:t>
            </a:r>
            <a:r>
              <a:rPr lang="ru-RU" sz="2000" b="1" dirty="0" smtClean="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a:t>
            </a:r>
            <a:endParaRPr lang="ru-RU" b="1"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111" name="Овал 110">
            <a:extLst>
              <a:ext uri="{FF2B5EF4-FFF2-40B4-BE49-F238E27FC236}">
                <a16:creationId xmlns="" xmlns:a16="http://schemas.microsoft.com/office/drawing/2014/main" id="{36697165-0569-4061-B458-21C007D4CF9E}"/>
              </a:ext>
            </a:extLst>
          </p:cNvPr>
          <p:cNvSpPr/>
          <p:nvPr/>
        </p:nvSpPr>
        <p:spPr>
          <a:xfrm>
            <a:off x="9140719" y="4185084"/>
            <a:ext cx="900801" cy="900801"/>
          </a:xfrm>
          <a:prstGeom prst="ellipse">
            <a:avLst/>
          </a:prstGeom>
          <a:solidFill>
            <a:srgbClr val="E68637"/>
          </a:solidFill>
        </p:spPr>
        <p:txBody>
          <a:bodyPr wrap="none" lIns="91168" tIns="45585" rIns="91168" bIns="45585" anchor="ctr">
            <a:noAutofit/>
          </a:bodyPr>
          <a:lstStyle/>
          <a:p>
            <a:pPr algn="ctr" defTabSz="1100384"/>
            <a:r>
              <a:rPr lang="ru-RU" sz="2000" b="1" dirty="0" smtClean="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+3,7%</a:t>
            </a:r>
            <a:endParaRPr lang="ru-RU" b="1"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113" name="Овал 112">
            <a:extLst>
              <a:ext uri="{FF2B5EF4-FFF2-40B4-BE49-F238E27FC236}">
                <a16:creationId xmlns="" xmlns:a16="http://schemas.microsoft.com/office/drawing/2014/main" id="{37665CDC-B45F-4E44-99ED-2E16DDCBB4FF}"/>
              </a:ext>
            </a:extLst>
          </p:cNvPr>
          <p:cNvSpPr/>
          <p:nvPr/>
        </p:nvSpPr>
        <p:spPr>
          <a:xfrm>
            <a:off x="10667807" y="4724443"/>
            <a:ext cx="900801" cy="900801"/>
          </a:xfrm>
          <a:prstGeom prst="ellipse">
            <a:avLst/>
          </a:prstGeom>
          <a:solidFill>
            <a:srgbClr val="E68637"/>
          </a:solidFill>
        </p:spPr>
        <p:txBody>
          <a:bodyPr wrap="none" lIns="91168" tIns="45585" rIns="91168" bIns="45585" anchor="ctr">
            <a:noAutofit/>
          </a:bodyPr>
          <a:lstStyle/>
          <a:p>
            <a:pPr algn="ctr" defTabSz="1100384"/>
            <a:r>
              <a:rPr lang="ru-RU" sz="2000" b="1" dirty="0" smtClean="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-5,5%</a:t>
            </a:r>
            <a:endParaRPr lang="ru-RU" b="1"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102" name="Овал 101">
            <a:extLst>
              <a:ext uri="{FF2B5EF4-FFF2-40B4-BE49-F238E27FC236}">
                <a16:creationId xmlns="" xmlns:a16="http://schemas.microsoft.com/office/drawing/2014/main" id="{D9F5FDA9-EDE5-4545-824F-F08F00C53FB9}"/>
              </a:ext>
            </a:extLst>
          </p:cNvPr>
          <p:cNvSpPr>
            <a:spLocks noChangeAspect="1"/>
          </p:cNvSpPr>
          <p:nvPr/>
        </p:nvSpPr>
        <p:spPr>
          <a:xfrm>
            <a:off x="527404" y="3857902"/>
            <a:ext cx="2387913" cy="2386734"/>
          </a:xfrm>
          <a:prstGeom prst="ellipse">
            <a:avLst/>
          </a:prstGeom>
          <a:gradFill flip="none" rotWithShape="1">
            <a:gsLst>
              <a:gs pos="0">
                <a:schemeClr val="tx1">
                  <a:lumMod val="75000"/>
                </a:schemeClr>
              </a:gs>
              <a:gs pos="60000">
                <a:srgbClr val="231A6F"/>
              </a:gs>
              <a:gs pos="100000">
                <a:schemeClr val="accent6">
                  <a:lumMod val="60000"/>
                  <a:lumOff val="40000"/>
                </a:schemeClr>
              </a:gs>
            </a:gsLst>
            <a:path path="circle">
              <a:fillToRect l="100000" t="100000"/>
            </a:path>
            <a:tileRect r="-100000" b="-100000"/>
          </a:gradFill>
          <a:ln w="114300">
            <a:noFill/>
            <a:prstDash val="solid"/>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latin typeface="Roboto Condensed" panose="02000000000000000000" pitchFamily="2" charset="0"/>
                <a:ea typeface="Roboto Condensed" panose="02000000000000000000" pitchFamily="2" charset="0"/>
              </a:rPr>
              <a:t>3 001</a:t>
            </a:r>
            <a:endParaRPr lang="ru-RU" sz="2400" b="1" dirty="0">
              <a:solidFill>
                <a:prstClr val="white"/>
              </a:solidFill>
              <a:latin typeface="Roboto Condensed" panose="02000000000000000000" pitchFamily="2" charset="0"/>
              <a:ea typeface="Roboto Condensed" panose="02000000000000000000" pitchFamily="2" charset="0"/>
            </a:endParaRPr>
          </a:p>
        </p:txBody>
      </p:sp>
      <p:sp>
        <p:nvSpPr>
          <p:cNvPr id="106" name="Овал 105">
            <a:extLst>
              <a:ext uri="{FF2B5EF4-FFF2-40B4-BE49-F238E27FC236}">
                <a16:creationId xmlns="" xmlns:a16="http://schemas.microsoft.com/office/drawing/2014/main" id="{6AB95DA7-3242-43B2-AF9F-02E2390A084F}"/>
              </a:ext>
            </a:extLst>
          </p:cNvPr>
          <p:cNvSpPr>
            <a:spLocks noChangeAspect="1"/>
          </p:cNvSpPr>
          <p:nvPr/>
        </p:nvSpPr>
        <p:spPr>
          <a:xfrm>
            <a:off x="3215680" y="4270991"/>
            <a:ext cx="1974620" cy="1973645"/>
          </a:xfrm>
          <a:prstGeom prst="ellipse">
            <a:avLst/>
          </a:prstGeom>
          <a:gradFill flip="none" rotWithShape="1">
            <a:gsLst>
              <a:gs pos="0">
                <a:schemeClr val="tx1">
                  <a:lumMod val="75000"/>
                </a:schemeClr>
              </a:gs>
              <a:gs pos="60000">
                <a:srgbClr val="231A6F"/>
              </a:gs>
              <a:gs pos="100000">
                <a:schemeClr val="accent6">
                  <a:lumMod val="60000"/>
                  <a:lumOff val="40000"/>
                </a:schemeClr>
              </a:gs>
            </a:gsLst>
            <a:path path="circle">
              <a:fillToRect l="100000" t="100000"/>
            </a:path>
            <a:tileRect r="-100000" b="-100000"/>
          </a:gradFill>
          <a:ln w="114300">
            <a:noFill/>
            <a:prstDash val="solid"/>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prstClr val="white"/>
                </a:solidFill>
                <a:latin typeface="Roboto Condensed" panose="02000000000000000000" pitchFamily="2" charset="0"/>
                <a:ea typeface="Roboto Condensed" panose="02000000000000000000" pitchFamily="2" charset="0"/>
              </a:rPr>
              <a:t>2 9</a:t>
            </a:r>
            <a:r>
              <a:rPr lang="en-US" sz="2400" b="1" dirty="0" smtClean="0">
                <a:solidFill>
                  <a:prstClr val="white"/>
                </a:solidFill>
                <a:latin typeface="Roboto Condensed" panose="02000000000000000000" pitchFamily="2" charset="0"/>
                <a:ea typeface="Roboto Condensed" panose="02000000000000000000" pitchFamily="2" charset="0"/>
              </a:rPr>
              <a:t>87</a:t>
            </a:r>
            <a:endParaRPr lang="ru-RU" sz="2400" b="1" dirty="0">
              <a:solidFill>
                <a:prstClr val="white"/>
              </a:solidFill>
              <a:latin typeface="Roboto Condensed" panose="02000000000000000000" pitchFamily="2" charset="0"/>
              <a:ea typeface="Roboto Condensed" panose="02000000000000000000" pitchFamily="2" charset="0"/>
            </a:endParaRPr>
          </a:p>
        </p:txBody>
      </p:sp>
      <p:sp>
        <p:nvSpPr>
          <p:cNvPr id="108" name="Овал 107">
            <a:extLst>
              <a:ext uri="{FF2B5EF4-FFF2-40B4-BE49-F238E27FC236}">
                <a16:creationId xmlns="" xmlns:a16="http://schemas.microsoft.com/office/drawing/2014/main" id="{CB36AFCA-782B-4FFD-AD54-BAA7DD3D44B6}"/>
              </a:ext>
            </a:extLst>
          </p:cNvPr>
          <p:cNvSpPr>
            <a:spLocks noChangeAspect="1"/>
          </p:cNvSpPr>
          <p:nvPr/>
        </p:nvSpPr>
        <p:spPr>
          <a:xfrm>
            <a:off x="5555940" y="4415243"/>
            <a:ext cx="1830296" cy="1829393"/>
          </a:xfrm>
          <a:prstGeom prst="ellipse">
            <a:avLst/>
          </a:prstGeom>
          <a:gradFill flip="none" rotWithShape="1">
            <a:gsLst>
              <a:gs pos="0">
                <a:schemeClr val="tx1">
                  <a:lumMod val="75000"/>
                </a:schemeClr>
              </a:gs>
              <a:gs pos="60000">
                <a:srgbClr val="231A6F"/>
              </a:gs>
              <a:gs pos="100000">
                <a:schemeClr val="accent6">
                  <a:lumMod val="60000"/>
                  <a:lumOff val="40000"/>
                </a:schemeClr>
              </a:gs>
            </a:gsLst>
            <a:path path="circle">
              <a:fillToRect l="100000" t="100000"/>
            </a:path>
            <a:tileRect r="-100000" b="-100000"/>
          </a:gradFill>
          <a:ln w="114300">
            <a:noFill/>
            <a:prstDash val="solid"/>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latin typeface="Roboto Condensed" panose="02000000000000000000" pitchFamily="2" charset="0"/>
                <a:ea typeface="Roboto Condensed" panose="02000000000000000000" pitchFamily="2" charset="0"/>
              </a:rPr>
              <a:t>2 955</a:t>
            </a:r>
            <a:endParaRPr lang="ru-RU" sz="2400" b="1" dirty="0">
              <a:solidFill>
                <a:prstClr val="white"/>
              </a:solidFill>
              <a:latin typeface="Roboto Condensed" panose="02000000000000000000" pitchFamily="2" charset="0"/>
              <a:ea typeface="Roboto Condensed" panose="02000000000000000000" pitchFamily="2" charset="0"/>
            </a:endParaRPr>
          </a:p>
        </p:txBody>
      </p:sp>
      <p:sp>
        <p:nvSpPr>
          <p:cNvPr id="110" name="Овал 109">
            <a:extLst>
              <a:ext uri="{FF2B5EF4-FFF2-40B4-BE49-F238E27FC236}">
                <a16:creationId xmlns="" xmlns:a16="http://schemas.microsoft.com/office/drawing/2014/main" id="{A160EE51-E765-4D7D-8C44-00AA9776F3CE}"/>
              </a:ext>
            </a:extLst>
          </p:cNvPr>
          <p:cNvSpPr>
            <a:spLocks noChangeAspect="1"/>
          </p:cNvSpPr>
          <p:nvPr/>
        </p:nvSpPr>
        <p:spPr>
          <a:xfrm>
            <a:off x="7953288" y="4617132"/>
            <a:ext cx="1620801" cy="1620000"/>
          </a:xfrm>
          <a:prstGeom prst="ellipse">
            <a:avLst/>
          </a:prstGeom>
          <a:gradFill flip="none" rotWithShape="1">
            <a:gsLst>
              <a:gs pos="0">
                <a:schemeClr val="tx1">
                  <a:lumMod val="75000"/>
                </a:schemeClr>
              </a:gs>
              <a:gs pos="60000">
                <a:srgbClr val="231A6F"/>
              </a:gs>
              <a:gs pos="100000">
                <a:schemeClr val="accent6">
                  <a:lumMod val="60000"/>
                  <a:lumOff val="40000"/>
                </a:schemeClr>
              </a:gs>
            </a:gsLst>
            <a:path path="circle">
              <a:fillToRect l="100000" t="100000"/>
            </a:path>
            <a:tileRect r="-100000" b="-100000"/>
          </a:gradFill>
          <a:ln w="114300">
            <a:noFill/>
            <a:prstDash val="solid"/>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prstClr val="white"/>
                </a:solidFill>
                <a:latin typeface="Roboto Condensed" panose="02000000000000000000" pitchFamily="2" charset="0"/>
                <a:ea typeface="Roboto Condensed" panose="02000000000000000000" pitchFamily="2" charset="0"/>
              </a:rPr>
              <a:t>2 862</a:t>
            </a:r>
            <a:endParaRPr lang="ru-RU" sz="2400" b="1" dirty="0">
              <a:solidFill>
                <a:prstClr val="white"/>
              </a:solidFill>
              <a:latin typeface="Roboto Condensed" panose="02000000000000000000" pitchFamily="2" charset="0"/>
              <a:ea typeface="Roboto Condensed" panose="02000000000000000000" pitchFamily="2" charset="0"/>
            </a:endParaRPr>
          </a:p>
        </p:txBody>
      </p:sp>
      <p:sp>
        <p:nvSpPr>
          <p:cNvPr id="112" name="Овал 111">
            <a:extLst>
              <a:ext uri="{FF2B5EF4-FFF2-40B4-BE49-F238E27FC236}">
                <a16:creationId xmlns="" xmlns:a16="http://schemas.microsoft.com/office/drawing/2014/main" id="{A95E0CD2-96C7-4797-899D-E08FB59FC8D1}"/>
              </a:ext>
            </a:extLst>
          </p:cNvPr>
          <p:cNvSpPr>
            <a:spLocks noChangeAspect="1"/>
          </p:cNvSpPr>
          <p:nvPr/>
        </p:nvSpPr>
        <p:spPr>
          <a:xfrm>
            <a:off x="10187756" y="5275912"/>
            <a:ext cx="936466" cy="936000"/>
          </a:xfrm>
          <a:prstGeom prst="ellipse">
            <a:avLst/>
          </a:prstGeom>
          <a:gradFill flip="none" rotWithShape="1">
            <a:gsLst>
              <a:gs pos="0">
                <a:schemeClr val="tx1">
                  <a:lumMod val="75000"/>
                </a:schemeClr>
              </a:gs>
              <a:gs pos="60000">
                <a:srgbClr val="231A6F"/>
              </a:gs>
              <a:gs pos="100000">
                <a:schemeClr val="accent6">
                  <a:lumMod val="60000"/>
                  <a:lumOff val="40000"/>
                </a:schemeClr>
              </a:gs>
            </a:gsLst>
            <a:path path="circle">
              <a:fillToRect l="100000" t="100000"/>
            </a:path>
            <a:tileRect r="-100000" b="-100000"/>
          </a:gradFill>
          <a:ln w="114300">
            <a:noFill/>
            <a:prstDash val="solid"/>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solidFill>
                  <a:prstClr val="white"/>
                </a:solidFill>
                <a:latin typeface="Roboto Condensed" panose="02000000000000000000" pitchFamily="2" charset="0"/>
                <a:ea typeface="Roboto Condensed" panose="02000000000000000000" pitchFamily="2" charset="0"/>
              </a:rPr>
              <a:t>845</a:t>
            </a:r>
            <a:endParaRPr lang="ru-RU" b="1" dirty="0">
              <a:solidFill>
                <a:prstClr val="white"/>
              </a:solidFill>
              <a:latin typeface="Roboto Condensed" panose="02000000000000000000" pitchFamily="2" charset="0"/>
              <a:ea typeface="Roboto Condensed" panose="02000000000000000000" pitchFamily="2" charset="0"/>
            </a:endParaRPr>
          </a:p>
        </p:txBody>
      </p:sp>
      <p:sp>
        <p:nvSpPr>
          <p:cNvPr id="114" name="Овал 113">
            <a:extLst>
              <a:ext uri="{FF2B5EF4-FFF2-40B4-BE49-F238E27FC236}">
                <a16:creationId xmlns="" xmlns:a16="http://schemas.microsoft.com/office/drawing/2014/main" id="{1D739CA3-71E6-4090-B885-9410E2366FFB}"/>
              </a:ext>
            </a:extLst>
          </p:cNvPr>
          <p:cNvSpPr/>
          <p:nvPr/>
        </p:nvSpPr>
        <p:spPr>
          <a:xfrm>
            <a:off x="3275180" y="4330004"/>
            <a:ext cx="1855620" cy="1855618"/>
          </a:xfrm>
          <a:prstGeom prst="ellipse">
            <a:avLst/>
          </a:prstGeom>
          <a:noFill/>
          <a:ln w="25400">
            <a:solidFill>
              <a:schemeClr val="bg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5" name="Овал 114">
            <a:extLst>
              <a:ext uri="{FF2B5EF4-FFF2-40B4-BE49-F238E27FC236}">
                <a16:creationId xmlns="" xmlns:a16="http://schemas.microsoft.com/office/drawing/2014/main" id="{A4C27A9F-1F88-4C39-85C6-842A6011CE44}"/>
              </a:ext>
            </a:extLst>
          </p:cNvPr>
          <p:cNvSpPr/>
          <p:nvPr/>
        </p:nvSpPr>
        <p:spPr>
          <a:xfrm>
            <a:off x="5626977" y="4485830"/>
            <a:ext cx="1688224" cy="1688220"/>
          </a:xfrm>
          <a:prstGeom prst="ellipse">
            <a:avLst/>
          </a:prstGeom>
          <a:noFill/>
          <a:ln w="25400">
            <a:solidFill>
              <a:schemeClr val="bg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6" name="Овал 115">
            <a:extLst>
              <a:ext uri="{FF2B5EF4-FFF2-40B4-BE49-F238E27FC236}">
                <a16:creationId xmlns="" xmlns:a16="http://schemas.microsoft.com/office/drawing/2014/main" id="{7F02275D-A0C6-4408-AE6D-73F3002C9937}"/>
              </a:ext>
            </a:extLst>
          </p:cNvPr>
          <p:cNvSpPr>
            <a:spLocks noChangeAspect="1"/>
          </p:cNvSpPr>
          <p:nvPr/>
        </p:nvSpPr>
        <p:spPr>
          <a:xfrm>
            <a:off x="8064189" y="4727668"/>
            <a:ext cx="1404004" cy="1404000"/>
          </a:xfrm>
          <a:prstGeom prst="ellipse">
            <a:avLst/>
          </a:prstGeom>
          <a:noFill/>
          <a:ln w="25400">
            <a:solidFill>
              <a:schemeClr val="bg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7" name="Овал 116">
            <a:extLst>
              <a:ext uri="{FF2B5EF4-FFF2-40B4-BE49-F238E27FC236}">
                <a16:creationId xmlns="" xmlns:a16="http://schemas.microsoft.com/office/drawing/2014/main" id="{313B7556-51CF-4101-946F-13B0AF470B67}"/>
              </a:ext>
            </a:extLst>
          </p:cNvPr>
          <p:cNvSpPr>
            <a:spLocks noChangeAspect="1"/>
          </p:cNvSpPr>
          <p:nvPr/>
        </p:nvSpPr>
        <p:spPr>
          <a:xfrm>
            <a:off x="10247093" y="5335146"/>
            <a:ext cx="792000" cy="792000"/>
          </a:xfrm>
          <a:prstGeom prst="ellipse">
            <a:avLst/>
          </a:prstGeom>
          <a:noFill/>
          <a:ln w="12700">
            <a:solidFill>
              <a:schemeClr val="bg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1" name="Овал 50">
            <a:extLst>
              <a:ext uri="{FF2B5EF4-FFF2-40B4-BE49-F238E27FC236}">
                <a16:creationId xmlns="" xmlns:a16="http://schemas.microsoft.com/office/drawing/2014/main" id="{1D739CA3-71E6-4090-B885-9410E2366FFB}"/>
              </a:ext>
            </a:extLst>
          </p:cNvPr>
          <p:cNvSpPr/>
          <p:nvPr/>
        </p:nvSpPr>
        <p:spPr>
          <a:xfrm>
            <a:off x="599854" y="3922988"/>
            <a:ext cx="2233532" cy="2251062"/>
          </a:xfrm>
          <a:prstGeom prst="ellipse">
            <a:avLst/>
          </a:prstGeom>
          <a:noFill/>
          <a:ln w="25400">
            <a:solidFill>
              <a:schemeClr val="bg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07373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ПОСТУПЛЕНИЕ АДМИНИСТРИРУЕМЫХ ФНС РОССИИ ДОХОДОВ В ФЕДЕРАЛЬНЫЙ БЮДЖЕТ</a:t>
            </a:r>
            <a:br>
              <a:rPr lang="ru-RU" b="1" dirty="0">
                <a:solidFill>
                  <a:schemeClr val="tx1">
                    <a:lumMod val="75000"/>
                  </a:schemeClr>
                </a:solidFill>
                <a:latin typeface="Roboto Condensed" panose="02000000000000000000" pitchFamily="2" charset="0"/>
              </a:rPr>
            </a:br>
            <a:r>
              <a:rPr lang="ru-RU" b="1" dirty="0">
                <a:solidFill>
                  <a:schemeClr val="tx1">
                    <a:lumMod val="75000"/>
                  </a:schemeClr>
                </a:solidFill>
                <a:latin typeface="Roboto Condensed" panose="02000000000000000000" pitchFamily="2" charset="0"/>
              </a:rPr>
              <a:t>И КОНСОЛИДИРОВАННЫЕ БЮДЖЕТЫ СУБЪЕКТОВ РОССИЙСКОЙ ФЕДЕРАЦИИ</a:t>
            </a:r>
            <a:br>
              <a:rPr lang="ru-RU" b="1" dirty="0">
                <a:solidFill>
                  <a:schemeClr val="tx1">
                    <a:lumMod val="75000"/>
                  </a:schemeClr>
                </a:solidFill>
                <a:latin typeface="Roboto Condensed" panose="02000000000000000000" pitchFamily="2" charset="0"/>
              </a:rPr>
            </a:br>
            <a:r>
              <a:rPr lang="ru-RU" b="1" dirty="0" smtClean="0">
                <a:solidFill>
                  <a:schemeClr val="tx1">
                    <a:lumMod val="75000"/>
                  </a:schemeClr>
                </a:solidFill>
                <a:latin typeface="Roboto Condensed" panose="02000000000000000000" pitchFamily="2" charset="0"/>
              </a:rPr>
              <a:t>В ЯНВАРЕ-СЕНТЯБРЕ </a:t>
            </a:r>
            <a:r>
              <a:rPr lang="ru-RU" b="1" dirty="0">
                <a:solidFill>
                  <a:schemeClr val="tx1">
                    <a:lumMod val="75000"/>
                  </a:schemeClr>
                </a:solidFill>
                <a:latin typeface="Roboto Condensed" panose="02000000000000000000" pitchFamily="2" charset="0"/>
              </a:rPr>
              <a:t>2020 ГОДА </a:t>
            </a:r>
            <a:r>
              <a:rPr lang="ru-RU" dirty="0">
                <a:solidFill>
                  <a:schemeClr val="tx1">
                    <a:lumMod val="75000"/>
                  </a:schemeClr>
                </a:solidFill>
                <a:latin typeface="Roboto Condensed" panose="02000000000000000000" pitchFamily="2" charset="0"/>
              </a:rPr>
              <a:t>(НАРАСТАЮЩИМ  ИТОГОМ), МЛРД РУБ.</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graphicFrame>
        <p:nvGraphicFramePr>
          <p:cNvPr id="51" name="Объект 36">
            <a:extLst>
              <a:ext uri="{FF2B5EF4-FFF2-40B4-BE49-F238E27FC236}">
                <a16:creationId xmlns="" xmlns:a16="http://schemas.microsoft.com/office/drawing/2014/main" id="{918A1791-623B-4E49-B7BB-C06DA2B50CC4}"/>
              </a:ext>
            </a:extLst>
          </p:cNvPr>
          <p:cNvGraphicFramePr>
            <a:graphicFrameLocks/>
          </p:cNvGraphicFramePr>
          <p:nvPr>
            <p:extLst>
              <p:ext uri="{D42A27DB-BD31-4B8C-83A1-F6EECF244321}">
                <p14:modId xmlns:p14="http://schemas.microsoft.com/office/powerpoint/2010/main" val="2144715038"/>
              </p:ext>
            </p:extLst>
          </p:nvPr>
        </p:nvGraphicFramePr>
        <p:xfrm>
          <a:off x="0" y="892615"/>
          <a:ext cx="12192000" cy="2464377"/>
        </p:xfrm>
        <a:graphic>
          <a:graphicData uri="http://schemas.openxmlformats.org/drawingml/2006/chart">
            <c:chart xmlns:c="http://schemas.openxmlformats.org/drawingml/2006/chart" xmlns:r="http://schemas.openxmlformats.org/officeDocument/2006/relationships" r:id="rId3"/>
          </a:graphicData>
        </a:graphic>
      </p:graphicFrame>
      <p:sp>
        <p:nvSpPr>
          <p:cNvPr id="52" name="Прямоугольник 51">
            <a:extLst>
              <a:ext uri="{FF2B5EF4-FFF2-40B4-BE49-F238E27FC236}">
                <a16:creationId xmlns="" xmlns:a16="http://schemas.microsoft.com/office/drawing/2014/main" id="{C0CD024E-8081-4A31-90E3-FD75BFD1CF8F}"/>
              </a:ext>
            </a:extLst>
          </p:cNvPr>
          <p:cNvSpPr/>
          <p:nvPr/>
        </p:nvSpPr>
        <p:spPr>
          <a:xfrm>
            <a:off x="10995660" y="542117"/>
            <a:ext cx="892644" cy="399837"/>
          </a:xfrm>
          <a:prstGeom prst="rect">
            <a:avLst/>
          </a:prstGeom>
        </p:spPr>
        <p:txBody>
          <a:bodyPr wrap="none" lIns="91168" tIns="45585" rIns="91168" bIns="45585">
            <a:spAutoFit/>
          </a:bodyPr>
          <a:lstStyle/>
          <a:p>
            <a:pPr defTabSz="1100384"/>
            <a:r>
              <a:rPr lang="ru-RU" sz="2000" b="1" dirty="0" smtClean="0">
                <a:solidFill>
                  <a:srgbClr val="F79646">
                    <a:lumMod val="75000"/>
                  </a:srgbClr>
                </a:solidFill>
                <a:latin typeface="Roboto Condensed" panose="02000000000000000000" pitchFamily="2" charset="0"/>
                <a:ea typeface="Roboto Condensed" panose="02000000000000000000" pitchFamily="2" charset="0"/>
                <a:cs typeface="Times New Roman" panose="02020603050405020304" pitchFamily="18" charset="0"/>
              </a:rPr>
              <a:t>-17,2%</a:t>
            </a:r>
            <a:endParaRPr lang="ru-RU" sz="2000" b="1" dirty="0">
              <a:solidFill>
                <a:srgbClr val="F79646">
                  <a:lumMod val="75000"/>
                </a:srgbClr>
              </a:solidFill>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53" name="Прямоугольник 52">
            <a:extLst>
              <a:ext uri="{FF2B5EF4-FFF2-40B4-BE49-F238E27FC236}">
                <a16:creationId xmlns="" xmlns:a16="http://schemas.microsoft.com/office/drawing/2014/main" id="{0282408A-917A-4A10-AC76-890118285218}"/>
              </a:ext>
            </a:extLst>
          </p:cNvPr>
          <p:cNvSpPr/>
          <p:nvPr/>
        </p:nvSpPr>
        <p:spPr>
          <a:xfrm>
            <a:off x="11216943" y="2151663"/>
            <a:ext cx="762801" cy="399837"/>
          </a:xfrm>
          <a:prstGeom prst="rect">
            <a:avLst/>
          </a:prstGeom>
        </p:spPr>
        <p:txBody>
          <a:bodyPr wrap="none" lIns="91168" tIns="45585" rIns="91168" bIns="45585">
            <a:spAutoFit/>
          </a:bodyPr>
          <a:lstStyle/>
          <a:p>
            <a:pPr defTabSz="1100384"/>
            <a:r>
              <a:rPr lang="ru-RU" sz="2000" b="1" dirty="0" smtClean="0">
                <a:solidFill>
                  <a:srgbClr val="F79646">
                    <a:lumMod val="75000"/>
                  </a:srgbClr>
                </a:solidFill>
                <a:latin typeface="Roboto Condensed" panose="02000000000000000000" pitchFamily="2" charset="0"/>
                <a:ea typeface="Roboto Condensed" panose="02000000000000000000" pitchFamily="2" charset="0"/>
                <a:cs typeface="Times New Roman" panose="02020603050405020304" pitchFamily="18" charset="0"/>
              </a:rPr>
              <a:t>-4,4%</a:t>
            </a:r>
            <a:endParaRPr lang="ru-RU" sz="2000" b="1" dirty="0">
              <a:solidFill>
                <a:srgbClr val="F79646">
                  <a:lumMod val="75000"/>
                </a:srgbClr>
              </a:solidFill>
              <a:latin typeface="Roboto Condensed" panose="02000000000000000000" pitchFamily="2" charset="0"/>
              <a:ea typeface="Roboto Condensed" panose="02000000000000000000" pitchFamily="2" charset="0"/>
              <a:cs typeface="Times New Roman" panose="02020603050405020304" pitchFamily="18" charset="0"/>
            </a:endParaRPr>
          </a:p>
        </p:txBody>
      </p:sp>
      <p:cxnSp>
        <p:nvCxnSpPr>
          <p:cNvPr id="54" name="Прямая соединительная линия 53">
            <a:extLst>
              <a:ext uri="{FF2B5EF4-FFF2-40B4-BE49-F238E27FC236}">
                <a16:creationId xmlns="" xmlns:a16="http://schemas.microsoft.com/office/drawing/2014/main" id="{5EF1E19E-6D0A-43DB-AA02-97C78B5DC3EB}"/>
              </a:ext>
            </a:extLst>
          </p:cNvPr>
          <p:cNvCxnSpPr>
            <a:cxnSpLocks/>
          </p:cNvCxnSpPr>
          <p:nvPr/>
        </p:nvCxnSpPr>
        <p:spPr>
          <a:xfrm flipH="1">
            <a:off x="162700" y="3440578"/>
            <a:ext cx="118666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 xmlns:a16="http://schemas.microsoft.com/office/drawing/2014/main" id="{64B3BB87-A2E8-4123-B488-6D9E145DCBC4}"/>
              </a:ext>
            </a:extLst>
          </p:cNvPr>
          <p:cNvSpPr txBox="1"/>
          <p:nvPr/>
        </p:nvSpPr>
        <p:spPr>
          <a:xfrm>
            <a:off x="1595500" y="3740798"/>
            <a:ext cx="2784512" cy="246221"/>
          </a:xfrm>
          <a:prstGeom prst="rect">
            <a:avLst/>
          </a:prstGeom>
          <a:noFill/>
        </p:spPr>
        <p:txBody>
          <a:bodyPr wrap="square" lIns="0" tIns="0" rIns="0" bIns="0" rtlCol="0" anchor="t" anchorCtr="0">
            <a:spAutoFit/>
          </a:bodyPr>
          <a:lstStyle/>
          <a:p>
            <a:r>
              <a:rPr lang="ru-RU" sz="1600" dirty="0">
                <a:solidFill>
                  <a:schemeClr val="tx1">
                    <a:lumMod val="75000"/>
                  </a:schemeClr>
                </a:solidFill>
                <a:latin typeface="Roboto Condensed" panose="02000000000000000000" pitchFamily="2" charset="0"/>
              </a:rPr>
              <a:t>ФЕДЕРАЛЬНЫЙ БЮДЖЕТ</a:t>
            </a:r>
          </a:p>
        </p:txBody>
      </p:sp>
      <p:sp>
        <p:nvSpPr>
          <p:cNvPr id="56" name="TextBox 55">
            <a:extLst>
              <a:ext uri="{FF2B5EF4-FFF2-40B4-BE49-F238E27FC236}">
                <a16:creationId xmlns="" xmlns:a16="http://schemas.microsoft.com/office/drawing/2014/main" id="{52606F8E-C3DA-4C10-BEE5-CB531A7DBD00}"/>
              </a:ext>
            </a:extLst>
          </p:cNvPr>
          <p:cNvSpPr txBox="1"/>
          <p:nvPr/>
        </p:nvSpPr>
        <p:spPr>
          <a:xfrm>
            <a:off x="6773346" y="3740798"/>
            <a:ext cx="4695352" cy="246221"/>
          </a:xfrm>
          <a:prstGeom prst="rect">
            <a:avLst/>
          </a:prstGeom>
          <a:noFill/>
        </p:spPr>
        <p:txBody>
          <a:bodyPr wrap="square" lIns="0" tIns="0" rIns="0" bIns="0" rtlCol="0" anchor="t" anchorCtr="0">
            <a:spAutoFit/>
          </a:bodyPr>
          <a:lstStyle/>
          <a:p>
            <a:r>
              <a:rPr lang="ru-RU" sz="1600" dirty="0">
                <a:solidFill>
                  <a:schemeClr val="tx1">
                    <a:lumMod val="75000"/>
                  </a:schemeClr>
                </a:solidFill>
                <a:latin typeface="Roboto Condensed" panose="02000000000000000000" pitchFamily="2" charset="0"/>
              </a:rPr>
              <a:t>КОНСОЛИДИРОВАННЫЕ БЮДЖЕТЫ СУБЪЕКТОВ РФ</a:t>
            </a:r>
          </a:p>
        </p:txBody>
      </p:sp>
      <p:sp>
        <p:nvSpPr>
          <p:cNvPr id="57" name="Овал 56">
            <a:extLst>
              <a:ext uri="{FF2B5EF4-FFF2-40B4-BE49-F238E27FC236}">
                <a16:creationId xmlns="" xmlns:a16="http://schemas.microsoft.com/office/drawing/2014/main" id="{CED9FB8C-7A0A-459F-A8D6-858119FC33A7}"/>
              </a:ext>
            </a:extLst>
          </p:cNvPr>
          <p:cNvSpPr/>
          <p:nvPr/>
        </p:nvSpPr>
        <p:spPr>
          <a:xfrm>
            <a:off x="1235460" y="3764897"/>
            <a:ext cx="198000" cy="198022"/>
          </a:xfrm>
          <a:prstGeom prst="ellipse">
            <a:avLst/>
          </a:prstGeom>
          <a:solidFill>
            <a:srgbClr val="211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Овал 57">
            <a:extLst>
              <a:ext uri="{FF2B5EF4-FFF2-40B4-BE49-F238E27FC236}">
                <a16:creationId xmlns="" xmlns:a16="http://schemas.microsoft.com/office/drawing/2014/main" id="{C73EEBB3-569D-4139-90B0-8148CC3EE687}"/>
              </a:ext>
            </a:extLst>
          </p:cNvPr>
          <p:cNvSpPr/>
          <p:nvPr/>
        </p:nvSpPr>
        <p:spPr>
          <a:xfrm>
            <a:off x="6431574" y="3764897"/>
            <a:ext cx="198000" cy="19802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3" name="Таблица 4">
            <a:extLst>
              <a:ext uri="{FF2B5EF4-FFF2-40B4-BE49-F238E27FC236}">
                <a16:creationId xmlns="" xmlns:a16="http://schemas.microsoft.com/office/drawing/2014/main" id="{3863793D-BB22-4E72-8C3E-3D993AF2D7A7}"/>
              </a:ext>
            </a:extLst>
          </p:cNvPr>
          <p:cNvGraphicFramePr>
            <a:graphicFrameLocks noGrp="1"/>
          </p:cNvGraphicFramePr>
          <p:nvPr>
            <p:extLst>
              <p:ext uri="{D42A27DB-BD31-4B8C-83A1-F6EECF244321}">
                <p14:modId xmlns:p14="http://schemas.microsoft.com/office/powerpoint/2010/main" val="3752579817"/>
              </p:ext>
            </p:extLst>
          </p:nvPr>
        </p:nvGraphicFramePr>
        <p:xfrm>
          <a:off x="1235460" y="4249607"/>
          <a:ext cx="4860540" cy="2286000"/>
        </p:xfrm>
        <a:graphic>
          <a:graphicData uri="http://schemas.openxmlformats.org/drawingml/2006/table">
            <a:tbl>
              <a:tblPr firstRow="1" bandRow="1">
                <a:tableStyleId>{5C22544A-7EE6-4342-B048-85BDC9FD1C3A}</a:tableStyleId>
              </a:tblPr>
              <a:tblGrid>
                <a:gridCol w="2664296">
                  <a:extLst>
                    <a:ext uri="{9D8B030D-6E8A-4147-A177-3AD203B41FA5}">
                      <a16:colId xmlns="" xmlns:a16="http://schemas.microsoft.com/office/drawing/2014/main" val="2602411562"/>
                    </a:ext>
                  </a:extLst>
                </a:gridCol>
                <a:gridCol w="1044116">
                  <a:extLst>
                    <a:ext uri="{9D8B030D-6E8A-4147-A177-3AD203B41FA5}">
                      <a16:colId xmlns="" xmlns:a16="http://schemas.microsoft.com/office/drawing/2014/main" val="2617464279"/>
                    </a:ext>
                  </a:extLst>
                </a:gridCol>
                <a:gridCol w="1152128">
                  <a:extLst>
                    <a:ext uri="{9D8B030D-6E8A-4147-A177-3AD203B41FA5}">
                      <a16:colId xmlns="" xmlns:a16="http://schemas.microsoft.com/office/drawing/2014/main" val="2215971437"/>
                    </a:ext>
                  </a:extLst>
                </a:gridCol>
              </a:tblGrid>
              <a:tr h="370840">
                <a:tc>
                  <a:txBody>
                    <a:bodyPr/>
                    <a:lstStyle/>
                    <a:p>
                      <a:r>
                        <a:rPr lang="ru-RU" sz="1600" b="0" dirty="0" smtClean="0">
                          <a:solidFill>
                            <a:schemeClr val="tx1">
                              <a:lumMod val="75000"/>
                            </a:schemeClr>
                          </a:solidFill>
                          <a:latin typeface="Roboto Condensed" panose="02000000000000000000" pitchFamily="2" charset="0"/>
                          <a:ea typeface="Roboto Condensed" panose="02000000000000000000" pitchFamily="2" charset="0"/>
                        </a:rPr>
                        <a:t>НДС</a:t>
                      </a:r>
                      <a:endParaRPr lang="ru-RU" sz="1600" b="0" dirty="0">
                        <a:solidFill>
                          <a:schemeClr val="tx1">
                            <a:lumMod val="75000"/>
                          </a:schemeClr>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12700" cmpd="sng">
                      <a:noFill/>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ru-RU" sz="2400" b="1" dirty="0" smtClean="0">
                          <a:solidFill>
                            <a:schemeClr val="tx1">
                              <a:lumMod val="75000"/>
                            </a:schemeClr>
                          </a:solidFill>
                          <a:latin typeface="Roboto Condensed" panose="02000000000000000000" pitchFamily="2" charset="0"/>
                          <a:ea typeface="Roboto Condensed" panose="02000000000000000000" pitchFamily="2" charset="0"/>
                        </a:rPr>
                        <a:t>3 001</a:t>
                      </a:r>
                      <a:endParaRPr lang="ru-RU" sz="2400" b="1" dirty="0">
                        <a:solidFill>
                          <a:schemeClr val="tx1">
                            <a:lumMod val="75000"/>
                          </a:schemeClr>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12700" cmpd="sng">
                      <a:noFill/>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ru-RU" sz="1600" b="1" dirty="0" smtClean="0">
                          <a:solidFill>
                            <a:srgbClr val="E46C0A"/>
                          </a:solidFill>
                          <a:latin typeface="Roboto Condensed" panose="02000000000000000000" pitchFamily="2" charset="0"/>
                          <a:ea typeface="Roboto Condensed" panose="02000000000000000000" pitchFamily="2" charset="0"/>
                        </a:rPr>
                        <a:t>-5,0%</a:t>
                      </a:r>
                      <a:endParaRPr lang="ru-RU" sz="1600" b="1" dirty="0">
                        <a:solidFill>
                          <a:srgbClr val="E46C0A"/>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12700" cmpd="sng">
                      <a:noFill/>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93614618"/>
                  </a:ext>
                </a:extLst>
              </a:tr>
              <a:tr h="370840">
                <a:tc>
                  <a:txBody>
                    <a:bodyPr/>
                    <a:lstStyle/>
                    <a:p>
                      <a:r>
                        <a:rPr lang="ru-RU" sz="1600" b="0" dirty="0" smtClean="0">
                          <a:solidFill>
                            <a:schemeClr val="tx1">
                              <a:lumMod val="75000"/>
                            </a:schemeClr>
                          </a:solidFill>
                          <a:latin typeface="Roboto Condensed" panose="02000000000000000000" pitchFamily="2" charset="0"/>
                          <a:ea typeface="Roboto Condensed" panose="02000000000000000000" pitchFamily="2" charset="0"/>
                        </a:rPr>
                        <a:t>НДПИ</a:t>
                      </a:r>
                      <a:endParaRPr lang="ru-RU" sz="1600" b="0" dirty="0">
                        <a:solidFill>
                          <a:schemeClr val="tx1">
                            <a:lumMod val="75000"/>
                          </a:schemeClr>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ru-RU" sz="2400" b="1" dirty="0" smtClean="0">
                          <a:solidFill>
                            <a:schemeClr val="tx1">
                              <a:lumMod val="75000"/>
                            </a:schemeClr>
                          </a:solidFill>
                          <a:latin typeface="Roboto Condensed" panose="02000000000000000000" pitchFamily="2" charset="0"/>
                          <a:ea typeface="Roboto Condensed" panose="02000000000000000000" pitchFamily="2" charset="0"/>
                        </a:rPr>
                        <a:t>2 899</a:t>
                      </a:r>
                      <a:endParaRPr lang="ru-RU" sz="2400" b="1" dirty="0">
                        <a:solidFill>
                          <a:schemeClr val="tx1">
                            <a:lumMod val="75000"/>
                          </a:schemeClr>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ru-RU" sz="1600" b="1" dirty="0" smtClean="0">
                          <a:solidFill>
                            <a:srgbClr val="E46C0A"/>
                          </a:solidFill>
                          <a:latin typeface="Roboto Condensed" panose="02000000000000000000" pitchFamily="2" charset="0"/>
                          <a:ea typeface="Roboto Condensed" panose="02000000000000000000" pitchFamily="2" charset="0"/>
                        </a:rPr>
                        <a:t>-36,8%</a:t>
                      </a:r>
                      <a:endParaRPr lang="ru-RU" sz="1600" b="1" dirty="0">
                        <a:solidFill>
                          <a:srgbClr val="E46C0A"/>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95273134"/>
                  </a:ext>
                </a:extLst>
              </a:tr>
              <a:tr h="370840">
                <a:tc>
                  <a:txBody>
                    <a:bodyPr/>
                    <a:lstStyle/>
                    <a:p>
                      <a:r>
                        <a:rPr lang="ru-RU" sz="1600" b="0" dirty="0">
                          <a:solidFill>
                            <a:schemeClr val="tx1">
                              <a:lumMod val="75000"/>
                            </a:schemeClr>
                          </a:solidFill>
                          <a:latin typeface="Roboto Condensed" panose="02000000000000000000" pitchFamily="2" charset="0"/>
                          <a:ea typeface="Roboto Condensed" panose="02000000000000000000" pitchFamily="2" charset="0"/>
                        </a:rPr>
                        <a:t>Налог на прибыль </a:t>
                      </a: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ru-RU" sz="2400" b="1" dirty="0" smtClean="0">
                          <a:solidFill>
                            <a:schemeClr val="tx1">
                              <a:lumMod val="75000"/>
                            </a:schemeClr>
                          </a:solidFill>
                          <a:latin typeface="Roboto Condensed" panose="02000000000000000000" pitchFamily="2" charset="0"/>
                          <a:ea typeface="Roboto Condensed" panose="02000000000000000000" pitchFamily="2" charset="0"/>
                        </a:rPr>
                        <a:t>820</a:t>
                      </a:r>
                      <a:endParaRPr lang="ru-RU" sz="2400" b="1" dirty="0">
                        <a:solidFill>
                          <a:schemeClr val="tx1">
                            <a:lumMod val="75000"/>
                          </a:schemeClr>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ru-RU" sz="1600" b="1" dirty="0" smtClean="0">
                          <a:solidFill>
                            <a:srgbClr val="E46C0A"/>
                          </a:solidFill>
                          <a:latin typeface="Roboto Condensed" panose="02000000000000000000" pitchFamily="2" charset="0"/>
                          <a:ea typeface="Roboto Condensed" panose="02000000000000000000" pitchFamily="2" charset="0"/>
                        </a:rPr>
                        <a:t>-10,7%</a:t>
                      </a:r>
                      <a:endParaRPr lang="ru-RU" sz="1600" b="1" dirty="0">
                        <a:solidFill>
                          <a:srgbClr val="E46C0A"/>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63252312"/>
                  </a:ext>
                </a:extLst>
              </a:tr>
              <a:tr h="370840">
                <a:tc>
                  <a:txBody>
                    <a:bodyPr/>
                    <a:lstStyle/>
                    <a:p>
                      <a:r>
                        <a:rPr lang="ru-RU" sz="1600" b="0" dirty="0">
                          <a:solidFill>
                            <a:schemeClr val="tx1">
                              <a:lumMod val="75000"/>
                            </a:schemeClr>
                          </a:solidFill>
                          <a:latin typeface="Roboto Condensed" panose="02000000000000000000" pitchFamily="2" charset="0"/>
                          <a:ea typeface="Roboto Condensed" panose="02000000000000000000" pitchFamily="2" charset="0"/>
                        </a:rPr>
                        <a:t>Акцизы</a:t>
                      </a: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ru-RU" sz="2400" b="1" dirty="0" smtClean="0">
                          <a:solidFill>
                            <a:schemeClr val="tx1">
                              <a:lumMod val="75000"/>
                            </a:schemeClr>
                          </a:solidFill>
                          <a:latin typeface="Roboto Condensed" panose="02000000000000000000" pitchFamily="2" charset="0"/>
                          <a:ea typeface="Roboto Condensed" panose="02000000000000000000" pitchFamily="2" charset="0"/>
                        </a:rPr>
                        <a:t>776</a:t>
                      </a:r>
                      <a:endParaRPr lang="ru-RU" sz="2400" b="1" dirty="0">
                        <a:solidFill>
                          <a:schemeClr val="tx1">
                            <a:lumMod val="75000"/>
                          </a:schemeClr>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ru-RU" sz="1600" b="1" dirty="0" smtClean="0">
                          <a:solidFill>
                            <a:srgbClr val="E46C0A"/>
                          </a:solidFill>
                          <a:latin typeface="Roboto Condensed" panose="02000000000000000000" pitchFamily="2" charset="0"/>
                          <a:ea typeface="Roboto Condensed" panose="02000000000000000000" pitchFamily="2" charset="0"/>
                        </a:rPr>
                        <a:t>+96,4%</a:t>
                      </a:r>
                      <a:endParaRPr lang="ru-RU" sz="1600" b="1" dirty="0">
                        <a:solidFill>
                          <a:srgbClr val="E46C0A"/>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93225173"/>
                  </a:ext>
                </a:extLst>
              </a:tr>
              <a:tr h="370840">
                <a:tc>
                  <a:txBody>
                    <a:bodyPr/>
                    <a:lstStyle/>
                    <a:p>
                      <a:r>
                        <a:rPr lang="ru-RU" sz="1600" b="0" dirty="0">
                          <a:solidFill>
                            <a:schemeClr val="tx1">
                              <a:lumMod val="75000"/>
                            </a:schemeClr>
                          </a:solidFill>
                          <a:latin typeface="Roboto Condensed" panose="02000000000000000000" pitchFamily="2" charset="0"/>
                          <a:ea typeface="Roboto Condensed" panose="02000000000000000000" pitchFamily="2" charset="0"/>
                        </a:rPr>
                        <a:t>в т.ч. на нефтяное сырье </a:t>
                      </a:r>
                    </a:p>
                  </a:txBody>
                  <a:tcPr anchor="ctr">
                    <a:lnL w="12700" cmpd="sng">
                      <a:noFill/>
                    </a:lnL>
                    <a:lnR w="12700" cmpd="sng">
                      <a:noFill/>
                    </a:lnR>
                    <a:lnT w="28575"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ru-RU" sz="2400" b="1" dirty="0" smtClean="0">
                          <a:solidFill>
                            <a:schemeClr val="tx1">
                              <a:lumMod val="75000"/>
                            </a:schemeClr>
                          </a:solidFill>
                          <a:latin typeface="Roboto Condensed" panose="02000000000000000000" pitchFamily="2" charset="0"/>
                          <a:ea typeface="Roboto Condensed" panose="02000000000000000000" pitchFamily="2" charset="0"/>
                        </a:rPr>
                        <a:t>103</a:t>
                      </a:r>
                      <a:endParaRPr lang="ru-RU" sz="2400" b="1" dirty="0">
                        <a:solidFill>
                          <a:schemeClr val="tx1">
                            <a:lumMod val="75000"/>
                          </a:schemeClr>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ru-RU" sz="1600" b="1" dirty="0" smtClean="0">
                          <a:solidFill>
                            <a:srgbClr val="E46C0A"/>
                          </a:solidFill>
                          <a:latin typeface="Roboto Condensed" panose="02000000000000000000" pitchFamily="2" charset="0"/>
                          <a:ea typeface="Roboto Condensed" panose="02000000000000000000" pitchFamily="2" charset="0"/>
                        </a:rPr>
                        <a:t>Х</a:t>
                      </a:r>
                      <a:endParaRPr lang="ru-RU" sz="1600" b="1" dirty="0">
                        <a:solidFill>
                          <a:srgbClr val="E46C0A"/>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834704359"/>
                  </a:ext>
                </a:extLst>
              </a:tr>
            </a:tbl>
          </a:graphicData>
        </a:graphic>
      </p:graphicFrame>
      <p:graphicFrame>
        <p:nvGraphicFramePr>
          <p:cNvPr id="61" name="Таблица 4">
            <a:extLst>
              <a:ext uri="{FF2B5EF4-FFF2-40B4-BE49-F238E27FC236}">
                <a16:creationId xmlns="" xmlns:a16="http://schemas.microsoft.com/office/drawing/2014/main" id="{0623A714-EFE5-4F41-B326-45D2FD40A9C5}"/>
              </a:ext>
            </a:extLst>
          </p:cNvPr>
          <p:cNvGraphicFramePr>
            <a:graphicFrameLocks noGrp="1"/>
          </p:cNvGraphicFramePr>
          <p:nvPr>
            <p:extLst>
              <p:ext uri="{D42A27DB-BD31-4B8C-83A1-F6EECF244321}">
                <p14:modId xmlns:p14="http://schemas.microsoft.com/office/powerpoint/2010/main" val="635060501"/>
              </p:ext>
            </p:extLst>
          </p:nvPr>
        </p:nvGraphicFramePr>
        <p:xfrm>
          <a:off x="6417060" y="4249607"/>
          <a:ext cx="4860540" cy="1828800"/>
        </p:xfrm>
        <a:graphic>
          <a:graphicData uri="http://schemas.openxmlformats.org/drawingml/2006/table">
            <a:tbl>
              <a:tblPr firstRow="1" bandRow="1">
                <a:tableStyleId>{5C22544A-7EE6-4342-B048-85BDC9FD1C3A}</a:tableStyleId>
              </a:tblPr>
              <a:tblGrid>
                <a:gridCol w="2631268">
                  <a:extLst>
                    <a:ext uri="{9D8B030D-6E8A-4147-A177-3AD203B41FA5}">
                      <a16:colId xmlns="" xmlns:a16="http://schemas.microsoft.com/office/drawing/2014/main" val="2602411562"/>
                    </a:ext>
                  </a:extLst>
                </a:gridCol>
                <a:gridCol w="1077144">
                  <a:extLst>
                    <a:ext uri="{9D8B030D-6E8A-4147-A177-3AD203B41FA5}">
                      <a16:colId xmlns="" xmlns:a16="http://schemas.microsoft.com/office/drawing/2014/main" val="2617464279"/>
                    </a:ext>
                  </a:extLst>
                </a:gridCol>
                <a:gridCol w="1152128">
                  <a:extLst>
                    <a:ext uri="{9D8B030D-6E8A-4147-A177-3AD203B41FA5}">
                      <a16:colId xmlns="" xmlns:a16="http://schemas.microsoft.com/office/drawing/2014/main" val="2215971437"/>
                    </a:ext>
                  </a:extLst>
                </a:gridCol>
              </a:tblGrid>
              <a:tr h="370840">
                <a:tc>
                  <a:txBody>
                    <a:bodyPr/>
                    <a:lstStyle/>
                    <a:p>
                      <a:r>
                        <a:rPr lang="ru-RU" sz="1600" b="0" dirty="0">
                          <a:solidFill>
                            <a:schemeClr val="tx1">
                              <a:lumMod val="75000"/>
                            </a:schemeClr>
                          </a:solidFill>
                          <a:latin typeface="Roboto Condensed" panose="02000000000000000000" pitchFamily="2" charset="0"/>
                          <a:ea typeface="Roboto Condensed" panose="02000000000000000000" pitchFamily="2" charset="0"/>
                        </a:rPr>
                        <a:t>НДФЛ </a:t>
                      </a:r>
                    </a:p>
                  </a:txBody>
                  <a:tcPr anchor="ctr">
                    <a:lnL w="12700" cmpd="sng">
                      <a:noFill/>
                    </a:lnL>
                    <a:lnR w="12700" cmpd="sng">
                      <a:noFill/>
                    </a:lnR>
                    <a:lnT w="12700" cmpd="sng">
                      <a:noFill/>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ru-RU" sz="2400" b="1" dirty="0" smtClean="0">
                          <a:solidFill>
                            <a:schemeClr val="tx1">
                              <a:lumMod val="75000"/>
                            </a:schemeClr>
                          </a:solidFill>
                          <a:latin typeface="Roboto Condensed" panose="02000000000000000000" pitchFamily="2" charset="0"/>
                          <a:ea typeface="Roboto Condensed" panose="02000000000000000000" pitchFamily="2" charset="0"/>
                        </a:rPr>
                        <a:t>2 862</a:t>
                      </a:r>
                      <a:endParaRPr lang="ru-RU" sz="2400" b="1" dirty="0">
                        <a:solidFill>
                          <a:schemeClr val="tx1">
                            <a:lumMod val="75000"/>
                          </a:schemeClr>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12700" cmpd="sng">
                      <a:noFill/>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ru-RU" sz="1600" b="1" dirty="0" smtClean="0">
                          <a:solidFill>
                            <a:srgbClr val="E46C0A"/>
                          </a:solidFill>
                          <a:latin typeface="Roboto Condensed" panose="02000000000000000000" pitchFamily="2" charset="0"/>
                          <a:ea typeface="Roboto Condensed" panose="02000000000000000000" pitchFamily="2" charset="0"/>
                        </a:rPr>
                        <a:t>+3,7%</a:t>
                      </a:r>
                      <a:endParaRPr lang="ru-RU" sz="1600" b="1" dirty="0">
                        <a:solidFill>
                          <a:srgbClr val="E46C0A"/>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12700" cmpd="sng">
                      <a:noFill/>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93614618"/>
                  </a:ext>
                </a:extLst>
              </a:tr>
              <a:tr h="370840">
                <a:tc>
                  <a:txBody>
                    <a:bodyPr/>
                    <a:lstStyle/>
                    <a:p>
                      <a:r>
                        <a:rPr lang="ru-RU" sz="1600" b="0" dirty="0">
                          <a:solidFill>
                            <a:schemeClr val="tx1">
                              <a:lumMod val="75000"/>
                            </a:schemeClr>
                          </a:solidFill>
                          <a:latin typeface="Roboto Condensed" panose="02000000000000000000" pitchFamily="2" charset="0"/>
                          <a:ea typeface="Roboto Condensed" panose="02000000000000000000" pitchFamily="2" charset="0"/>
                        </a:rPr>
                        <a:t>Налог на прибыль </a:t>
                      </a: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ru-RU" sz="2400" b="1" dirty="0" smtClean="0">
                          <a:solidFill>
                            <a:schemeClr val="tx1">
                              <a:lumMod val="75000"/>
                            </a:schemeClr>
                          </a:solidFill>
                          <a:latin typeface="Roboto Condensed" panose="02000000000000000000" pitchFamily="2" charset="0"/>
                          <a:ea typeface="Roboto Condensed" panose="02000000000000000000" pitchFamily="2" charset="0"/>
                        </a:rPr>
                        <a:t>2 167</a:t>
                      </a:r>
                      <a:endParaRPr lang="ru-RU" sz="2400" b="1" dirty="0">
                        <a:solidFill>
                          <a:schemeClr val="tx1">
                            <a:lumMod val="75000"/>
                          </a:schemeClr>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ru-RU" sz="1600" b="1" dirty="0" smtClean="0">
                          <a:solidFill>
                            <a:srgbClr val="E46C0A"/>
                          </a:solidFill>
                          <a:latin typeface="Roboto Condensed" panose="02000000000000000000" pitchFamily="2" charset="0"/>
                          <a:ea typeface="Roboto Condensed" panose="02000000000000000000" pitchFamily="2" charset="0"/>
                        </a:rPr>
                        <a:t>-14,8%</a:t>
                      </a:r>
                      <a:endParaRPr lang="ru-RU" sz="1600" b="1" dirty="0">
                        <a:solidFill>
                          <a:srgbClr val="E46C0A"/>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95273134"/>
                  </a:ext>
                </a:extLst>
              </a:tr>
              <a:tr h="370840">
                <a:tc>
                  <a:txBody>
                    <a:bodyPr/>
                    <a:lstStyle/>
                    <a:p>
                      <a:r>
                        <a:rPr lang="ru-RU" sz="1600" b="0" dirty="0">
                          <a:solidFill>
                            <a:schemeClr val="tx1">
                              <a:lumMod val="75000"/>
                            </a:schemeClr>
                          </a:solidFill>
                          <a:latin typeface="Roboto Condensed" panose="02000000000000000000" pitchFamily="2" charset="0"/>
                          <a:ea typeface="Roboto Condensed" panose="02000000000000000000" pitchFamily="2" charset="0"/>
                        </a:rPr>
                        <a:t>Имущественные налоги </a:t>
                      </a: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ru-RU" sz="2400" b="1" dirty="0" smtClean="0">
                          <a:solidFill>
                            <a:schemeClr val="tx1">
                              <a:lumMod val="75000"/>
                            </a:schemeClr>
                          </a:solidFill>
                          <a:latin typeface="Roboto Condensed" panose="02000000000000000000" pitchFamily="2" charset="0"/>
                          <a:ea typeface="Roboto Condensed" panose="02000000000000000000" pitchFamily="2" charset="0"/>
                        </a:rPr>
                        <a:t>845</a:t>
                      </a:r>
                      <a:endParaRPr lang="ru-RU" sz="2400" b="1" dirty="0">
                        <a:solidFill>
                          <a:schemeClr val="tx1">
                            <a:lumMod val="75000"/>
                          </a:schemeClr>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ru-RU" sz="1600" b="1" dirty="0" smtClean="0">
                          <a:solidFill>
                            <a:srgbClr val="E46C0A"/>
                          </a:solidFill>
                          <a:latin typeface="Roboto Condensed" panose="02000000000000000000" pitchFamily="2" charset="0"/>
                          <a:ea typeface="Roboto Condensed" panose="02000000000000000000" pitchFamily="2" charset="0"/>
                        </a:rPr>
                        <a:t>-5,5%</a:t>
                      </a:r>
                      <a:endParaRPr lang="ru-RU" sz="1600" b="1" dirty="0">
                        <a:solidFill>
                          <a:srgbClr val="E46C0A"/>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63252312"/>
                  </a:ext>
                </a:extLst>
              </a:tr>
              <a:tr h="370840">
                <a:tc>
                  <a:txBody>
                    <a:bodyPr/>
                    <a:lstStyle/>
                    <a:p>
                      <a:r>
                        <a:rPr lang="ru-RU" sz="1600" b="0" dirty="0">
                          <a:solidFill>
                            <a:schemeClr val="tx1">
                              <a:lumMod val="75000"/>
                            </a:schemeClr>
                          </a:solidFill>
                          <a:latin typeface="Roboto Condensed" panose="02000000000000000000" pitchFamily="2" charset="0"/>
                          <a:ea typeface="Roboto Condensed" panose="02000000000000000000" pitchFamily="2" charset="0"/>
                        </a:rPr>
                        <a:t>Акцизы</a:t>
                      </a: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ru-RU" sz="2400" b="1" dirty="0" smtClean="0">
                          <a:solidFill>
                            <a:schemeClr val="tx1">
                              <a:lumMod val="75000"/>
                            </a:schemeClr>
                          </a:solidFill>
                          <a:latin typeface="Roboto Condensed" panose="02000000000000000000" pitchFamily="2" charset="0"/>
                          <a:ea typeface="Roboto Condensed" panose="02000000000000000000" pitchFamily="2" charset="0"/>
                        </a:rPr>
                        <a:t>593</a:t>
                      </a:r>
                      <a:endParaRPr lang="ru-RU" sz="2400" b="1" dirty="0">
                        <a:solidFill>
                          <a:schemeClr val="tx1">
                            <a:lumMod val="75000"/>
                          </a:schemeClr>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ru-RU" sz="1600" b="1" dirty="0" smtClean="0">
                          <a:solidFill>
                            <a:srgbClr val="E46C0A"/>
                          </a:solidFill>
                          <a:latin typeface="Roboto Condensed" panose="02000000000000000000" pitchFamily="2" charset="0"/>
                          <a:ea typeface="Roboto Condensed" panose="02000000000000000000" pitchFamily="2" charset="0"/>
                        </a:rPr>
                        <a:t>+6,3%</a:t>
                      </a:r>
                      <a:endParaRPr lang="ru-RU" sz="1600" b="1" dirty="0">
                        <a:solidFill>
                          <a:srgbClr val="E46C0A"/>
                        </a:solidFill>
                        <a:latin typeface="Roboto Condensed" panose="02000000000000000000" pitchFamily="2" charset="0"/>
                        <a:ea typeface="Roboto Condensed" panose="02000000000000000000" pitchFamily="2" charset="0"/>
                      </a:endParaRPr>
                    </a:p>
                  </a:txBody>
                  <a:tcPr anchor="ctr">
                    <a:lnL w="12700" cmpd="sng">
                      <a:noFill/>
                    </a:lnL>
                    <a:lnR w="12700" cmpd="sng">
                      <a:noFill/>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93225173"/>
                  </a:ext>
                </a:extLst>
              </a:tr>
            </a:tbl>
          </a:graphicData>
        </a:graphic>
      </p:graphicFrame>
    </p:spTree>
    <p:extLst>
      <p:ext uri="{BB962C8B-B14F-4D97-AF65-F5344CB8AC3E}">
        <p14:creationId xmlns:p14="http://schemas.microsoft.com/office/powerpoint/2010/main" val="146223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НАЛОГ НА ПРИБЫЛЬ ОРГАНИЗАЦИЙ</a:t>
            </a:r>
            <a:r>
              <a:rPr lang="ru-RU" dirty="0">
                <a:solidFill>
                  <a:schemeClr val="tx1">
                    <a:lumMod val="75000"/>
                  </a:schemeClr>
                </a:solidFill>
                <a:latin typeface="Roboto Condensed" panose="02000000000000000000" pitchFamily="2" charset="0"/>
              </a:rPr>
              <a:t>, </a:t>
            </a:r>
            <a:r>
              <a:rPr lang="en-US" dirty="0">
                <a:solidFill>
                  <a:schemeClr val="tx1">
                    <a:lumMod val="75000"/>
                  </a:schemeClr>
                </a:solidFill>
                <a:latin typeface="Roboto Condensed" panose="02000000000000000000" pitchFamily="2" charset="0"/>
              </a:rPr>
              <a:t/>
            </a:r>
            <a:br>
              <a:rPr lang="en-US" dirty="0">
                <a:solidFill>
                  <a:schemeClr val="tx1">
                    <a:lumMod val="75000"/>
                  </a:schemeClr>
                </a:solidFill>
                <a:latin typeface="Roboto Condensed" panose="02000000000000000000" pitchFamily="2" charset="0"/>
              </a:rPr>
            </a:br>
            <a:r>
              <a:rPr lang="ru-RU" dirty="0">
                <a:solidFill>
                  <a:schemeClr val="tx1">
                    <a:lumMod val="75000"/>
                  </a:schemeClr>
                </a:solidFill>
                <a:latin typeface="Roboto Condensed" panose="02000000000000000000" pitchFamily="2" charset="0"/>
              </a:rPr>
              <a:t>МЛРД РУБ.</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45" name="Прямоугольник 44">
            <a:extLst>
              <a:ext uri="{FF2B5EF4-FFF2-40B4-BE49-F238E27FC236}">
                <a16:creationId xmlns="" xmlns:a16="http://schemas.microsoft.com/office/drawing/2014/main" id="{873146C3-90A5-43EF-9CFF-B7D95A3A66ED}"/>
              </a:ext>
            </a:extLst>
          </p:cNvPr>
          <p:cNvSpPr/>
          <p:nvPr/>
        </p:nvSpPr>
        <p:spPr>
          <a:xfrm>
            <a:off x="7711514" y="1139751"/>
            <a:ext cx="4289142" cy="923330"/>
          </a:xfrm>
          <a:prstGeom prst="rect">
            <a:avLst/>
          </a:prstGeom>
        </p:spPr>
        <p:txBody>
          <a:bodyPr wrap="square">
            <a:spAutoFit/>
          </a:bodyPr>
          <a:lstStyle/>
          <a:p>
            <a:r>
              <a:rPr lang="ru-RU" sz="1800" b="1" dirty="0">
                <a:solidFill>
                  <a:srgbClr val="57565A">
                    <a:lumMod val="75000"/>
                  </a:srgbClr>
                </a:solidFill>
                <a:latin typeface="Roboto Condensed" panose="02000000000000000000" pitchFamily="2" charset="0"/>
                <a:ea typeface="Roboto Condensed" panose="02000000000000000000" pitchFamily="2" charset="0"/>
              </a:rPr>
              <a:t>Исполнение параметров федерального бюджета за 9 месяцев 2020 года </a:t>
            </a: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по </a:t>
            </a:r>
            <a:r>
              <a:rPr lang="ru-RU" sz="1800" b="1" dirty="0">
                <a:solidFill>
                  <a:schemeClr val="tx1">
                    <a:lumMod val="75000"/>
                  </a:schemeClr>
                </a:solidFill>
                <a:latin typeface="Roboto Condensed" panose="02000000000000000000" pitchFamily="2" charset="0"/>
                <a:ea typeface="Roboto Condensed" panose="02000000000000000000" pitchFamily="2" charset="0"/>
              </a:rPr>
              <a:t>налогу </a:t>
            </a: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на </a:t>
            </a:r>
            <a:r>
              <a:rPr lang="ru-RU" sz="1800" b="1" dirty="0">
                <a:solidFill>
                  <a:schemeClr val="tx1">
                    <a:lumMod val="75000"/>
                  </a:schemeClr>
                </a:solidFill>
                <a:latin typeface="Roboto Condensed" panose="02000000000000000000" pitchFamily="2" charset="0"/>
                <a:ea typeface="Roboto Condensed" panose="02000000000000000000" pitchFamily="2" charset="0"/>
              </a:rPr>
              <a:t>прибыль организаций</a:t>
            </a:r>
            <a:endParaRPr lang="ru-RU" sz="1800" dirty="0">
              <a:solidFill>
                <a:schemeClr val="tx1">
                  <a:lumMod val="75000"/>
                </a:schemeClr>
              </a:solidFill>
              <a:latin typeface="Roboto Condensed" panose="02000000000000000000" pitchFamily="2" charset="0"/>
              <a:ea typeface="Roboto Condensed" panose="02000000000000000000" pitchFamily="2" charset="0"/>
            </a:endParaRPr>
          </a:p>
        </p:txBody>
      </p:sp>
      <p:graphicFrame>
        <p:nvGraphicFramePr>
          <p:cNvPr id="47" name="Диаграмма 46">
            <a:extLst>
              <a:ext uri="{FF2B5EF4-FFF2-40B4-BE49-F238E27FC236}">
                <a16:creationId xmlns="" xmlns:a16="http://schemas.microsoft.com/office/drawing/2014/main" id="{F6231C98-7760-4D8B-9700-873450E31C67}"/>
              </a:ext>
            </a:extLst>
          </p:cNvPr>
          <p:cNvGraphicFramePr/>
          <p:nvPr>
            <p:extLst/>
          </p:nvPr>
        </p:nvGraphicFramePr>
        <p:xfrm>
          <a:off x="-1" y="1124744"/>
          <a:ext cx="7448161" cy="5470632"/>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 xmlns:a16="http://schemas.microsoft.com/office/drawing/2014/main" id="{1F0BACAF-2A4F-45E5-BBF4-EEA7C9EB11AE}"/>
              </a:ext>
            </a:extLst>
          </p:cNvPr>
          <p:cNvSpPr txBox="1"/>
          <p:nvPr/>
        </p:nvSpPr>
        <p:spPr bwMode="auto">
          <a:xfrm>
            <a:off x="2097053" y="3207125"/>
            <a:ext cx="1129460"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-10,7%</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49" name="TextBox 48">
            <a:extLst>
              <a:ext uri="{FF2B5EF4-FFF2-40B4-BE49-F238E27FC236}">
                <a16:creationId xmlns="" xmlns:a16="http://schemas.microsoft.com/office/drawing/2014/main" id="{7BEB10B3-7F32-47A8-833D-F53A4F799D01}"/>
              </a:ext>
            </a:extLst>
          </p:cNvPr>
          <p:cNvSpPr txBox="1"/>
          <p:nvPr/>
        </p:nvSpPr>
        <p:spPr bwMode="auto">
          <a:xfrm>
            <a:off x="4439816" y="4752426"/>
            <a:ext cx="1129459"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-14,8%</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0" name="TextBox 49">
            <a:extLst>
              <a:ext uri="{FF2B5EF4-FFF2-40B4-BE49-F238E27FC236}">
                <a16:creationId xmlns="" xmlns:a16="http://schemas.microsoft.com/office/drawing/2014/main" id="{05D9D7E5-F127-445E-8826-70A30EF21877}"/>
              </a:ext>
            </a:extLst>
          </p:cNvPr>
          <p:cNvSpPr txBox="1"/>
          <p:nvPr/>
        </p:nvSpPr>
        <p:spPr bwMode="auto">
          <a:xfrm>
            <a:off x="5978556" y="1601416"/>
            <a:ext cx="765356" cy="650657"/>
          </a:xfrm>
          <a:prstGeom prst="rect">
            <a:avLst/>
          </a:prstGeom>
        </p:spPr>
        <p:txBody>
          <a:bodyPr wrap="none" lIns="104105" tIns="52052" rIns="104105" bIns="52052" anchor="ctr">
            <a:normAutofit/>
          </a:bodyPr>
          <a:lstStyle/>
          <a:p>
            <a:pPr algn="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-13,7%</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9" name="TextBox 58">
            <a:extLst>
              <a:ext uri="{FF2B5EF4-FFF2-40B4-BE49-F238E27FC236}">
                <a16:creationId xmlns="" xmlns:a16="http://schemas.microsoft.com/office/drawing/2014/main" id="{AEABBCAB-97EE-4A54-B9D1-A165DEC9DD7C}"/>
              </a:ext>
            </a:extLst>
          </p:cNvPr>
          <p:cNvSpPr txBox="1"/>
          <p:nvPr/>
        </p:nvSpPr>
        <p:spPr bwMode="auto">
          <a:xfrm>
            <a:off x="263352" y="2858865"/>
            <a:ext cx="889279" cy="593508"/>
          </a:xfrm>
          <a:prstGeom prst="rect">
            <a:avLst/>
          </a:prstGeom>
        </p:spPr>
        <p:txBody>
          <a:bodyPr wrap="none" lIns="103852" tIns="51926" rIns="103852" bIns="51926" anchor="ctr">
            <a:norm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ФБ</a:t>
            </a:r>
          </a:p>
        </p:txBody>
      </p:sp>
      <p:sp>
        <p:nvSpPr>
          <p:cNvPr id="60" name="TextBox 59">
            <a:extLst>
              <a:ext uri="{FF2B5EF4-FFF2-40B4-BE49-F238E27FC236}">
                <a16:creationId xmlns="" xmlns:a16="http://schemas.microsoft.com/office/drawing/2014/main" id="{15B7B24A-0E8D-48DA-9F4E-5D961EC2BFC6}"/>
              </a:ext>
            </a:extLst>
          </p:cNvPr>
          <p:cNvSpPr txBox="1"/>
          <p:nvPr/>
        </p:nvSpPr>
        <p:spPr bwMode="auto">
          <a:xfrm>
            <a:off x="263352" y="4455672"/>
            <a:ext cx="889279" cy="593508"/>
          </a:xfrm>
          <a:prstGeom prst="rect">
            <a:avLst/>
          </a:prstGeom>
        </p:spPr>
        <p:txBody>
          <a:bodyPr wrap="none" lIns="103852" tIns="51926" rIns="103852" bIns="51926" anchor="ctr">
            <a:norm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КБС РФ</a:t>
            </a:r>
          </a:p>
        </p:txBody>
      </p:sp>
      <p:sp>
        <p:nvSpPr>
          <p:cNvPr id="62" name="TextBox 61">
            <a:extLst>
              <a:ext uri="{FF2B5EF4-FFF2-40B4-BE49-F238E27FC236}">
                <a16:creationId xmlns="" xmlns:a16="http://schemas.microsoft.com/office/drawing/2014/main" id="{2F626497-7CA6-4F5E-8B1D-2E946C173944}"/>
              </a:ext>
            </a:extLst>
          </p:cNvPr>
          <p:cNvSpPr txBox="1"/>
          <p:nvPr/>
        </p:nvSpPr>
        <p:spPr bwMode="auto">
          <a:xfrm>
            <a:off x="263352" y="1299954"/>
            <a:ext cx="889279" cy="593508"/>
          </a:xfrm>
          <a:prstGeom prst="rect">
            <a:avLst/>
          </a:prstGeom>
        </p:spPr>
        <p:txBody>
          <a:bodyPr wrap="none" lIns="103852" tIns="51926" rIns="103852" bIns="51926" anchor="ctr">
            <a:norm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КБ РФ</a:t>
            </a:r>
          </a:p>
        </p:txBody>
      </p:sp>
      <p:graphicFrame>
        <p:nvGraphicFramePr>
          <p:cNvPr id="64" name="Диаграмма 63">
            <a:extLst>
              <a:ext uri="{FF2B5EF4-FFF2-40B4-BE49-F238E27FC236}">
                <a16:creationId xmlns="" xmlns:a16="http://schemas.microsoft.com/office/drawing/2014/main" id="{6121D408-50FF-4796-8349-ACF121F2E4EB}"/>
              </a:ext>
            </a:extLst>
          </p:cNvPr>
          <p:cNvGraphicFramePr/>
          <p:nvPr>
            <p:extLst>
              <p:ext uri="{D42A27DB-BD31-4B8C-83A1-F6EECF244321}">
                <p14:modId xmlns:p14="http://schemas.microsoft.com/office/powerpoint/2010/main" val="585611821"/>
              </p:ext>
            </p:extLst>
          </p:nvPr>
        </p:nvGraphicFramePr>
        <p:xfrm>
          <a:off x="7608169" y="2786819"/>
          <a:ext cx="4392487" cy="3922460"/>
        </p:xfrm>
        <a:graphic>
          <a:graphicData uri="http://schemas.openxmlformats.org/drawingml/2006/chart">
            <c:chart xmlns:c="http://schemas.openxmlformats.org/drawingml/2006/chart" xmlns:r="http://schemas.openxmlformats.org/officeDocument/2006/relationships" r:id="rId4"/>
          </a:graphicData>
        </a:graphic>
      </p:graphicFrame>
      <p:cxnSp>
        <p:nvCxnSpPr>
          <p:cNvPr id="65" name="Прямая соединительная линия 64">
            <a:extLst>
              <a:ext uri="{FF2B5EF4-FFF2-40B4-BE49-F238E27FC236}">
                <a16:creationId xmlns="" xmlns:a16="http://schemas.microsoft.com/office/drawing/2014/main" id="{B59A4FAB-2E45-40CE-BA8E-7FE4051602E2}"/>
              </a:ext>
            </a:extLst>
          </p:cNvPr>
          <p:cNvCxnSpPr>
            <a:cxnSpLocks/>
          </p:cNvCxnSpPr>
          <p:nvPr/>
        </p:nvCxnSpPr>
        <p:spPr>
          <a:xfrm>
            <a:off x="7608169" y="1601416"/>
            <a:ext cx="0" cy="52565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736025" y="2058184"/>
            <a:ext cx="914400" cy="914400"/>
          </a:xfrm>
          <a:prstGeom prst="rect">
            <a:avLst/>
          </a:prstGeom>
        </p:spPr>
        <p:txBody>
          <a:bodyPr wrap="none" lIns="104306" tIns="52153" rIns="104306" bIns="52153" anchor="ctr">
            <a:normAutofit/>
          </a:bodyPr>
          <a:lstStyle/>
          <a:p>
            <a:pPr defTabSz="1043056">
              <a:defRPr/>
            </a:pPr>
            <a:r>
              <a:rPr lang="ru-RU" sz="2800" dirty="0" smtClean="0">
                <a:solidFill>
                  <a:srgbClr val="E46C0A"/>
                </a:solidFill>
                <a:latin typeface="Roboto Condensed" panose="020B0604020202020204" charset="0"/>
                <a:ea typeface="Roboto Condensed" panose="020B0604020202020204" charset="0"/>
                <a:cs typeface="+mj-cs"/>
              </a:rPr>
              <a:t>+</a:t>
            </a:r>
            <a:r>
              <a:rPr lang="ru-RU" sz="3200" dirty="0" smtClean="0">
                <a:solidFill>
                  <a:srgbClr val="E46C0A"/>
                </a:solidFill>
                <a:latin typeface="Roboto Condensed" panose="020B0604020202020204" charset="0"/>
                <a:ea typeface="Roboto Condensed" panose="020B0604020202020204" charset="0"/>
                <a:cs typeface="+mj-cs"/>
              </a:rPr>
              <a:t>20,1</a:t>
            </a:r>
            <a:r>
              <a:rPr lang="ru-RU" dirty="0" smtClean="0">
                <a:solidFill>
                  <a:srgbClr val="E46C0A"/>
                </a:solidFill>
                <a:latin typeface="Roboto Condensed" panose="020B0604020202020204" charset="0"/>
                <a:ea typeface="Roboto Condensed" panose="020B0604020202020204" charset="0"/>
                <a:cs typeface="+mj-cs"/>
              </a:rPr>
              <a:t>млрд </a:t>
            </a:r>
            <a:r>
              <a:rPr lang="ru-RU" dirty="0">
                <a:solidFill>
                  <a:srgbClr val="E46C0A"/>
                </a:solidFill>
                <a:latin typeface="Roboto Condensed" panose="020B0604020202020204" charset="0"/>
                <a:ea typeface="Roboto Condensed" panose="020B0604020202020204" charset="0"/>
                <a:cs typeface="+mj-cs"/>
              </a:rPr>
              <a:t>руб. </a:t>
            </a:r>
          </a:p>
        </p:txBody>
      </p:sp>
      <p:cxnSp>
        <p:nvCxnSpPr>
          <p:cNvPr id="51" name="Прямая соединительная линия 50"/>
          <p:cNvCxnSpPr/>
          <p:nvPr/>
        </p:nvCxnSpPr>
        <p:spPr>
          <a:xfrm flipV="1">
            <a:off x="9746301" y="2801275"/>
            <a:ext cx="273050" cy="382588"/>
          </a:xfrm>
          <a:prstGeom prst="line">
            <a:avLst/>
          </a:prstGeom>
          <a:ln>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10020187" y="2802007"/>
            <a:ext cx="1980469" cy="0"/>
          </a:xfrm>
          <a:prstGeom prst="line">
            <a:avLst/>
          </a:prstGeom>
          <a:ln>
            <a:solidFill>
              <a:srgbClr val="E46C0A"/>
            </a:solidFill>
          </a:ln>
        </p:spPr>
        <p:style>
          <a:lnRef idx="1">
            <a:schemeClr val="accent1"/>
          </a:lnRef>
          <a:fillRef idx="0">
            <a:schemeClr val="accent1"/>
          </a:fillRef>
          <a:effectRef idx="0">
            <a:schemeClr val="accent1"/>
          </a:effectRef>
          <a:fontRef idx="minor">
            <a:schemeClr val="tx1"/>
          </a:fontRef>
        </p:style>
      </p:cxnSp>
      <p:sp>
        <p:nvSpPr>
          <p:cNvPr id="53" name="Равнобедренный треугольник 52"/>
          <p:cNvSpPr/>
          <p:nvPr/>
        </p:nvSpPr>
        <p:spPr>
          <a:xfrm rot="10800000">
            <a:off x="9588388" y="3031462"/>
            <a:ext cx="431800" cy="468000"/>
          </a:xfrm>
          <a:prstGeom prst="triangl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extLst>
      <p:ext uri="{BB962C8B-B14F-4D97-AF65-F5344CB8AC3E}">
        <p14:creationId xmlns:p14="http://schemas.microsoft.com/office/powerpoint/2010/main" val="3413300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Диаграмма 45">
            <a:extLst>
              <a:ext uri="{FF2B5EF4-FFF2-40B4-BE49-F238E27FC236}">
                <a16:creationId xmlns:a16="http://schemas.microsoft.com/office/drawing/2014/main" xmlns="" id="{F6231C98-7760-4D8B-9700-873450E31C67}"/>
              </a:ext>
            </a:extLst>
          </p:cNvPr>
          <p:cNvGraphicFramePr/>
          <p:nvPr>
            <p:extLst/>
          </p:nvPr>
        </p:nvGraphicFramePr>
        <p:xfrm>
          <a:off x="0" y="1124744"/>
          <a:ext cx="7014166" cy="5470632"/>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НАЛОГ НА ДОБАВЛЕННУЮ СТОИМОСТЬ</a:t>
            </a:r>
            <a:r>
              <a:rPr lang="ru-RU" dirty="0">
                <a:solidFill>
                  <a:schemeClr val="tx1">
                    <a:lumMod val="75000"/>
                  </a:schemeClr>
                </a:solidFill>
                <a:latin typeface="Roboto Condensed" panose="02000000000000000000" pitchFamily="2" charset="0"/>
              </a:rPr>
              <a:t>, </a:t>
            </a:r>
            <a:r>
              <a:rPr lang="en-US" dirty="0">
                <a:solidFill>
                  <a:schemeClr val="tx1">
                    <a:lumMod val="75000"/>
                  </a:schemeClr>
                </a:solidFill>
                <a:latin typeface="Roboto Condensed" panose="02000000000000000000" pitchFamily="2" charset="0"/>
              </a:rPr>
              <a:t/>
            </a:r>
            <a:br>
              <a:rPr lang="en-US" dirty="0">
                <a:solidFill>
                  <a:schemeClr val="tx1">
                    <a:lumMod val="75000"/>
                  </a:schemeClr>
                </a:solidFill>
                <a:latin typeface="Roboto Condensed" panose="02000000000000000000" pitchFamily="2" charset="0"/>
              </a:rPr>
            </a:br>
            <a:r>
              <a:rPr lang="ru-RU" dirty="0">
                <a:solidFill>
                  <a:schemeClr val="tx1">
                    <a:lumMod val="75000"/>
                  </a:schemeClr>
                </a:solidFill>
                <a:latin typeface="Roboto Condensed" panose="02000000000000000000" pitchFamily="2" charset="0"/>
              </a:rPr>
              <a:t>МЛРД РУБ.</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sp>
        <p:nvSpPr>
          <p:cNvPr id="45" name="Прямоугольник 44">
            <a:extLst>
              <a:ext uri="{FF2B5EF4-FFF2-40B4-BE49-F238E27FC236}">
                <a16:creationId xmlns="" xmlns:a16="http://schemas.microsoft.com/office/drawing/2014/main" id="{873146C3-90A5-43EF-9CFF-B7D95A3A66ED}"/>
              </a:ext>
            </a:extLst>
          </p:cNvPr>
          <p:cNvSpPr/>
          <p:nvPr/>
        </p:nvSpPr>
        <p:spPr>
          <a:xfrm>
            <a:off x="7887912" y="542117"/>
            <a:ext cx="3989827" cy="1477328"/>
          </a:xfrm>
          <a:prstGeom prst="rect">
            <a:avLst/>
          </a:prstGeom>
        </p:spPr>
        <p:txBody>
          <a:bodyPr wrap="square">
            <a:spAutoFit/>
          </a:bodyPr>
          <a:lstStyle/>
          <a:p>
            <a:r>
              <a:rPr lang="ru-RU" sz="1800" b="1" dirty="0">
                <a:solidFill>
                  <a:srgbClr val="57565A">
                    <a:lumMod val="75000"/>
                  </a:srgbClr>
                </a:solidFill>
                <a:latin typeface="Roboto Condensed" panose="02000000000000000000" pitchFamily="2" charset="0"/>
                <a:ea typeface="Roboto Condensed" panose="02000000000000000000" pitchFamily="2" charset="0"/>
              </a:rPr>
              <a:t>Исполнение параметров федерального бюджета за 9 месяцев 2020 года </a:t>
            </a:r>
            <a:r>
              <a:rPr lang="ru-RU" sz="1800" b="1" dirty="0" smtClean="0">
                <a:solidFill>
                  <a:schemeClr val="tx1">
                    <a:lumMod val="75000"/>
                  </a:schemeClr>
                </a:solidFill>
                <a:latin typeface="Roboto Condensed" panose="02000000000000000000" pitchFamily="2" charset="0"/>
                <a:ea typeface="Roboto Condensed" panose="02000000000000000000" pitchFamily="2" charset="0"/>
              </a:rPr>
              <a:t>по </a:t>
            </a:r>
            <a:r>
              <a:rPr lang="ru-RU" sz="1800" b="1" dirty="0">
                <a:solidFill>
                  <a:schemeClr val="tx1">
                    <a:lumMod val="75000"/>
                  </a:schemeClr>
                </a:solidFill>
                <a:latin typeface="Roboto Condensed" panose="02000000000000000000" pitchFamily="2" charset="0"/>
                <a:ea typeface="Roboto Condensed" panose="02000000000000000000" pitchFamily="2" charset="0"/>
              </a:rPr>
              <a:t>налогу на добавленную стоимость  на товары (работы, услуги), реализуемые на территории Российской Федерации</a:t>
            </a:r>
          </a:p>
        </p:txBody>
      </p:sp>
      <p:sp>
        <p:nvSpPr>
          <p:cNvPr id="49" name="TextBox 48">
            <a:extLst>
              <a:ext uri="{FF2B5EF4-FFF2-40B4-BE49-F238E27FC236}">
                <a16:creationId xmlns="" xmlns:a16="http://schemas.microsoft.com/office/drawing/2014/main" id="{7BEB10B3-7F32-47A8-833D-F53A4F799D01}"/>
              </a:ext>
            </a:extLst>
          </p:cNvPr>
          <p:cNvSpPr txBox="1"/>
          <p:nvPr/>
        </p:nvSpPr>
        <p:spPr bwMode="auto">
          <a:xfrm>
            <a:off x="4730704" y="4220932"/>
            <a:ext cx="1129459" cy="650657"/>
          </a:xfrm>
          <a:prstGeom prst="rect">
            <a:avLst/>
          </a:prstGeom>
        </p:spPr>
        <p:txBody>
          <a:bodyPr wrap="none" lIns="104105" tIns="52052" rIns="104105" bIns="52052" anchor="ctr">
            <a:normAutofit/>
          </a:bodyPr>
          <a:lstStyle/>
          <a:p>
            <a:pPr defTabSz="1041034">
              <a:defRPr/>
            </a:pPr>
            <a:r>
              <a:rPr lang="ru-RU" b="1" dirty="0">
                <a:solidFill>
                  <a:srgbClr val="F79646">
                    <a:lumMod val="75000"/>
                  </a:srgbClr>
                </a:solidFill>
                <a:latin typeface="Roboto Condensed" panose="02000000000000000000" pitchFamily="2" charset="0"/>
                <a:ea typeface="Roboto Condensed" panose="02000000000000000000" pitchFamily="2" charset="0"/>
              </a:rPr>
              <a:t> </a:t>
            </a:r>
            <a:r>
              <a:rPr lang="ru-RU" b="1" dirty="0" smtClean="0">
                <a:solidFill>
                  <a:srgbClr val="F79646">
                    <a:lumMod val="75000"/>
                  </a:srgbClr>
                </a:solidFill>
                <a:latin typeface="Roboto Condensed" panose="02000000000000000000" pitchFamily="2" charset="0"/>
                <a:ea typeface="Roboto Condensed" panose="02000000000000000000" pitchFamily="2" charset="0"/>
              </a:rPr>
              <a:t>-1,6%</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0" name="TextBox 49">
            <a:extLst>
              <a:ext uri="{FF2B5EF4-FFF2-40B4-BE49-F238E27FC236}">
                <a16:creationId xmlns="" xmlns:a16="http://schemas.microsoft.com/office/drawing/2014/main" id="{05D9D7E5-F127-445E-8826-70A30EF21877}"/>
              </a:ext>
            </a:extLst>
          </p:cNvPr>
          <p:cNvSpPr txBox="1"/>
          <p:nvPr/>
        </p:nvSpPr>
        <p:spPr bwMode="auto">
          <a:xfrm>
            <a:off x="5860163" y="1668489"/>
            <a:ext cx="940676"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-5,0%</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9" name="TextBox 58">
            <a:extLst>
              <a:ext uri="{FF2B5EF4-FFF2-40B4-BE49-F238E27FC236}">
                <a16:creationId xmlns="" xmlns:a16="http://schemas.microsoft.com/office/drawing/2014/main" id="{AEABBCAB-97EE-4A54-B9D1-A165DEC9DD7C}"/>
              </a:ext>
            </a:extLst>
          </p:cNvPr>
          <p:cNvSpPr txBox="1"/>
          <p:nvPr/>
        </p:nvSpPr>
        <p:spPr bwMode="auto">
          <a:xfrm>
            <a:off x="265386" y="3735592"/>
            <a:ext cx="1869629" cy="593508"/>
          </a:xfrm>
          <a:prstGeom prst="rect">
            <a:avLst/>
          </a:prstGeom>
        </p:spPr>
        <p:txBody>
          <a:bodyPr wrap="none" lIns="103852" tIns="51926" rIns="103852" bIns="51926" anchor="ctr">
            <a:normAutofit/>
          </a:bodyPr>
          <a:lstStyle/>
          <a:p>
            <a:pPr algn="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ВОЗМЕЩЕНИЕ</a:t>
            </a:r>
            <a:r>
              <a:rPr lang="en-US" sz="1600" b="1" dirty="0">
                <a:solidFill>
                  <a:schemeClr val="tx1">
                    <a:lumMod val="75000"/>
                  </a:schemeClr>
                </a:solidFill>
                <a:latin typeface="Roboto Condensed" panose="02000000000000000000" pitchFamily="2" charset="0"/>
                <a:ea typeface="Roboto Condensed" panose="02000000000000000000" pitchFamily="2" charset="0"/>
              </a:rPr>
              <a:t> </a:t>
            </a:r>
            <a:r>
              <a:rPr lang="ru-RU" sz="1600" b="1" dirty="0">
                <a:solidFill>
                  <a:schemeClr val="tx1">
                    <a:lumMod val="75000"/>
                  </a:schemeClr>
                </a:solidFill>
                <a:latin typeface="Roboto Condensed" panose="02000000000000000000" pitchFamily="2" charset="0"/>
                <a:ea typeface="Roboto Condensed" panose="02000000000000000000" pitchFamily="2" charset="0"/>
              </a:rPr>
              <a:t>НДС</a:t>
            </a:r>
          </a:p>
        </p:txBody>
      </p:sp>
      <p:sp>
        <p:nvSpPr>
          <p:cNvPr id="62" name="TextBox 61">
            <a:extLst>
              <a:ext uri="{FF2B5EF4-FFF2-40B4-BE49-F238E27FC236}">
                <a16:creationId xmlns="" xmlns:a16="http://schemas.microsoft.com/office/drawing/2014/main" id="{2F626497-7CA6-4F5E-8B1D-2E946C173944}"/>
              </a:ext>
            </a:extLst>
          </p:cNvPr>
          <p:cNvSpPr txBox="1"/>
          <p:nvPr/>
        </p:nvSpPr>
        <p:spPr bwMode="auto">
          <a:xfrm>
            <a:off x="276730" y="1400310"/>
            <a:ext cx="1854260" cy="593508"/>
          </a:xfrm>
          <a:prstGeom prst="rect">
            <a:avLst/>
          </a:prstGeom>
        </p:spPr>
        <p:txBody>
          <a:bodyPr wrap="none" lIns="103852" tIns="51926" rIns="103852" bIns="51926" anchor="ctr">
            <a:normAutofit/>
          </a:bodyPr>
          <a:lstStyle/>
          <a:p>
            <a:pPr algn="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ПОСТУПЛЕНИЕ</a:t>
            </a:r>
            <a:r>
              <a:rPr lang="en-US" sz="1600" b="1" dirty="0">
                <a:solidFill>
                  <a:schemeClr val="tx1">
                    <a:lumMod val="75000"/>
                  </a:schemeClr>
                </a:solidFill>
                <a:latin typeface="Roboto Condensed" panose="02000000000000000000" pitchFamily="2" charset="0"/>
                <a:ea typeface="Roboto Condensed" panose="02000000000000000000" pitchFamily="2" charset="0"/>
              </a:rPr>
              <a:t> </a:t>
            </a:r>
            <a:r>
              <a:rPr lang="ru-RU" sz="1600" b="1" dirty="0">
                <a:solidFill>
                  <a:schemeClr val="tx1">
                    <a:lumMod val="75000"/>
                  </a:schemeClr>
                </a:solidFill>
                <a:latin typeface="Roboto Condensed" panose="02000000000000000000" pitchFamily="2" charset="0"/>
                <a:ea typeface="Roboto Condensed" panose="02000000000000000000" pitchFamily="2" charset="0"/>
              </a:rPr>
              <a:t>НДС</a:t>
            </a:r>
          </a:p>
        </p:txBody>
      </p:sp>
      <p:graphicFrame>
        <p:nvGraphicFramePr>
          <p:cNvPr id="64" name="Диаграмма 63">
            <a:extLst>
              <a:ext uri="{FF2B5EF4-FFF2-40B4-BE49-F238E27FC236}">
                <a16:creationId xmlns="" xmlns:a16="http://schemas.microsoft.com/office/drawing/2014/main" id="{6121D408-50FF-4796-8349-ACF121F2E4EB}"/>
              </a:ext>
            </a:extLst>
          </p:cNvPr>
          <p:cNvGraphicFramePr/>
          <p:nvPr>
            <p:extLst>
              <p:ext uri="{D42A27DB-BD31-4B8C-83A1-F6EECF244321}">
                <p14:modId xmlns:p14="http://schemas.microsoft.com/office/powerpoint/2010/main" val="408077039"/>
              </p:ext>
            </p:extLst>
          </p:nvPr>
        </p:nvGraphicFramePr>
        <p:xfrm>
          <a:off x="7608169" y="2779209"/>
          <a:ext cx="4392487" cy="3922460"/>
        </p:xfrm>
        <a:graphic>
          <a:graphicData uri="http://schemas.openxmlformats.org/drawingml/2006/chart">
            <c:chart xmlns:c="http://schemas.openxmlformats.org/drawingml/2006/chart" xmlns:r="http://schemas.openxmlformats.org/officeDocument/2006/relationships" r:id="rId4"/>
          </a:graphicData>
        </a:graphic>
      </p:graphicFrame>
      <p:cxnSp>
        <p:nvCxnSpPr>
          <p:cNvPr id="65" name="Прямая соединительная линия 64">
            <a:extLst>
              <a:ext uri="{FF2B5EF4-FFF2-40B4-BE49-F238E27FC236}">
                <a16:creationId xmlns="" xmlns:a16="http://schemas.microsoft.com/office/drawing/2014/main" id="{B59A4FAB-2E45-40CE-BA8E-7FE4051602E2}"/>
              </a:ext>
            </a:extLst>
          </p:cNvPr>
          <p:cNvCxnSpPr>
            <a:cxnSpLocks/>
          </p:cNvCxnSpPr>
          <p:nvPr/>
        </p:nvCxnSpPr>
        <p:spPr>
          <a:xfrm>
            <a:off x="7608169" y="1601416"/>
            <a:ext cx="0" cy="52565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736025" y="2058184"/>
            <a:ext cx="914400" cy="914400"/>
          </a:xfrm>
          <a:prstGeom prst="rect">
            <a:avLst/>
          </a:prstGeom>
        </p:spPr>
        <p:txBody>
          <a:bodyPr wrap="none" lIns="104306" tIns="52153" rIns="104306" bIns="52153" anchor="ctr">
            <a:normAutofit/>
          </a:bodyPr>
          <a:lstStyle/>
          <a:p>
            <a:pPr defTabSz="1043056">
              <a:defRPr/>
            </a:pPr>
            <a:r>
              <a:rPr lang="ru-RU" sz="2800" dirty="0" smtClean="0">
                <a:solidFill>
                  <a:srgbClr val="E46C0A"/>
                </a:solidFill>
                <a:latin typeface="Roboto Condensed" panose="020B0604020202020204" charset="0"/>
                <a:ea typeface="Roboto Condensed" panose="020B0604020202020204" charset="0"/>
                <a:cs typeface="+mj-cs"/>
              </a:rPr>
              <a:t>+</a:t>
            </a:r>
            <a:r>
              <a:rPr lang="ru-RU" sz="3200" dirty="0" smtClean="0">
                <a:solidFill>
                  <a:srgbClr val="E46C0A"/>
                </a:solidFill>
                <a:latin typeface="Roboto Condensed" panose="020B0604020202020204" charset="0"/>
                <a:ea typeface="Roboto Condensed" panose="020B0604020202020204" charset="0"/>
                <a:cs typeface="+mj-cs"/>
              </a:rPr>
              <a:t>30,4</a:t>
            </a:r>
            <a:r>
              <a:rPr lang="ru-RU" dirty="0" smtClean="0">
                <a:solidFill>
                  <a:srgbClr val="E46C0A"/>
                </a:solidFill>
                <a:latin typeface="Roboto Condensed" panose="020B0604020202020204" charset="0"/>
                <a:ea typeface="Roboto Condensed" panose="020B0604020202020204" charset="0"/>
                <a:cs typeface="+mj-cs"/>
              </a:rPr>
              <a:t>млрд </a:t>
            </a:r>
            <a:r>
              <a:rPr lang="ru-RU" dirty="0">
                <a:solidFill>
                  <a:srgbClr val="E46C0A"/>
                </a:solidFill>
                <a:latin typeface="Roboto Condensed" panose="020B0604020202020204" charset="0"/>
                <a:ea typeface="Roboto Condensed" panose="020B0604020202020204" charset="0"/>
                <a:cs typeface="+mj-cs"/>
              </a:rPr>
              <a:t>руб. </a:t>
            </a:r>
          </a:p>
        </p:txBody>
      </p:sp>
      <p:cxnSp>
        <p:nvCxnSpPr>
          <p:cNvPr id="48" name="Прямая соединительная линия 47"/>
          <p:cNvCxnSpPr/>
          <p:nvPr/>
        </p:nvCxnSpPr>
        <p:spPr>
          <a:xfrm flipV="1">
            <a:off x="9746301" y="2801275"/>
            <a:ext cx="273050" cy="382588"/>
          </a:xfrm>
          <a:prstGeom prst="line">
            <a:avLst/>
          </a:prstGeom>
          <a:ln>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0020187" y="2802007"/>
            <a:ext cx="1980469" cy="0"/>
          </a:xfrm>
          <a:prstGeom prst="line">
            <a:avLst/>
          </a:prstGeom>
          <a:ln>
            <a:solidFill>
              <a:srgbClr val="E46C0A"/>
            </a:solidFill>
          </a:ln>
        </p:spPr>
        <p:style>
          <a:lnRef idx="1">
            <a:schemeClr val="accent1"/>
          </a:lnRef>
          <a:fillRef idx="0">
            <a:schemeClr val="accent1"/>
          </a:fillRef>
          <a:effectRef idx="0">
            <a:schemeClr val="accent1"/>
          </a:effectRef>
          <a:fontRef idx="minor">
            <a:schemeClr val="tx1"/>
          </a:fontRef>
        </p:style>
      </p:cxnSp>
      <p:sp>
        <p:nvSpPr>
          <p:cNvPr id="52" name="Равнобедренный треугольник 51"/>
          <p:cNvSpPr/>
          <p:nvPr/>
        </p:nvSpPr>
        <p:spPr>
          <a:xfrm rot="10800000">
            <a:off x="9588388" y="3031462"/>
            <a:ext cx="431800" cy="468000"/>
          </a:xfrm>
          <a:prstGeom prst="triangl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extLst>
      <p:ext uri="{BB962C8B-B14F-4D97-AF65-F5344CB8AC3E}">
        <p14:creationId xmlns:p14="http://schemas.microsoft.com/office/powerpoint/2010/main" val="403789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255A48-2E46-447F-98DA-0E287025F3FD}"/>
              </a:ext>
            </a:extLst>
          </p:cNvPr>
          <p:cNvSpPr/>
          <p:nvPr/>
        </p:nvSpPr>
        <p:spPr>
          <a:xfrm>
            <a:off x="0" y="0"/>
            <a:ext cx="1235460" cy="1235460"/>
          </a:xfrm>
          <a:prstGeom prst="rect">
            <a:avLst/>
          </a:prstGeom>
          <a:solidFill>
            <a:srgbClr val="231A6F"/>
          </a:solidFill>
          <a:ln w="19307"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Subtitle 2">
            <a:extLst>
              <a:ext uri="{FF2B5EF4-FFF2-40B4-BE49-F238E27FC236}">
                <a16:creationId xmlns="" xmlns:a16="http://schemas.microsoft.com/office/drawing/2014/main" id="{51A55428-D23F-4777-96FE-D91E0B26310D}"/>
              </a:ext>
            </a:extLst>
          </p:cNvPr>
          <p:cNvSpPr txBox="1">
            <a:spLocks/>
          </p:cNvSpPr>
          <p:nvPr/>
        </p:nvSpPr>
        <p:spPr>
          <a:xfrm>
            <a:off x="1595500" y="0"/>
            <a:ext cx="9865096" cy="1235459"/>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tabLst>
                <a:tab pos="342900" algn="l"/>
              </a:tabLst>
            </a:pPr>
            <a:r>
              <a:rPr lang="ru-RU" b="1" dirty="0">
                <a:solidFill>
                  <a:schemeClr val="tx1">
                    <a:lumMod val="75000"/>
                  </a:schemeClr>
                </a:solidFill>
                <a:latin typeface="Roboto Condensed" panose="02000000000000000000" pitchFamily="2" charset="0"/>
              </a:rPr>
              <a:t>НАЛОГ НА ДОХОДЫ ФИЗИЧЕСКИХ ЛИЦ</a:t>
            </a:r>
            <a:r>
              <a:rPr lang="ru-RU" dirty="0">
                <a:solidFill>
                  <a:schemeClr val="tx1">
                    <a:lumMod val="75000"/>
                  </a:schemeClr>
                </a:solidFill>
                <a:latin typeface="Roboto Condensed" panose="02000000000000000000" pitchFamily="2" charset="0"/>
              </a:rPr>
              <a:t>, </a:t>
            </a:r>
            <a:r>
              <a:rPr lang="en-US" dirty="0">
                <a:solidFill>
                  <a:schemeClr val="tx1">
                    <a:lumMod val="75000"/>
                  </a:schemeClr>
                </a:solidFill>
                <a:latin typeface="Roboto Condensed" panose="02000000000000000000" pitchFamily="2" charset="0"/>
              </a:rPr>
              <a:t/>
            </a:r>
            <a:br>
              <a:rPr lang="en-US" dirty="0">
                <a:solidFill>
                  <a:schemeClr val="tx1">
                    <a:lumMod val="75000"/>
                  </a:schemeClr>
                </a:solidFill>
                <a:latin typeface="Roboto Condensed" panose="02000000000000000000" pitchFamily="2" charset="0"/>
              </a:rPr>
            </a:br>
            <a:r>
              <a:rPr lang="ru-RU" dirty="0">
                <a:solidFill>
                  <a:schemeClr val="tx1">
                    <a:lumMod val="75000"/>
                  </a:schemeClr>
                </a:solidFill>
                <a:latin typeface="Roboto Condensed" panose="02000000000000000000" pitchFamily="2" charset="0"/>
              </a:rPr>
              <a:t>МЛРД РУБ.</a:t>
            </a:r>
          </a:p>
        </p:txBody>
      </p:sp>
      <p:grpSp>
        <p:nvGrpSpPr>
          <p:cNvPr id="44" name="Группа 43">
            <a:extLst>
              <a:ext uri="{FF2B5EF4-FFF2-40B4-BE49-F238E27FC236}">
                <a16:creationId xmlns="" xmlns:a16="http://schemas.microsoft.com/office/drawing/2014/main" id="{019F74D2-C307-466E-A3FC-5577DACB81C1}"/>
              </a:ext>
            </a:extLst>
          </p:cNvPr>
          <p:cNvGrpSpPr/>
          <p:nvPr/>
        </p:nvGrpSpPr>
        <p:grpSpPr>
          <a:xfrm>
            <a:off x="170060" y="170060"/>
            <a:ext cx="895342" cy="895342"/>
            <a:chOff x="1398681" y="3263936"/>
            <a:chExt cx="1231598" cy="1231598"/>
          </a:xfrm>
        </p:grpSpPr>
        <p:grpSp>
          <p:nvGrpSpPr>
            <p:cNvPr id="6" name="Рисунок 2">
              <a:extLst>
                <a:ext uri="{FF2B5EF4-FFF2-40B4-BE49-F238E27FC236}">
                  <a16:creationId xmlns="" xmlns:a16="http://schemas.microsoft.com/office/drawing/2014/main" id="{2862BDDB-996B-423A-834B-02C0E4B78B81}"/>
                </a:ext>
              </a:extLst>
            </p:cNvPr>
            <p:cNvGrpSpPr/>
            <p:nvPr/>
          </p:nvGrpSpPr>
          <p:grpSpPr>
            <a:xfrm>
              <a:off x="1597898" y="3407558"/>
              <a:ext cx="833162" cy="944353"/>
              <a:chOff x="1542689" y="2816538"/>
              <a:chExt cx="833162" cy="944353"/>
            </a:xfrm>
          </p:grpSpPr>
          <p:grpSp>
            <p:nvGrpSpPr>
              <p:cNvPr id="7" name="Рисунок 2">
                <a:extLst>
                  <a:ext uri="{FF2B5EF4-FFF2-40B4-BE49-F238E27FC236}">
                    <a16:creationId xmlns="" xmlns:a16="http://schemas.microsoft.com/office/drawing/2014/main" id="{2862BDDB-996B-423A-834B-02C0E4B78B81}"/>
                  </a:ext>
                </a:extLst>
              </p:cNvPr>
              <p:cNvGrpSpPr/>
              <p:nvPr/>
            </p:nvGrpSpPr>
            <p:grpSpPr>
              <a:xfrm>
                <a:off x="1581297" y="2876064"/>
                <a:ext cx="755946" cy="825721"/>
                <a:chOff x="1581297" y="2876064"/>
                <a:chExt cx="755946" cy="825721"/>
              </a:xfrm>
            </p:grpSpPr>
            <p:sp>
              <p:nvSpPr>
                <p:cNvPr id="23" name="Полилиния: фигура 22">
                  <a:extLst>
                    <a:ext uri="{FF2B5EF4-FFF2-40B4-BE49-F238E27FC236}">
                      <a16:creationId xmlns="" xmlns:a16="http://schemas.microsoft.com/office/drawing/2014/main" id="{D47B51B5-5B9E-4773-8EB9-496F42F26909}"/>
                    </a:ext>
                  </a:extLst>
                </p:cNvPr>
                <p:cNvSpPr/>
                <p:nvPr/>
              </p:nvSpPr>
              <p:spPr>
                <a:xfrm rot="-3598124">
                  <a:off x="1761688" y="3431256"/>
                  <a:ext cx="34749" cy="340542"/>
                </a:xfrm>
                <a:custGeom>
                  <a:avLst/>
                  <a:gdLst>
                    <a:gd name="connsiteX0" fmla="*/ 0 w 34749"/>
                    <a:gd name="connsiteY0" fmla="*/ 0 h 340542"/>
                    <a:gd name="connsiteX1" fmla="*/ 34749 w 34749"/>
                    <a:gd name="connsiteY1" fmla="*/ 0 h 340542"/>
                    <a:gd name="connsiteX2" fmla="*/ 34749 w 34749"/>
                    <a:gd name="connsiteY2" fmla="*/ 340542 h 340542"/>
                    <a:gd name="connsiteX3" fmla="*/ 0 w 34749"/>
                    <a:gd name="connsiteY3" fmla="*/ 340542 h 340542"/>
                  </a:gdLst>
                  <a:ahLst/>
                  <a:cxnLst>
                    <a:cxn ang="0">
                      <a:pos x="connsiteX0" y="connsiteY0"/>
                    </a:cxn>
                    <a:cxn ang="0">
                      <a:pos x="connsiteX1" y="connsiteY1"/>
                    </a:cxn>
                    <a:cxn ang="0">
                      <a:pos x="connsiteX2" y="connsiteY2"/>
                    </a:cxn>
                    <a:cxn ang="0">
                      <a:pos x="connsiteX3" y="connsiteY3"/>
                    </a:cxn>
                  </a:cxnLst>
                  <a:rect l="l" t="t" r="r" b="b"/>
                  <a:pathLst>
                    <a:path w="34749" h="340542">
                      <a:moveTo>
                        <a:pt x="0" y="0"/>
                      </a:moveTo>
                      <a:lnTo>
                        <a:pt x="34749" y="0"/>
                      </a:lnTo>
                      <a:lnTo>
                        <a:pt x="34749" y="340542"/>
                      </a:lnTo>
                      <a:lnTo>
                        <a:pt x="0" y="340542"/>
                      </a:lnTo>
                      <a:close/>
                    </a:path>
                  </a:pathLst>
                </a:custGeom>
                <a:solidFill>
                  <a:srgbClr val="43D3E8"/>
                </a:solidFill>
                <a:ln w="7680" cap="flat">
                  <a:noFill/>
                  <a:prstDash val="solid"/>
                  <a:miter/>
                </a:ln>
              </p:spPr>
              <p:txBody>
                <a:bodyPr rtlCol="0" anchor="ctr"/>
                <a:lstStyle/>
                <a:p>
                  <a:endParaRPr lang="ru-RU" dirty="0"/>
                </a:p>
              </p:txBody>
            </p:sp>
            <p:sp>
              <p:nvSpPr>
                <p:cNvPr id="24" name="Полилиния: фигура 23">
                  <a:extLst>
                    <a:ext uri="{FF2B5EF4-FFF2-40B4-BE49-F238E27FC236}">
                      <a16:creationId xmlns="" xmlns:a16="http://schemas.microsoft.com/office/drawing/2014/main" id="{C806057A-ECFF-4744-87AF-9A72A2FB9EB3}"/>
                    </a:ext>
                  </a:extLst>
                </p:cNvPr>
                <p:cNvSpPr/>
                <p:nvPr/>
              </p:nvSpPr>
              <p:spPr>
                <a:xfrm>
                  <a:off x="15812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5" name="Полилиния: фигура 24">
                  <a:extLst>
                    <a:ext uri="{FF2B5EF4-FFF2-40B4-BE49-F238E27FC236}">
                      <a16:creationId xmlns="" xmlns:a16="http://schemas.microsoft.com/office/drawing/2014/main" id="{46B80DA4-4D6B-44C7-BDAB-65F2FDAE4353}"/>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242D3C"/>
                </a:solidFill>
                <a:ln w="7680" cap="flat">
                  <a:noFill/>
                  <a:prstDash val="solid"/>
                  <a:miter/>
                </a:ln>
              </p:spPr>
              <p:txBody>
                <a:bodyPr rtlCol="0" anchor="ctr"/>
                <a:lstStyle/>
                <a:p>
                  <a:endParaRPr lang="ru-RU" dirty="0"/>
                </a:p>
              </p:txBody>
            </p:sp>
            <p:sp>
              <p:nvSpPr>
                <p:cNvPr id="26" name="Полилиния: фигура 25">
                  <a:extLst>
                    <a:ext uri="{FF2B5EF4-FFF2-40B4-BE49-F238E27FC236}">
                      <a16:creationId xmlns="" xmlns:a16="http://schemas.microsoft.com/office/drawing/2014/main" id="{D548DBBD-4E6B-44F0-B2A9-73DBC0669B35}"/>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27" name="Полилиния: фигура 26">
                  <a:extLst>
                    <a:ext uri="{FF2B5EF4-FFF2-40B4-BE49-F238E27FC236}">
                      <a16:creationId xmlns="" xmlns:a16="http://schemas.microsoft.com/office/drawing/2014/main" id="{8ADEB9A2-6C80-46DE-A6A1-77367AB94E63}"/>
                    </a:ext>
                  </a:extLst>
                </p:cNvPr>
                <p:cNvSpPr/>
                <p:nvPr/>
              </p:nvSpPr>
              <p:spPr>
                <a:xfrm rot="-1798039">
                  <a:off x="1608964" y="2958607"/>
                  <a:ext cx="339747" cy="34746"/>
                </a:xfrm>
                <a:custGeom>
                  <a:avLst/>
                  <a:gdLst>
                    <a:gd name="connsiteX0" fmla="*/ 0 w 339747"/>
                    <a:gd name="connsiteY0" fmla="*/ 0 h 34746"/>
                    <a:gd name="connsiteX1" fmla="*/ 339747 w 339747"/>
                    <a:gd name="connsiteY1" fmla="*/ 0 h 34746"/>
                    <a:gd name="connsiteX2" fmla="*/ 339747 w 339747"/>
                    <a:gd name="connsiteY2" fmla="*/ 34747 h 34746"/>
                    <a:gd name="connsiteX3" fmla="*/ 0 w 339747"/>
                    <a:gd name="connsiteY3" fmla="*/ 34747 h 34746"/>
                  </a:gdLst>
                  <a:ahLst/>
                  <a:cxnLst>
                    <a:cxn ang="0">
                      <a:pos x="connsiteX0" y="connsiteY0"/>
                    </a:cxn>
                    <a:cxn ang="0">
                      <a:pos x="connsiteX1" y="connsiteY1"/>
                    </a:cxn>
                    <a:cxn ang="0">
                      <a:pos x="connsiteX2" y="connsiteY2"/>
                    </a:cxn>
                    <a:cxn ang="0">
                      <a:pos x="connsiteX3" y="connsiteY3"/>
                    </a:cxn>
                  </a:cxnLst>
                  <a:rect l="l" t="t" r="r" b="b"/>
                  <a:pathLst>
                    <a:path w="339747" h="34746">
                      <a:moveTo>
                        <a:pt x="0" y="0"/>
                      </a:moveTo>
                      <a:lnTo>
                        <a:pt x="339747" y="0"/>
                      </a:lnTo>
                      <a:lnTo>
                        <a:pt x="339747" y="34747"/>
                      </a:lnTo>
                      <a:lnTo>
                        <a:pt x="0" y="34747"/>
                      </a:lnTo>
                      <a:close/>
                    </a:path>
                  </a:pathLst>
                </a:custGeom>
                <a:solidFill>
                  <a:srgbClr val="F96232"/>
                </a:solidFill>
                <a:ln w="7680" cap="flat">
                  <a:noFill/>
                  <a:prstDash val="solid"/>
                  <a:miter/>
                </a:ln>
              </p:spPr>
              <p:txBody>
                <a:bodyPr rtlCol="0" anchor="ctr"/>
                <a:lstStyle/>
                <a:p>
                  <a:endParaRPr lang="ru-RU" dirty="0"/>
                </a:p>
              </p:txBody>
            </p:sp>
            <p:sp>
              <p:nvSpPr>
                <p:cNvPr id="28" name="Полилиния: фигура 27">
                  <a:extLst>
                    <a:ext uri="{FF2B5EF4-FFF2-40B4-BE49-F238E27FC236}">
                      <a16:creationId xmlns="" xmlns:a16="http://schemas.microsoft.com/office/drawing/2014/main" id="{FF3F01F6-C86A-4DC1-91D4-9715366F0F97}"/>
                    </a:ext>
                  </a:extLst>
                </p:cNvPr>
                <p:cNvSpPr/>
                <p:nvPr/>
              </p:nvSpPr>
              <p:spPr>
                <a:xfrm rot="-3599189">
                  <a:off x="1761364" y="3014443"/>
                  <a:ext cx="34746" cy="340520"/>
                </a:xfrm>
                <a:custGeom>
                  <a:avLst/>
                  <a:gdLst>
                    <a:gd name="connsiteX0" fmla="*/ 0 w 34746"/>
                    <a:gd name="connsiteY0" fmla="*/ 0 h 340520"/>
                    <a:gd name="connsiteX1" fmla="*/ 34747 w 34746"/>
                    <a:gd name="connsiteY1" fmla="*/ 0 h 340520"/>
                    <a:gd name="connsiteX2" fmla="*/ 34747 w 34746"/>
                    <a:gd name="connsiteY2" fmla="*/ 340521 h 340520"/>
                    <a:gd name="connsiteX3" fmla="*/ 0 w 34746"/>
                    <a:gd name="connsiteY3" fmla="*/ 340521 h 340520"/>
                  </a:gdLst>
                  <a:ahLst/>
                  <a:cxnLst>
                    <a:cxn ang="0">
                      <a:pos x="connsiteX0" y="connsiteY0"/>
                    </a:cxn>
                    <a:cxn ang="0">
                      <a:pos x="connsiteX1" y="connsiteY1"/>
                    </a:cxn>
                    <a:cxn ang="0">
                      <a:pos x="connsiteX2" y="connsiteY2"/>
                    </a:cxn>
                    <a:cxn ang="0">
                      <a:pos x="connsiteX3" y="connsiteY3"/>
                    </a:cxn>
                  </a:cxnLst>
                  <a:rect l="l" t="t" r="r" b="b"/>
                  <a:pathLst>
                    <a:path w="34746" h="340520">
                      <a:moveTo>
                        <a:pt x="0" y="0"/>
                      </a:moveTo>
                      <a:lnTo>
                        <a:pt x="34747" y="0"/>
                      </a:lnTo>
                      <a:lnTo>
                        <a:pt x="34747" y="340521"/>
                      </a:lnTo>
                      <a:lnTo>
                        <a:pt x="0" y="340521"/>
                      </a:lnTo>
                      <a:close/>
                    </a:path>
                  </a:pathLst>
                </a:custGeom>
                <a:solidFill>
                  <a:srgbClr val="F96232"/>
                </a:solidFill>
                <a:ln w="7680" cap="flat">
                  <a:noFill/>
                  <a:prstDash val="solid"/>
                  <a:miter/>
                </a:ln>
              </p:spPr>
              <p:txBody>
                <a:bodyPr rtlCol="0" anchor="ctr"/>
                <a:lstStyle/>
                <a:p>
                  <a:endParaRPr lang="ru-RU" dirty="0"/>
                </a:p>
              </p:txBody>
            </p:sp>
            <p:sp>
              <p:nvSpPr>
                <p:cNvPr id="29" name="Полилиния: фигура 28">
                  <a:extLst>
                    <a:ext uri="{FF2B5EF4-FFF2-40B4-BE49-F238E27FC236}">
                      <a16:creationId xmlns="" xmlns:a16="http://schemas.microsoft.com/office/drawing/2014/main" id="{BB2E3AA9-1C45-4213-8861-F763E272E8F5}"/>
                    </a:ext>
                  </a:extLst>
                </p:cNvPr>
                <p:cNvSpPr/>
                <p:nvPr/>
              </p:nvSpPr>
              <p:spPr>
                <a:xfrm rot="-3601663">
                  <a:off x="2122922" y="2805909"/>
                  <a:ext cx="34748" cy="340536"/>
                </a:xfrm>
                <a:custGeom>
                  <a:avLst/>
                  <a:gdLst>
                    <a:gd name="connsiteX0" fmla="*/ 0 w 34748"/>
                    <a:gd name="connsiteY0" fmla="*/ 0 h 340536"/>
                    <a:gd name="connsiteX1" fmla="*/ 34749 w 34748"/>
                    <a:gd name="connsiteY1" fmla="*/ 0 h 340536"/>
                    <a:gd name="connsiteX2" fmla="*/ 34749 w 34748"/>
                    <a:gd name="connsiteY2" fmla="*/ 340536 h 340536"/>
                    <a:gd name="connsiteX3" fmla="*/ 0 w 34748"/>
                    <a:gd name="connsiteY3" fmla="*/ 340536 h 340536"/>
                  </a:gdLst>
                  <a:ahLst/>
                  <a:cxnLst>
                    <a:cxn ang="0">
                      <a:pos x="connsiteX0" y="connsiteY0"/>
                    </a:cxn>
                    <a:cxn ang="0">
                      <a:pos x="connsiteX1" y="connsiteY1"/>
                    </a:cxn>
                    <a:cxn ang="0">
                      <a:pos x="connsiteX2" y="connsiteY2"/>
                    </a:cxn>
                    <a:cxn ang="0">
                      <a:pos x="connsiteX3" y="connsiteY3"/>
                    </a:cxn>
                  </a:cxnLst>
                  <a:rect l="l" t="t" r="r" b="b"/>
                  <a:pathLst>
                    <a:path w="34748" h="340536">
                      <a:moveTo>
                        <a:pt x="0" y="0"/>
                      </a:moveTo>
                      <a:lnTo>
                        <a:pt x="34749" y="0"/>
                      </a:lnTo>
                      <a:lnTo>
                        <a:pt x="34749" y="340536"/>
                      </a:lnTo>
                      <a:lnTo>
                        <a:pt x="0" y="340536"/>
                      </a:lnTo>
                      <a:close/>
                    </a:path>
                  </a:pathLst>
                </a:custGeom>
                <a:solidFill>
                  <a:srgbClr val="F96232"/>
                </a:solidFill>
                <a:ln w="7680" cap="flat">
                  <a:noFill/>
                  <a:prstDash val="solid"/>
                  <a:miter/>
                </a:ln>
              </p:spPr>
              <p:txBody>
                <a:bodyPr rtlCol="0" anchor="ctr"/>
                <a:lstStyle/>
                <a:p>
                  <a:endParaRPr lang="ru-RU" dirty="0"/>
                </a:p>
              </p:txBody>
            </p:sp>
            <p:sp>
              <p:nvSpPr>
                <p:cNvPr id="30" name="Полилиния: фигура 29">
                  <a:extLst>
                    <a:ext uri="{FF2B5EF4-FFF2-40B4-BE49-F238E27FC236}">
                      <a16:creationId xmlns="" xmlns:a16="http://schemas.microsoft.com/office/drawing/2014/main" id="{DEE038AF-A4DB-4921-9C55-57B56C108751}"/>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242D3C"/>
                </a:solidFill>
                <a:ln w="7680" cap="flat">
                  <a:noFill/>
                  <a:prstDash val="solid"/>
                  <a:miter/>
                </a:ln>
              </p:spPr>
              <p:txBody>
                <a:bodyPr rtlCol="0" anchor="ctr"/>
                <a:lstStyle/>
                <a:p>
                  <a:endParaRPr lang="ru-RU" dirty="0"/>
                </a:p>
              </p:txBody>
            </p:sp>
            <p:sp>
              <p:nvSpPr>
                <p:cNvPr id="31" name="Полилиния: фигура 30">
                  <a:extLst>
                    <a:ext uri="{FF2B5EF4-FFF2-40B4-BE49-F238E27FC236}">
                      <a16:creationId xmlns="" xmlns:a16="http://schemas.microsoft.com/office/drawing/2014/main" id="{30CBA823-FBC8-488E-96BF-4B28528C5AE2}"/>
                    </a:ext>
                  </a:extLst>
                </p:cNvPr>
                <p:cNvSpPr/>
                <p:nvPr/>
              </p:nvSpPr>
              <p:spPr>
                <a:xfrm>
                  <a:off x="2302497" y="3118453"/>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sp>
              <p:nvSpPr>
                <p:cNvPr id="32" name="Полилиния: фигура 31">
                  <a:extLst>
                    <a:ext uri="{FF2B5EF4-FFF2-40B4-BE49-F238E27FC236}">
                      <a16:creationId xmlns="" xmlns:a16="http://schemas.microsoft.com/office/drawing/2014/main" id="{7A4488E0-C746-44E7-9759-CDED619781B5}"/>
                    </a:ext>
                  </a:extLst>
                </p:cNvPr>
                <p:cNvSpPr/>
                <p:nvPr/>
              </p:nvSpPr>
              <p:spPr>
                <a:xfrm rot="-1800341">
                  <a:off x="1969687" y="3166902"/>
                  <a:ext cx="340532" cy="34748"/>
                </a:xfrm>
                <a:custGeom>
                  <a:avLst/>
                  <a:gdLst>
                    <a:gd name="connsiteX0" fmla="*/ 0 w 340532"/>
                    <a:gd name="connsiteY0" fmla="*/ 0 h 34748"/>
                    <a:gd name="connsiteX1" fmla="*/ 340533 w 340532"/>
                    <a:gd name="connsiteY1" fmla="*/ 0 h 34748"/>
                    <a:gd name="connsiteX2" fmla="*/ 340533 w 340532"/>
                    <a:gd name="connsiteY2" fmla="*/ 34748 h 34748"/>
                    <a:gd name="connsiteX3" fmla="*/ 0 w 340532"/>
                    <a:gd name="connsiteY3" fmla="*/ 34748 h 34748"/>
                  </a:gdLst>
                  <a:ahLst/>
                  <a:cxnLst>
                    <a:cxn ang="0">
                      <a:pos x="connsiteX0" y="connsiteY0"/>
                    </a:cxn>
                    <a:cxn ang="0">
                      <a:pos x="connsiteX1" y="connsiteY1"/>
                    </a:cxn>
                    <a:cxn ang="0">
                      <a:pos x="connsiteX2" y="connsiteY2"/>
                    </a:cxn>
                    <a:cxn ang="0">
                      <a:pos x="connsiteX3" y="connsiteY3"/>
                    </a:cxn>
                  </a:cxnLst>
                  <a:rect l="l" t="t" r="r" b="b"/>
                  <a:pathLst>
                    <a:path w="340532" h="34748">
                      <a:moveTo>
                        <a:pt x="0" y="0"/>
                      </a:moveTo>
                      <a:lnTo>
                        <a:pt x="340533" y="0"/>
                      </a:lnTo>
                      <a:lnTo>
                        <a:pt x="340533" y="34748"/>
                      </a:lnTo>
                      <a:lnTo>
                        <a:pt x="0" y="34748"/>
                      </a:lnTo>
                      <a:close/>
                    </a:path>
                  </a:pathLst>
                </a:custGeom>
                <a:solidFill>
                  <a:srgbClr val="F96232"/>
                </a:solidFill>
                <a:ln w="7680" cap="flat">
                  <a:noFill/>
                  <a:prstDash val="solid"/>
                  <a:miter/>
                </a:ln>
              </p:spPr>
              <p:txBody>
                <a:bodyPr rtlCol="0" anchor="ctr"/>
                <a:lstStyle/>
                <a:p>
                  <a:endParaRPr lang="ru-RU" dirty="0"/>
                </a:p>
              </p:txBody>
            </p:sp>
            <p:sp>
              <p:nvSpPr>
                <p:cNvPr id="33" name="Полилиния: фигура 32">
                  <a:extLst>
                    <a:ext uri="{FF2B5EF4-FFF2-40B4-BE49-F238E27FC236}">
                      <a16:creationId xmlns="" xmlns:a16="http://schemas.microsoft.com/office/drawing/2014/main" id="{C2C11E84-4302-4D02-B309-989EC48CC3DE}"/>
                    </a:ext>
                  </a:extLst>
                </p:cNvPr>
                <p:cNvSpPr/>
                <p:nvPr/>
              </p:nvSpPr>
              <p:spPr>
                <a:xfrm rot="-1801578">
                  <a:off x="1969829" y="3583842"/>
                  <a:ext cx="340525" cy="34747"/>
                </a:xfrm>
                <a:custGeom>
                  <a:avLst/>
                  <a:gdLst>
                    <a:gd name="connsiteX0" fmla="*/ 0 w 340525"/>
                    <a:gd name="connsiteY0" fmla="*/ 0 h 34747"/>
                    <a:gd name="connsiteX1" fmla="*/ 340525 w 340525"/>
                    <a:gd name="connsiteY1" fmla="*/ 0 h 34747"/>
                    <a:gd name="connsiteX2" fmla="*/ 340525 w 340525"/>
                    <a:gd name="connsiteY2" fmla="*/ 34747 h 34747"/>
                    <a:gd name="connsiteX3" fmla="*/ 0 w 340525"/>
                    <a:gd name="connsiteY3" fmla="*/ 34747 h 34747"/>
                  </a:gdLst>
                  <a:ahLst/>
                  <a:cxnLst>
                    <a:cxn ang="0">
                      <a:pos x="connsiteX0" y="connsiteY0"/>
                    </a:cxn>
                    <a:cxn ang="0">
                      <a:pos x="connsiteX1" y="connsiteY1"/>
                    </a:cxn>
                    <a:cxn ang="0">
                      <a:pos x="connsiteX2" y="connsiteY2"/>
                    </a:cxn>
                    <a:cxn ang="0">
                      <a:pos x="connsiteX3" y="connsiteY3"/>
                    </a:cxn>
                  </a:cxnLst>
                  <a:rect l="l" t="t" r="r" b="b"/>
                  <a:pathLst>
                    <a:path w="340525" h="34747">
                      <a:moveTo>
                        <a:pt x="0" y="0"/>
                      </a:moveTo>
                      <a:lnTo>
                        <a:pt x="340525" y="0"/>
                      </a:lnTo>
                      <a:lnTo>
                        <a:pt x="340525" y="34747"/>
                      </a:lnTo>
                      <a:lnTo>
                        <a:pt x="0" y="34747"/>
                      </a:lnTo>
                      <a:close/>
                    </a:path>
                  </a:pathLst>
                </a:custGeom>
                <a:solidFill>
                  <a:srgbClr val="43D3E8"/>
                </a:solidFill>
                <a:ln w="7680" cap="flat">
                  <a:noFill/>
                  <a:prstDash val="solid"/>
                  <a:miter/>
                </a:ln>
              </p:spPr>
              <p:txBody>
                <a:bodyPr rtlCol="0" anchor="ctr"/>
                <a:lstStyle/>
                <a:p>
                  <a:endParaRPr lang="ru-RU" dirty="0"/>
                </a:p>
              </p:txBody>
            </p:sp>
            <p:sp>
              <p:nvSpPr>
                <p:cNvPr id="34" name="Полилиния: фигура 33">
                  <a:extLst>
                    <a:ext uri="{FF2B5EF4-FFF2-40B4-BE49-F238E27FC236}">
                      <a16:creationId xmlns="" xmlns:a16="http://schemas.microsoft.com/office/drawing/2014/main" id="{ED5C64A1-B6D9-4B50-A1E2-9C593CEADC54}"/>
                    </a:ext>
                  </a:extLst>
                </p:cNvPr>
                <p:cNvSpPr/>
                <p:nvPr/>
              </p:nvSpPr>
              <p:spPr>
                <a:xfrm>
                  <a:off x="1941897" y="3326937"/>
                  <a:ext cx="34747" cy="340523"/>
                </a:xfrm>
                <a:custGeom>
                  <a:avLst/>
                  <a:gdLst>
                    <a:gd name="connsiteX0" fmla="*/ 0 w 34747"/>
                    <a:gd name="connsiteY0" fmla="*/ 0 h 340523"/>
                    <a:gd name="connsiteX1" fmla="*/ 34747 w 34747"/>
                    <a:gd name="connsiteY1" fmla="*/ 0 h 340523"/>
                    <a:gd name="connsiteX2" fmla="*/ 34747 w 34747"/>
                    <a:gd name="connsiteY2" fmla="*/ 340523 h 340523"/>
                    <a:gd name="connsiteX3" fmla="*/ 0 w 34747"/>
                    <a:gd name="connsiteY3" fmla="*/ 340523 h 340523"/>
                  </a:gdLst>
                  <a:ahLst/>
                  <a:cxnLst>
                    <a:cxn ang="0">
                      <a:pos x="connsiteX0" y="connsiteY0"/>
                    </a:cxn>
                    <a:cxn ang="0">
                      <a:pos x="connsiteX1" y="connsiteY1"/>
                    </a:cxn>
                    <a:cxn ang="0">
                      <a:pos x="connsiteX2" y="connsiteY2"/>
                    </a:cxn>
                    <a:cxn ang="0">
                      <a:pos x="connsiteX3" y="connsiteY3"/>
                    </a:cxn>
                  </a:cxnLst>
                  <a:rect l="l" t="t" r="r" b="b"/>
                  <a:pathLst>
                    <a:path w="34747" h="340523">
                      <a:moveTo>
                        <a:pt x="0" y="0"/>
                      </a:moveTo>
                      <a:lnTo>
                        <a:pt x="34747" y="0"/>
                      </a:lnTo>
                      <a:lnTo>
                        <a:pt x="34747" y="340523"/>
                      </a:lnTo>
                      <a:lnTo>
                        <a:pt x="0" y="340523"/>
                      </a:lnTo>
                      <a:close/>
                    </a:path>
                  </a:pathLst>
                </a:custGeom>
                <a:solidFill>
                  <a:srgbClr val="43D3E8"/>
                </a:solidFill>
                <a:ln w="7680" cap="flat">
                  <a:noFill/>
                  <a:prstDash val="solid"/>
                  <a:miter/>
                </a:ln>
              </p:spPr>
              <p:txBody>
                <a:bodyPr rtlCol="0" anchor="ctr"/>
                <a:lstStyle/>
                <a:p>
                  <a:endParaRPr lang="ru-RU" dirty="0"/>
                </a:p>
              </p:txBody>
            </p:sp>
          </p:grpSp>
          <p:grpSp>
            <p:nvGrpSpPr>
              <p:cNvPr id="35" name="Рисунок 2">
                <a:extLst>
                  <a:ext uri="{FF2B5EF4-FFF2-40B4-BE49-F238E27FC236}">
                    <a16:creationId xmlns="" xmlns:a16="http://schemas.microsoft.com/office/drawing/2014/main" id="{2862BDDB-996B-423A-834B-02C0E4B78B81}"/>
                  </a:ext>
                </a:extLst>
              </p:cNvPr>
              <p:cNvGrpSpPr/>
              <p:nvPr/>
            </p:nvGrpSpPr>
            <p:grpSpPr>
              <a:xfrm>
                <a:off x="1542689" y="2816538"/>
                <a:ext cx="833162" cy="944353"/>
                <a:chOff x="1542689" y="2816538"/>
                <a:chExt cx="833162" cy="944353"/>
              </a:xfrm>
              <a:solidFill>
                <a:srgbClr val="242D3C"/>
              </a:solidFill>
            </p:grpSpPr>
            <p:sp>
              <p:nvSpPr>
                <p:cNvPr id="36" name="Полилиния: фигура 35">
                  <a:extLst>
                    <a:ext uri="{FF2B5EF4-FFF2-40B4-BE49-F238E27FC236}">
                      <a16:creationId xmlns="" xmlns:a16="http://schemas.microsoft.com/office/drawing/2014/main" id="{34EE368B-24C1-4ED8-8EB1-8A5D2E0D15E4}"/>
                    </a:ext>
                  </a:extLst>
                </p:cNvPr>
                <p:cNvSpPr/>
                <p:nvPr/>
              </p:nvSpPr>
              <p:spPr>
                <a:xfrm>
                  <a:off x="1903289" y="3232733"/>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785"/>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7" name="Полилиния: фигура 36">
                  <a:extLst>
                    <a:ext uri="{FF2B5EF4-FFF2-40B4-BE49-F238E27FC236}">
                      <a16:creationId xmlns="" xmlns:a16="http://schemas.microsoft.com/office/drawing/2014/main" id="{82204F6F-E3CA-45B6-9F04-5EE0ED7F83D0}"/>
                    </a:ext>
                  </a:extLst>
                </p:cNvPr>
                <p:cNvSpPr/>
                <p:nvPr/>
              </p:nvSpPr>
              <p:spPr>
                <a:xfrm>
                  <a:off x="2264661"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8" name="Полилиния: фигура 37">
                  <a:extLst>
                    <a:ext uri="{FF2B5EF4-FFF2-40B4-BE49-F238E27FC236}">
                      <a16:creationId xmlns="" xmlns:a16="http://schemas.microsoft.com/office/drawing/2014/main" id="{0514346D-4272-4845-B929-B5FFEE35E254}"/>
                    </a:ext>
                  </a:extLst>
                </p:cNvPr>
                <p:cNvSpPr/>
                <p:nvPr/>
              </p:nvSpPr>
              <p:spPr>
                <a:xfrm>
                  <a:off x="2264661"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5710"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39" name="Полилиния: фигура 38">
                  <a:extLst>
                    <a:ext uri="{FF2B5EF4-FFF2-40B4-BE49-F238E27FC236}">
                      <a16:creationId xmlns="" xmlns:a16="http://schemas.microsoft.com/office/drawing/2014/main" id="{10FBA4A6-090C-4517-BEA3-9433F3BF894D}"/>
                    </a:ext>
                  </a:extLst>
                </p:cNvPr>
                <p:cNvSpPr/>
                <p:nvPr/>
              </p:nvSpPr>
              <p:spPr>
                <a:xfrm>
                  <a:off x="1903289" y="3649700"/>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0" name="Полилиния: фигура 39">
                  <a:extLst>
                    <a:ext uri="{FF2B5EF4-FFF2-40B4-BE49-F238E27FC236}">
                      <a16:creationId xmlns="" xmlns:a16="http://schemas.microsoft.com/office/drawing/2014/main" id="{9F878CEE-547E-4D31-BEF7-6CC3A19342E3}"/>
                    </a:ext>
                  </a:extLst>
                </p:cNvPr>
                <p:cNvSpPr/>
                <p:nvPr/>
              </p:nvSpPr>
              <p:spPr>
                <a:xfrm>
                  <a:off x="1542689" y="3441217"/>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1" name="Полилиния: фигура 40">
                  <a:extLst>
                    <a:ext uri="{FF2B5EF4-FFF2-40B4-BE49-F238E27FC236}">
                      <a16:creationId xmlns="" xmlns:a16="http://schemas.microsoft.com/office/drawing/2014/main" id="{206391AA-4BCF-4ABF-939E-341707D4DCC6}"/>
                    </a:ext>
                  </a:extLst>
                </p:cNvPr>
                <p:cNvSpPr/>
                <p:nvPr/>
              </p:nvSpPr>
              <p:spPr>
                <a:xfrm>
                  <a:off x="1542689" y="3025021"/>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5710"/>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sp>
              <p:nvSpPr>
                <p:cNvPr id="42" name="Полилиния: фигура 41">
                  <a:extLst>
                    <a:ext uri="{FF2B5EF4-FFF2-40B4-BE49-F238E27FC236}">
                      <a16:creationId xmlns="" xmlns:a16="http://schemas.microsoft.com/office/drawing/2014/main" id="{4A2590E7-6B1D-4386-A964-DB3E5CD68A77}"/>
                    </a:ext>
                  </a:extLst>
                </p:cNvPr>
                <p:cNvSpPr/>
                <p:nvPr/>
              </p:nvSpPr>
              <p:spPr>
                <a:xfrm>
                  <a:off x="1903289" y="2816538"/>
                  <a:ext cx="111191" cy="111191"/>
                </a:xfrm>
                <a:custGeom>
                  <a:avLst/>
                  <a:gdLst>
                    <a:gd name="connsiteX0" fmla="*/ 55596 w 111191"/>
                    <a:gd name="connsiteY0" fmla="*/ 111191 h 111191"/>
                    <a:gd name="connsiteX1" fmla="*/ 0 w 111191"/>
                    <a:gd name="connsiteY1" fmla="*/ 55596 h 111191"/>
                    <a:gd name="connsiteX2" fmla="*/ 55596 w 111191"/>
                    <a:gd name="connsiteY2" fmla="*/ 0 h 111191"/>
                    <a:gd name="connsiteX3" fmla="*/ 111191 w 111191"/>
                    <a:gd name="connsiteY3" fmla="*/ 55596 h 111191"/>
                    <a:gd name="connsiteX4" fmla="*/ 55596 w 111191"/>
                    <a:gd name="connsiteY4" fmla="*/ 111191 h 111191"/>
                    <a:gd name="connsiteX5" fmla="*/ 55596 w 111191"/>
                    <a:gd name="connsiteY5" fmla="*/ 34747 h 111191"/>
                    <a:gd name="connsiteX6" fmla="*/ 34747 w 111191"/>
                    <a:gd name="connsiteY6" fmla="*/ 55596 h 111191"/>
                    <a:gd name="connsiteX7" fmla="*/ 55596 w 111191"/>
                    <a:gd name="connsiteY7" fmla="*/ 76444 h 111191"/>
                    <a:gd name="connsiteX8" fmla="*/ 76444 w 111191"/>
                    <a:gd name="connsiteY8" fmla="*/ 55596 h 111191"/>
                    <a:gd name="connsiteX9" fmla="*/ 55596 w 111191"/>
                    <a:gd name="connsiteY9" fmla="*/ 34747 h 1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1" h="111191">
                      <a:moveTo>
                        <a:pt x="55596" y="111191"/>
                      </a:moveTo>
                      <a:cubicBezTo>
                        <a:pt x="24709" y="111191"/>
                        <a:pt x="0" y="86482"/>
                        <a:pt x="0" y="55596"/>
                      </a:cubicBezTo>
                      <a:cubicBezTo>
                        <a:pt x="0" y="24709"/>
                        <a:pt x="24709" y="0"/>
                        <a:pt x="55596" y="0"/>
                      </a:cubicBezTo>
                      <a:cubicBezTo>
                        <a:pt x="86482" y="0"/>
                        <a:pt x="111191" y="24709"/>
                        <a:pt x="111191" y="55596"/>
                      </a:cubicBezTo>
                      <a:cubicBezTo>
                        <a:pt x="111191" y="86482"/>
                        <a:pt x="86482" y="111191"/>
                        <a:pt x="55596" y="111191"/>
                      </a:cubicBezTo>
                      <a:close/>
                      <a:moveTo>
                        <a:pt x="55596" y="34747"/>
                      </a:moveTo>
                      <a:cubicBezTo>
                        <a:pt x="44013" y="34747"/>
                        <a:pt x="34747" y="44013"/>
                        <a:pt x="34747" y="55596"/>
                      </a:cubicBezTo>
                      <a:cubicBezTo>
                        <a:pt x="34747" y="67178"/>
                        <a:pt x="44013" y="76444"/>
                        <a:pt x="55596" y="76444"/>
                      </a:cubicBezTo>
                      <a:cubicBezTo>
                        <a:pt x="67178" y="76444"/>
                        <a:pt x="76444" y="67178"/>
                        <a:pt x="76444" y="55596"/>
                      </a:cubicBezTo>
                      <a:cubicBezTo>
                        <a:pt x="76444" y="44013"/>
                        <a:pt x="67178" y="34747"/>
                        <a:pt x="55596" y="34747"/>
                      </a:cubicBezTo>
                      <a:close/>
                    </a:path>
                  </a:pathLst>
                </a:custGeom>
                <a:solidFill>
                  <a:schemeClr val="bg1"/>
                </a:solidFill>
                <a:ln w="7680" cap="flat">
                  <a:noFill/>
                  <a:prstDash val="solid"/>
                  <a:miter/>
                </a:ln>
              </p:spPr>
              <p:txBody>
                <a:bodyPr rtlCol="0" anchor="ctr"/>
                <a:lstStyle/>
                <a:p>
                  <a:endParaRPr lang="ru-RU" dirty="0"/>
                </a:p>
              </p:txBody>
            </p:sp>
          </p:grpSp>
        </p:grpSp>
        <p:sp>
          <p:nvSpPr>
            <p:cNvPr id="43" name="Полилиния: фигура 42">
              <a:extLst>
                <a:ext uri="{FF2B5EF4-FFF2-40B4-BE49-F238E27FC236}">
                  <a16:creationId xmlns="" xmlns:a16="http://schemas.microsoft.com/office/drawing/2014/main" id="{2338C980-225E-46D7-8459-7215ABA4A035}"/>
                </a:ext>
              </a:extLst>
            </p:cNvPr>
            <p:cNvSpPr/>
            <p:nvPr/>
          </p:nvSpPr>
          <p:spPr>
            <a:xfrm>
              <a:off x="1398681" y="3263936"/>
              <a:ext cx="1231598" cy="1231598"/>
            </a:xfrm>
            <a:custGeom>
              <a:avLst/>
              <a:gdLst>
                <a:gd name="connsiteX0" fmla="*/ 616185 w 1231598"/>
                <a:gd name="connsiteY0" fmla="*/ 1231598 h 1231598"/>
                <a:gd name="connsiteX1" fmla="*/ 616185 w 1231598"/>
                <a:gd name="connsiteY1" fmla="*/ 1196851 h 1231598"/>
                <a:gd name="connsiteX2" fmla="*/ 650160 w 1231598"/>
                <a:gd name="connsiteY2" fmla="*/ 1196079 h 1231598"/>
                <a:gd name="connsiteX3" fmla="*/ 652477 w 1231598"/>
                <a:gd name="connsiteY3" fmla="*/ 1230826 h 1231598"/>
                <a:gd name="connsiteX4" fmla="*/ 616185 w 1231598"/>
                <a:gd name="connsiteY4" fmla="*/ 1231598 h 1231598"/>
                <a:gd name="connsiteX5" fmla="*/ 580666 w 1231598"/>
                <a:gd name="connsiteY5" fmla="*/ 1230826 h 1231598"/>
                <a:gd name="connsiteX6" fmla="*/ 545146 w 1231598"/>
                <a:gd name="connsiteY6" fmla="*/ 1227737 h 1231598"/>
                <a:gd name="connsiteX7" fmla="*/ 549007 w 1231598"/>
                <a:gd name="connsiteY7" fmla="*/ 1192990 h 1231598"/>
                <a:gd name="connsiteX8" fmla="*/ 582982 w 1231598"/>
                <a:gd name="connsiteY8" fmla="*/ 1196079 h 1231598"/>
                <a:gd name="connsiteX9" fmla="*/ 580666 w 1231598"/>
                <a:gd name="connsiteY9" fmla="*/ 1230826 h 1231598"/>
                <a:gd name="connsiteX10" fmla="*/ 687996 w 1231598"/>
                <a:gd name="connsiteY10" fmla="*/ 1227737 h 1231598"/>
                <a:gd name="connsiteX11" fmla="*/ 684135 w 1231598"/>
                <a:gd name="connsiteY11" fmla="*/ 1192990 h 1231598"/>
                <a:gd name="connsiteX12" fmla="*/ 717338 w 1231598"/>
                <a:gd name="connsiteY12" fmla="*/ 1188357 h 1231598"/>
                <a:gd name="connsiteX13" fmla="*/ 723516 w 1231598"/>
                <a:gd name="connsiteY13" fmla="*/ 1222332 h 1231598"/>
                <a:gd name="connsiteX14" fmla="*/ 687996 w 1231598"/>
                <a:gd name="connsiteY14" fmla="*/ 1227737 h 1231598"/>
                <a:gd name="connsiteX15" fmla="*/ 509627 w 1231598"/>
                <a:gd name="connsiteY15" fmla="*/ 1222332 h 1231598"/>
                <a:gd name="connsiteX16" fmla="*/ 474880 w 1231598"/>
                <a:gd name="connsiteY16" fmla="*/ 1215383 h 1231598"/>
                <a:gd name="connsiteX17" fmla="*/ 482601 w 1231598"/>
                <a:gd name="connsiteY17" fmla="*/ 1181408 h 1231598"/>
                <a:gd name="connsiteX18" fmla="*/ 515804 w 1231598"/>
                <a:gd name="connsiteY18" fmla="*/ 1188357 h 1231598"/>
                <a:gd name="connsiteX19" fmla="*/ 509627 w 1231598"/>
                <a:gd name="connsiteY19" fmla="*/ 1222332 h 1231598"/>
                <a:gd name="connsiteX20" fmla="*/ 758263 w 1231598"/>
                <a:gd name="connsiteY20" fmla="*/ 1215383 h 1231598"/>
                <a:gd name="connsiteX21" fmla="*/ 750541 w 1231598"/>
                <a:gd name="connsiteY21" fmla="*/ 1181408 h 1231598"/>
                <a:gd name="connsiteX22" fmla="*/ 782972 w 1231598"/>
                <a:gd name="connsiteY22" fmla="*/ 1172914 h 1231598"/>
                <a:gd name="connsiteX23" fmla="*/ 793010 w 1231598"/>
                <a:gd name="connsiteY23" fmla="*/ 1206117 h 1231598"/>
                <a:gd name="connsiteX24" fmla="*/ 758263 w 1231598"/>
                <a:gd name="connsiteY24" fmla="*/ 1215383 h 1231598"/>
                <a:gd name="connsiteX25" fmla="*/ 439360 w 1231598"/>
                <a:gd name="connsiteY25" fmla="*/ 1206117 h 1231598"/>
                <a:gd name="connsiteX26" fmla="*/ 405385 w 1231598"/>
                <a:gd name="connsiteY26" fmla="*/ 1194534 h 1231598"/>
                <a:gd name="connsiteX27" fmla="*/ 416967 w 1231598"/>
                <a:gd name="connsiteY27" fmla="*/ 1162104 h 1231598"/>
                <a:gd name="connsiteX28" fmla="*/ 449398 w 1231598"/>
                <a:gd name="connsiteY28" fmla="*/ 1172914 h 1231598"/>
                <a:gd name="connsiteX29" fmla="*/ 439360 w 1231598"/>
                <a:gd name="connsiteY29" fmla="*/ 1206117 h 1231598"/>
                <a:gd name="connsiteX30" fmla="*/ 826985 w 1231598"/>
                <a:gd name="connsiteY30" fmla="*/ 1194534 h 1231598"/>
                <a:gd name="connsiteX31" fmla="*/ 815403 w 1231598"/>
                <a:gd name="connsiteY31" fmla="*/ 1162104 h 1231598"/>
                <a:gd name="connsiteX32" fmla="*/ 847062 w 1231598"/>
                <a:gd name="connsiteY32" fmla="*/ 1149749 h 1231598"/>
                <a:gd name="connsiteX33" fmla="*/ 860961 w 1231598"/>
                <a:gd name="connsiteY33" fmla="*/ 1181408 h 1231598"/>
                <a:gd name="connsiteX34" fmla="*/ 826985 w 1231598"/>
                <a:gd name="connsiteY34" fmla="*/ 1194534 h 1231598"/>
                <a:gd name="connsiteX35" fmla="*/ 372182 w 1231598"/>
                <a:gd name="connsiteY35" fmla="*/ 1181408 h 1231598"/>
                <a:gd name="connsiteX36" fmla="*/ 339751 w 1231598"/>
                <a:gd name="connsiteY36" fmla="*/ 1165964 h 1231598"/>
                <a:gd name="connsiteX37" fmla="*/ 355194 w 1231598"/>
                <a:gd name="connsiteY37" fmla="*/ 1135078 h 1231598"/>
                <a:gd name="connsiteX38" fmla="*/ 386081 w 1231598"/>
                <a:gd name="connsiteY38" fmla="*/ 1149749 h 1231598"/>
                <a:gd name="connsiteX39" fmla="*/ 372182 w 1231598"/>
                <a:gd name="connsiteY39" fmla="*/ 1181408 h 1231598"/>
                <a:gd name="connsiteX40" fmla="*/ 892619 w 1231598"/>
                <a:gd name="connsiteY40" fmla="*/ 1165964 h 1231598"/>
                <a:gd name="connsiteX41" fmla="*/ 877176 w 1231598"/>
                <a:gd name="connsiteY41" fmla="*/ 1135078 h 1231598"/>
                <a:gd name="connsiteX42" fmla="*/ 906518 w 1231598"/>
                <a:gd name="connsiteY42" fmla="*/ 1118863 h 1231598"/>
                <a:gd name="connsiteX43" fmla="*/ 924278 w 1231598"/>
                <a:gd name="connsiteY43" fmla="*/ 1148977 h 1231598"/>
                <a:gd name="connsiteX44" fmla="*/ 892619 w 1231598"/>
                <a:gd name="connsiteY44" fmla="*/ 1165964 h 1231598"/>
                <a:gd name="connsiteX45" fmla="*/ 308093 w 1231598"/>
                <a:gd name="connsiteY45" fmla="*/ 1149749 h 1231598"/>
                <a:gd name="connsiteX46" fmla="*/ 277206 w 1231598"/>
                <a:gd name="connsiteY46" fmla="*/ 1131217 h 1231598"/>
                <a:gd name="connsiteX47" fmla="*/ 296510 w 1231598"/>
                <a:gd name="connsiteY47" fmla="*/ 1101875 h 1231598"/>
                <a:gd name="connsiteX48" fmla="*/ 325080 w 1231598"/>
                <a:gd name="connsiteY48" fmla="*/ 1119635 h 1231598"/>
                <a:gd name="connsiteX49" fmla="*/ 308093 w 1231598"/>
                <a:gd name="connsiteY49" fmla="*/ 1149749 h 1231598"/>
                <a:gd name="connsiteX50" fmla="*/ 954392 w 1231598"/>
                <a:gd name="connsiteY50" fmla="*/ 1130445 h 1231598"/>
                <a:gd name="connsiteX51" fmla="*/ 935088 w 1231598"/>
                <a:gd name="connsiteY51" fmla="*/ 1101103 h 1231598"/>
                <a:gd name="connsiteX52" fmla="*/ 962886 w 1231598"/>
                <a:gd name="connsiteY52" fmla="*/ 1081799 h 1231598"/>
                <a:gd name="connsiteX53" fmla="*/ 983734 w 1231598"/>
                <a:gd name="connsiteY53" fmla="*/ 1109597 h 1231598"/>
                <a:gd name="connsiteX54" fmla="*/ 954392 w 1231598"/>
                <a:gd name="connsiteY54" fmla="*/ 1130445 h 1231598"/>
                <a:gd name="connsiteX55" fmla="*/ 248636 w 1231598"/>
                <a:gd name="connsiteY55" fmla="*/ 1110369 h 1231598"/>
                <a:gd name="connsiteX56" fmla="*/ 220838 w 1231598"/>
                <a:gd name="connsiteY56" fmla="*/ 1087976 h 1231598"/>
                <a:gd name="connsiteX57" fmla="*/ 243231 w 1231598"/>
                <a:gd name="connsiteY57" fmla="*/ 1061723 h 1231598"/>
                <a:gd name="connsiteX58" fmla="*/ 269485 w 1231598"/>
                <a:gd name="connsiteY58" fmla="*/ 1082571 h 1231598"/>
                <a:gd name="connsiteX59" fmla="*/ 248636 w 1231598"/>
                <a:gd name="connsiteY59" fmla="*/ 1110369 h 1231598"/>
                <a:gd name="connsiteX60" fmla="*/ 1011532 w 1231598"/>
                <a:gd name="connsiteY60" fmla="*/ 1087204 h 1231598"/>
                <a:gd name="connsiteX61" fmla="*/ 989139 w 1231598"/>
                <a:gd name="connsiteY61" fmla="*/ 1060950 h 1231598"/>
                <a:gd name="connsiteX62" fmla="*/ 1014621 w 1231598"/>
                <a:gd name="connsiteY62" fmla="*/ 1038558 h 1231598"/>
                <a:gd name="connsiteX63" fmla="*/ 1038558 w 1231598"/>
                <a:gd name="connsiteY63" fmla="*/ 1064039 h 1231598"/>
                <a:gd name="connsiteX64" fmla="*/ 1011532 w 1231598"/>
                <a:gd name="connsiteY64" fmla="*/ 1087204 h 1231598"/>
                <a:gd name="connsiteX65" fmla="*/ 193813 w 1231598"/>
                <a:gd name="connsiteY65" fmla="*/ 1064039 h 1231598"/>
                <a:gd name="connsiteX66" fmla="*/ 168331 w 1231598"/>
                <a:gd name="connsiteY66" fmla="*/ 1038558 h 1231598"/>
                <a:gd name="connsiteX67" fmla="*/ 193813 w 1231598"/>
                <a:gd name="connsiteY67" fmla="*/ 1014621 h 1231598"/>
                <a:gd name="connsiteX68" fmla="*/ 217750 w 1231598"/>
                <a:gd name="connsiteY68" fmla="*/ 1038558 h 1231598"/>
                <a:gd name="connsiteX69" fmla="*/ 193813 w 1231598"/>
                <a:gd name="connsiteY69" fmla="*/ 1064039 h 1231598"/>
                <a:gd name="connsiteX70" fmla="*/ 1064039 w 1231598"/>
                <a:gd name="connsiteY70" fmla="*/ 1038558 h 1231598"/>
                <a:gd name="connsiteX71" fmla="*/ 1038558 w 1231598"/>
                <a:gd name="connsiteY71" fmla="*/ 1014621 h 1231598"/>
                <a:gd name="connsiteX72" fmla="*/ 1060950 w 1231598"/>
                <a:gd name="connsiteY72" fmla="*/ 989139 h 1231598"/>
                <a:gd name="connsiteX73" fmla="*/ 1087204 w 1231598"/>
                <a:gd name="connsiteY73" fmla="*/ 1011532 h 1231598"/>
                <a:gd name="connsiteX74" fmla="*/ 1064039 w 1231598"/>
                <a:gd name="connsiteY74" fmla="*/ 1038558 h 1231598"/>
                <a:gd name="connsiteX75" fmla="*/ 144394 w 1231598"/>
                <a:gd name="connsiteY75" fmla="*/ 1012304 h 1231598"/>
                <a:gd name="connsiteX76" fmla="*/ 122002 w 1231598"/>
                <a:gd name="connsiteY76" fmla="*/ 984506 h 1231598"/>
                <a:gd name="connsiteX77" fmla="*/ 149799 w 1231598"/>
                <a:gd name="connsiteY77" fmla="*/ 963658 h 1231598"/>
                <a:gd name="connsiteX78" fmla="*/ 170648 w 1231598"/>
                <a:gd name="connsiteY78" fmla="*/ 989912 h 1231598"/>
                <a:gd name="connsiteX79" fmla="*/ 144394 w 1231598"/>
                <a:gd name="connsiteY79" fmla="*/ 1012304 h 1231598"/>
                <a:gd name="connsiteX80" fmla="*/ 1109597 w 1231598"/>
                <a:gd name="connsiteY80" fmla="*/ 983734 h 1231598"/>
                <a:gd name="connsiteX81" fmla="*/ 1081799 w 1231598"/>
                <a:gd name="connsiteY81" fmla="*/ 962886 h 1231598"/>
                <a:gd name="connsiteX82" fmla="*/ 1101103 w 1231598"/>
                <a:gd name="connsiteY82" fmla="*/ 935088 h 1231598"/>
                <a:gd name="connsiteX83" fmla="*/ 1130445 w 1231598"/>
                <a:gd name="connsiteY83" fmla="*/ 954392 h 1231598"/>
                <a:gd name="connsiteX84" fmla="*/ 1109597 w 1231598"/>
                <a:gd name="connsiteY84" fmla="*/ 983734 h 1231598"/>
                <a:gd name="connsiteX85" fmla="*/ 101153 w 1231598"/>
                <a:gd name="connsiteY85" fmla="*/ 954392 h 1231598"/>
                <a:gd name="connsiteX86" fmla="*/ 82621 w 1231598"/>
                <a:gd name="connsiteY86" fmla="*/ 924278 h 1231598"/>
                <a:gd name="connsiteX87" fmla="*/ 112736 w 1231598"/>
                <a:gd name="connsiteY87" fmla="*/ 906518 h 1231598"/>
                <a:gd name="connsiteX88" fmla="*/ 130495 w 1231598"/>
                <a:gd name="connsiteY88" fmla="*/ 935088 h 1231598"/>
                <a:gd name="connsiteX89" fmla="*/ 101153 w 1231598"/>
                <a:gd name="connsiteY89" fmla="*/ 954392 h 1231598"/>
                <a:gd name="connsiteX90" fmla="*/ 1148977 w 1231598"/>
                <a:gd name="connsiteY90" fmla="*/ 923506 h 1231598"/>
                <a:gd name="connsiteX91" fmla="*/ 1118863 w 1231598"/>
                <a:gd name="connsiteY91" fmla="*/ 905746 h 1231598"/>
                <a:gd name="connsiteX92" fmla="*/ 1135078 w 1231598"/>
                <a:gd name="connsiteY92" fmla="*/ 875632 h 1231598"/>
                <a:gd name="connsiteX93" fmla="*/ 1165964 w 1231598"/>
                <a:gd name="connsiteY93" fmla="*/ 891075 h 1231598"/>
                <a:gd name="connsiteX94" fmla="*/ 1148977 w 1231598"/>
                <a:gd name="connsiteY94" fmla="*/ 923506 h 1231598"/>
                <a:gd name="connsiteX95" fmla="*/ 65634 w 1231598"/>
                <a:gd name="connsiteY95" fmla="*/ 892619 h 1231598"/>
                <a:gd name="connsiteX96" fmla="*/ 50191 w 1231598"/>
                <a:gd name="connsiteY96" fmla="*/ 860188 h 1231598"/>
                <a:gd name="connsiteX97" fmla="*/ 81849 w 1231598"/>
                <a:gd name="connsiteY97" fmla="*/ 846289 h 1231598"/>
                <a:gd name="connsiteX98" fmla="*/ 96520 w 1231598"/>
                <a:gd name="connsiteY98" fmla="*/ 877176 h 1231598"/>
                <a:gd name="connsiteX99" fmla="*/ 65634 w 1231598"/>
                <a:gd name="connsiteY99" fmla="*/ 892619 h 1231598"/>
                <a:gd name="connsiteX100" fmla="*/ 1181408 w 1231598"/>
                <a:gd name="connsiteY100" fmla="*/ 859416 h 1231598"/>
                <a:gd name="connsiteX101" fmla="*/ 1149749 w 1231598"/>
                <a:gd name="connsiteY101" fmla="*/ 845517 h 1231598"/>
                <a:gd name="connsiteX102" fmla="*/ 1162104 w 1231598"/>
                <a:gd name="connsiteY102" fmla="*/ 813859 h 1231598"/>
                <a:gd name="connsiteX103" fmla="*/ 1194534 w 1231598"/>
                <a:gd name="connsiteY103" fmla="*/ 825441 h 1231598"/>
                <a:gd name="connsiteX104" fmla="*/ 1181408 w 1231598"/>
                <a:gd name="connsiteY104" fmla="*/ 859416 h 1231598"/>
                <a:gd name="connsiteX105" fmla="*/ 37064 w 1231598"/>
                <a:gd name="connsiteY105" fmla="*/ 826985 h 1231598"/>
                <a:gd name="connsiteX106" fmla="*/ 25481 w 1231598"/>
                <a:gd name="connsiteY106" fmla="*/ 793010 h 1231598"/>
                <a:gd name="connsiteX107" fmla="*/ 58684 w 1231598"/>
                <a:gd name="connsiteY107" fmla="*/ 782972 h 1231598"/>
                <a:gd name="connsiteX108" fmla="*/ 69495 w 1231598"/>
                <a:gd name="connsiteY108" fmla="*/ 815403 h 1231598"/>
                <a:gd name="connsiteX109" fmla="*/ 37064 w 1231598"/>
                <a:gd name="connsiteY109" fmla="*/ 826985 h 1231598"/>
                <a:gd name="connsiteX110" fmla="*/ 1206117 w 1231598"/>
                <a:gd name="connsiteY110" fmla="*/ 792238 h 1231598"/>
                <a:gd name="connsiteX111" fmla="*/ 1172914 w 1231598"/>
                <a:gd name="connsiteY111" fmla="*/ 782200 h 1231598"/>
                <a:gd name="connsiteX112" fmla="*/ 1181408 w 1231598"/>
                <a:gd name="connsiteY112" fmla="*/ 749769 h 1231598"/>
                <a:gd name="connsiteX113" fmla="*/ 1215383 w 1231598"/>
                <a:gd name="connsiteY113" fmla="*/ 757491 h 1231598"/>
                <a:gd name="connsiteX114" fmla="*/ 1206117 w 1231598"/>
                <a:gd name="connsiteY114" fmla="*/ 792238 h 1231598"/>
                <a:gd name="connsiteX115" fmla="*/ 16988 w 1231598"/>
                <a:gd name="connsiteY115" fmla="*/ 758263 h 1231598"/>
                <a:gd name="connsiteX116" fmla="*/ 10038 w 1231598"/>
                <a:gd name="connsiteY116" fmla="*/ 723516 h 1231598"/>
                <a:gd name="connsiteX117" fmla="*/ 44013 w 1231598"/>
                <a:gd name="connsiteY117" fmla="*/ 717338 h 1231598"/>
                <a:gd name="connsiteX118" fmla="*/ 50963 w 1231598"/>
                <a:gd name="connsiteY118" fmla="*/ 750541 h 1231598"/>
                <a:gd name="connsiteX119" fmla="*/ 16988 w 1231598"/>
                <a:gd name="connsiteY119" fmla="*/ 758263 h 1231598"/>
                <a:gd name="connsiteX120" fmla="*/ 1222332 w 1231598"/>
                <a:gd name="connsiteY120" fmla="*/ 722744 h 1231598"/>
                <a:gd name="connsiteX121" fmla="*/ 1188357 w 1231598"/>
                <a:gd name="connsiteY121" fmla="*/ 716566 h 1231598"/>
                <a:gd name="connsiteX122" fmla="*/ 1192990 w 1231598"/>
                <a:gd name="connsiteY122" fmla="*/ 683363 h 1231598"/>
                <a:gd name="connsiteX123" fmla="*/ 1227737 w 1231598"/>
                <a:gd name="connsiteY123" fmla="*/ 687224 h 1231598"/>
                <a:gd name="connsiteX124" fmla="*/ 1222332 w 1231598"/>
                <a:gd name="connsiteY124" fmla="*/ 722744 h 1231598"/>
                <a:gd name="connsiteX125" fmla="*/ 3861 w 1231598"/>
                <a:gd name="connsiteY125" fmla="*/ 687996 h 1231598"/>
                <a:gd name="connsiteX126" fmla="*/ 772 w 1231598"/>
                <a:gd name="connsiteY126" fmla="*/ 652477 h 1231598"/>
                <a:gd name="connsiteX127" fmla="*/ 35519 w 1231598"/>
                <a:gd name="connsiteY127" fmla="*/ 650160 h 1231598"/>
                <a:gd name="connsiteX128" fmla="*/ 38608 w 1231598"/>
                <a:gd name="connsiteY128" fmla="*/ 684135 h 1231598"/>
                <a:gd name="connsiteX129" fmla="*/ 3861 w 1231598"/>
                <a:gd name="connsiteY129" fmla="*/ 687996 h 1231598"/>
                <a:gd name="connsiteX130" fmla="*/ 1230826 w 1231598"/>
                <a:gd name="connsiteY130" fmla="*/ 651705 h 1231598"/>
                <a:gd name="connsiteX131" fmla="*/ 1196079 w 1231598"/>
                <a:gd name="connsiteY131" fmla="*/ 649388 h 1231598"/>
                <a:gd name="connsiteX132" fmla="*/ 1196851 w 1231598"/>
                <a:gd name="connsiteY132" fmla="*/ 615413 h 1231598"/>
                <a:gd name="connsiteX133" fmla="*/ 1196851 w 1231598"/>
                <a:gd name="connsiteY133" fmla="*/ 613869 h 1231598"/>
                <a:gd name="connsiteX134" fmla="*/ 1231598 w 1231598"/>
                <a:gd name="connsiteY134" fmla="*/ 613869 h 1231598"/>
                <a:gd name="connsiteX135" fmla="*/ 1231598 w 1231598"/>
                <a:gd name="connsiteY135" fmla="*/ 615413 h 1231598"/>
                <a:gd name="connsiteX136" fmla="*/ 1230826 w 1231598"/>
                <a:gd name="connsiteY136" fmla="*/ 651705 h 1231598"/>
                <a:gd name="connsiteX137" fmla="*/ 34747 w 1231598"/>
                <a:gd name="connsiteY137" fmla="*/ 616957 h 1231598"/>
                <a:gd name="connsiteX138" fmla="*/ 0 w 1231598"/>
                <a:gd name="connsiteY138" fmla="*/ 616957 h 1231598"/>
                <a:gd name="connsiteX139" fmla="*/ 0 w 1231598"/>
                <a:gd name="connsiteY139" fmla="*/ 616185 h 1231598"/>
                <a:gd name="connsiteX140" fmla="*/ 772 w 1231598"/>
                <a:gd name="connsiteY140" fmla="*/ 581438 h 1231598"/>
                <a:gd name="connsiteX141" fmla="*/ 35519 w 1231598"/>
                <a:gd name="connsiteY141" fmla="*/ 583754 h 1231598"/>
                <a:gd name="connsiteX142" fmla="*/ 34747 w 1231598"/>
                <a:gd name="connsiteY142" fmla="*/ 616957 h 1231598"/>
                <a:gd name="connsiteX143" fmla="*/ 34747 w 1231598"/>
                <a:gd name="connsiteY143" fmla="*/ 616957 h 1231598"/>
                <a:gd name="connsiteX144" fmla="*/ 1196079 w 1231598"/>
                <a:gd name="connsiteY144" fmla="*/ 580666 h 1231598"/>
                <a:gd name="connsiteX145" fmla="*/ 1192990 w 1231598"/>
                <a:gd name="connsiteY145" fmla="*/ 546691 h 1231598"/>
                <a:gd name="connsiteX146" fmla="*/ 1227737 w 1231598"/>
                <a:gd name="connsiteY146" fmla="*/ 542830 h 1231598"/>
                <a:gd name="connsiteX147" fmla="*/ 1230826 w 1231598"/>
                <a:gd name="connsiteY147" fmla="*/ 578349 h 1231598"/>
                <a:gd name="connsiteX148" fmla="*/ 1196079 w 1231598"/>
                <a:gd name="connsiteY148" fmla="*/ 580666 h 1231598"/>
                <a:gd name="connsiteX149" fmla="*/ 38608 w 1231598"/>
                <a:gd name="connsiteY149" fmla="*/ 549007 h 1231598"/>
                <a:gd name="connsiteX150" fmla="*/ 3861 w 1231598"/>
                <a:gd name="connsiteY150" fmla="*/ 545146 h 1231598"/>
                <a:gd name="connsiteX151" fmla="*/ 9266 w 1231598"/>
                <a:gd name="connsiteY151" fmla="*/ 509627 h 1231598"/>
                <a:gd name="connsiteX152" fmla="*/ 43241 w 1231598"/>
                <a:gd name="connsiteY152" fmla="*/ 515804 h 1231598"/>
                <a:gd name="connsiteX153" fmla="*/ 38608 w 1231598"/>
                <a:gd name="connsiteY153" fmla="*/ 549007 h 1231598"/>
                <a:gd name="connsiteX154" fmla="*/ 1187585 w 1231598"/>
                <a:gd name="connsiteY154" fmla="*/ 513488 h 1231598"/>
                <a:gd name="connsiteX155" fmla="*/ 1180636 w 1231598"/>
                <a:gd name="connsiteY155" fmla="*/ 480285 h 1231598"/>
                <a:gd name="connsiteX156" fmla="*/ 1214611 w 1231598"/>
                <a:gd name="connsiteY156" fmla="*/ 472563 h 1231598"/>
                <a:gd name="connsiteX157" fmla="*/ 1221560 w 1231598"/>
                <a:gd name="connsiteY157" fmla="*/ 507310 h 1231598"/>
                <a:gd name="connsiteX158" fmla="*/ 1187585 w 1231598"/>
                <a:gd name="connsiteY158" fmla="*/ 513488 h 1231598"/>
                <a:gd name="connsiteX159" fmla="*/ 50191 w 1231598"/>
                <a:gd name="connsiteY159" fmla="*/ 482601 h 1231598"/>
                <a:gd name="connsiteX160" fmla="*/ 16215 w 1231598"/>
                <a:gd name="connsiteY160" fmla="*/ 474880 h 1231598"/>
                <a:gd name="connsiteX161" fmla="*/ 25481 w 1231598"/>
                <a:gd name="connsiteY161" fmla="*/ 440132 h 1231598"/>
                <a:gd name="connsiteX162" fmla="*/ 58684 w 1231598"/>
                <a:gd name="connsiteY162" fmla="*/ 450170 h 1231598"/>
                <a:gd name="connsiteX163" fmla="*/ 50191 w 1231598"/>
                <a:gd name="connsiteY163" fmla="*/ 482601 h 1231598"/>
                <a:gd name="connsiteX164" fmla="*/ 1172142 w 1231598"/>
                <a:gd name="connsiteY164" fmla="*/ 447854 h 1231598"/>
                <a:gd name="connsiteX165" fmla="*/ 1161331 w 1231598"/>
                <a:gd name="connsiteY165" fmla="*/ 415423 h 1231598"/>
                <a:gd name="connsiteX166" fmla="*/ 1193762 w 1231598"/>
                <a:gd name="connsiteY166" fmla="*/ 403069 h 1231598"/>
                <a:gd name="connsiteX167" fmla="*/ 1205345 w 1231598"/>
                <a:gd name="connsiteY167" fmla="*/ 437044 h 1231598"/>
                <a:gd name="connsiteX168" fmla="*/ 1172142 w 1231598"/>
                <a:gd name="connsiteY168" fmla="*/ 447854 h 1231598"/>
                <a:gd name="connsiteX169" fmla="*/ 69495 w 1231598"/>
                <a:gd name="connsiteY169" fmla="*/ 417740 h 1231598"/>
                <a:gd name="connsiteX170" fmla="*/ 37064 w 1231598"/>
                <a:gd name="connsiteY170" fmla="*/ 406157 h 1231598"/>
                <a:gd name="connsiteX171" fmla="*/ 50191 w 1231598"/>
                <a:gd name="connsiteY171" fmla="*/ 372954 h 1231598"/>
                <a:gd name="connsiteX172" fmla="*/ 81849 w 1231598"/>
                <a:gd name="connsiteY172" fmla="*/ 386853 h 1231598"/>
                <a:gd name="connsiteX173" fmla="*/ 69495 w 1231598"/>
                <a:gd name="connsiteY173" fmla="*/ 417740 h 1231598"/>
                <a:gd name="connsiteX174" fmla="*/ 1148977 w 1231598"/>
                <a:gd name="connsiteY174" fmla="*/ 384537 h 1231598"/>
                <a:gd name="connsiteX175" fmla="*/ 1134306 w 1231598"/>
                <a:gd name="connsiteY175" fmla="*/ 353650 h 1231598"/>
                <a:gd name="connsiteX176" fmla="*/ 1165192 w 1231598"/>
                <a:gd name="connsiteY176" fmla="*/ 338207 h 1231598"/>
                <a:gd name="connsiteX177" fmla="*/ 1180636 w 1231598"/>
                <a:gd name="connsiteY177" fmla="*/ 370638 h 1231598"/>
                <a:gd name="connsiteX178" fmla="*/ 1148977 w 1231598"/>
                <a:gd name="connsiteY178" fmla="*/ 384537 h 1231598"/>
                <a:gd name="connsiteX179" fmla="*/ 95748 w 1231598"/>
                <a:gd name="connsiteY179" fmla="*/ 355967 h 1231598"/>
                <a:gd name="connsiteX180" fmla="*/ 64862 w 1231598"/>
                <a:gd name="connsiteY180" fmla="*/ 340523 h 1231598"/>
                <a:gd name="connsiteX181" fmla="*/ 81849 w 1231598"/>
                <a:gd name="connsiteY181" fmla="*/ 308865 h 1231598"/>
                <a:gd name="connsiteX182" fmla="*/ 111963 w 1231598"/>
                <a:gd name="connsiteY182" fmla="*/ 325852 h 1231598"/>
                <a:gd name="connsiteX183" fmla="*/ 95748 w 1231598"/>
                <a:gd name="connsiteY183" fmla="*/ 355967 h 1231598"/>
                <a:gd name="connsiteX184" fmla="*/ 1118863 w 1231598"/>
                <a:gd name="connsiteY184" fmla="*/ 324308 h 1231598"/>
                <a:gd name="connsiteX185" fmla="*/ 1101103 w 1231598"/>
                <a:gd name="connsiteY185" fmla="*/ 295738 h 1231598"/>
                <a:gd name="connsiteX186" fmla="*/ 1130445 w 1231598"/>
                <a:gd name="connsiteY186" fmla="*/ 276434 h 1231598"/>
                <a:gd name="connsiteX187" fmla="*/ 1148977 w 1231598"/>
                <a:gd name="connsiteY187" fmla="*/ 306548 h 1231598"/>
                <a:gd name="connsiteX188" fmla="*/ 1118863 w 1231598"/>
                <a:gd name="connsiteY188" fmla="*/ 324308 h 1231598"/>
                <a:gd name="connsiteX189" fmla="*/ 129723 w 1231598"/>
                <a:gd name="connsiteY189" fmla="*/ 297282 h 1231598"/>
                <a:gd name="connsiteX190" fmla="*/ 101153 w 1231598"/>
                <a:gd name="connsiteY190" fmla="*/ 277978 h 1231598"/>
                <a:gd name="connsiteX191" fmla="*/ 122002 w 1231598"/>
                <a:gd name="connsiteY191" fmla="*/ 248636 h 1231598"/>
                <a:gd name="connsiteX192" fmla="*/ 149799 w 1231598"/>
                <a:gd name="connsiteY192" fmla="*/ 269485 h 1231598"/>
                <a:gd name="connsiteX193" fmla="*/ 129723 w 1231598"/>
                <a:gd name="connsiteY193" fmla="*/ 297282 h 1231598"/>
                <a:gd name="connsiteX194" fmla="*/ 1081027 w 1231598"/>
                <a:gd name="connsiteY194" fmla="*/ 267940 h 1231598"/>
                <a:gd name="connsiteX195" fmla="*/ 1060178 w 1231598"/>
                <a:gd name="connsiteY195" fmla="*/ 241687 h 1231598"/>
                <a:gd name="connsiteX196" fmla="*/ 1086432 w 1231598"/>
                <a:gd name="connsiteY196" fmla="*/ 219294 h 1231598"/>
                <a:gd name="connsiteX197" fmla="*/ 1108825 w 1231598"/>
                <a:gd name="connsiteY197" fmla="*/ 247092 h 1231598"/>
                <a:gd name="connsiteX198" fmla="*/ 1081027 w 1231598"/>
                <a:gd name="connsiteY198" fmla="*/ 267940 h 1231598"/>
                <a:gd name="connsiteX199" fmla="*/ 169876 w 1231598"/>
                <a:gd name="connsiteY199" fmla="*/ 243231 h 1231598"/>
                <a:gd name="connsiteX200" fmla="*/ 143622 w 1231598"/>
                <a:gd name="connsiteY200" fmla="*/ 220838 h 1231598"/>
                <a:gd name="connsiteX201" fmla="*/ 167559 w 1231598"/>
                <a:gd name="connsiteY201" fmla="*/ 193813 h 1231598"/>
                <a:gd name="connsiteX202" fmla="*/ 193040 w 1231598"/>
                <a:gd name="connsiteY202" fmla="*/ 217750 h 1231598"/>
                <a:gd name="connsiteX203" fmla="*/ 169876 w 1231598"/>
                <a:gd name="connsiteY203" fmla="*/ 243231 h 1231598"/>
                <a:gd name="connsiteX204" fmla="*/ 1037786 w 1231598"/>
                <a:gd name="connsiteY204" fmla="*/ 216205 h 1231598"/>
                <a:gd name="connsiteX205" fmla="*/ 1013849 w 1231598"/>
                <a:gd name="connsiteY205" fmla="*/ 192268 h 1231598"/>
                <a:gd name="connsiteX206" fmla="*/ 1037786 w 1231598"/>
                <a:gd name="connsiteY206" fmla="*/ 166787 h 1231598"/>
                <a:gd name="connsiteX207" fmla="*/ 1063267 w 1231598"/>
                <a:gd name="connsiteY207" fmla="*/ 192268 h 1231598"/>
                <a:gd name="connsiteX208" fmla="*/ 1037786 w 1231598"/>
                <a:gd name="connsiteY208" fmla="*/ 216205 h 1231598"/>
                <a:gd name="connsiteX209" fmla="*/ 216205 w 1231598"/>
                <a:gd name="connsiteY209" fmla="*/ 193813 h 1231598"/>
                <a:gd name="connsiteX210" fmla="*/ 192268 w 1231598"/>
                <a:gd name="connsiteY210" fmla="*/ 168331 h 1231598"/>
                <a:gd name="connsiteX211" fmla="*/ 219294 w 1231598"/>
                <a:gd name="connsiteY211" fmla="*/ 144394 h 1231598"/>
                <a:gd name="connsiteX212" fmla="*/ 241687 w 1231598"/>
                <a:gd name="connsiteY212" fmla="*/ 170648 h 1231598"/>
                <a:gd name="connsiteX213" fmla="*/ 216205 w 1231598"/>
                <a:gd name="connsiteY213" fmla="*/ 193813 h 1231598"/>
                <a:gd name="connsiteX214" fmla="*/ 988367 w 1231598"/>
                <a:gd name="connsiteY214" fmla="*/ 169876 h 1231598"/>
                <a:gd name="connsiteX215" fmla="*/ 962114 w 1231598"/>
                <a:gd name="connsiteY215" fmla="*/ 149027 h 1231598"/>
                <a:gd name="connsiteX216" fmla="*/ 982962 w 1231598"/>
                <a:gd name="connsiteY216" fmla="*/ 121229 h 1231598"/>
                <a:gd name="connsiteX217" fmla="*/ 1010760 w 1231598"/>
                <a:gd name="connsiteY217" fmla="*/ 143622 h 1231598"/>
                <a:gd name="connsiteX218" fmla="*/ 988367 w 1231598"/>
                <a:gd name="connsiteY218" fmla="*/ 169876 h 1231598"/>
                <a:gd name="connsiteX219" fmla="*/ 267940 w 1231598"/>
                <a:gd name="connsiteY219" fmla="*/ 149799 h 1231598"/>
                <a:gd name="connsiteX220" fmla="*/ 247092 w 1231598"/>
                <a:gd name="connsiteY220" fmla="*/ 122002 h 1231598"/>
                <a:gd name="connsiteX221" fmla="*/ 276434 w 1231598"/>
                <a:gd name="connsiteY221" fmla="*/ 101153 h 1231598"/>
                <a:gd name="connsiteX222" fmla="*/ 295738 w 1231598"/>
                <a:gd name="connsiteY222" fmla="*/ 130495 h 1231598"/>
                <a:gd name="connsiteX223" fmla="*/ 267940 w 1231598"/>
                <a:gd name="connsiteY223" fmla="*/ 149799 h 1231598"/>
                <a:gd name="connsiteX224" fmla="*/ 934316 w 1231598"/>
                <a:gd name="connsiteY224" fmla="*/ 129723 h 1231598"/>
                <a:gd name="connsiteX225" fmla="*/ 905746 w 1231598"/>
                <a:gd name="connsiteY225" fmla="*/ 111963 h 1231598"/>
                <a:gd name="connsiteX226" fmla="*/ 922733 w 1231598"/>
                <a:gd name="connsiteY226" fmla="*/ 81849 h 1231598"/>
                <a:gd name="connsiteX227" fmla="*/ 953620 w 1231598"/>
                <a:gd name="connsiteY227" fmla="*/ 100381 h 1231598"/>
                <a:gd name="connsiteX228" fmla="*/ 934316 w 1231598"/>
                <a:gd name="connsiteY228" fmla="*/ 129723 h 1231598"/>
                <a:gd name="connsiteX229" fmla="*/ 324308 w 1231598"/>
                <a:gd name="connsiteY229" fmla="*/ 112736 h 1231598"/>
                <a:gd name="connsiteX230" fmla="*/ 306548 w 1231598"/>
                <a:gd name="connsiteY230" fmla="*/ 82621 h 1231598"/>
                <a:gd name="connsiteX231" fmla="*/ 338207 w 1231598"/>
                <a:gd name="connsiteY231" fmla="*/ 65634 h 1231598"/>
                <a:gd name="connsiteX232" fmla="*/ 353650 w 1231598"/>
                <a:gd name="connsiteY232" fmla="*/ 96520 h 1231598"/>
                <a:gd name="connsiteX233" fmla="*/ 324308 w 1231598"/>
                <a:gd name="connsiteY233" fmla="*/ 112736 h 1231598"/>
                <a:gd name="connsiteX234" fmla="*/ 875632 w 1231598"/>
                <a:gd name="connsiteY234" fmla="*/ 95748 h 1231598"/>
                <a:gd name="connsiteX235" fmla="*/ 844745 w 1231598"/>
                <a:gd name="connsiteY235" fmla="*/ 81849 h 1231598"/>
                <a:gd name="connsiteX236" fmla="*/ 858644 w 1231598"/>
                <a:gd name="connsiteY236" fmla="*/ 50191 h 1231598"/>
                <a:gd name="connsiteX237" fmla="*/ 891075 w 1231598"/>
                <a:gd name="connsiteY237" fmla="*/ 65634 h 1231598"/>
                <a:gd name="connsiteX238" fmla="*/ 875632 w 1231598"/>
                <a:gd name="connsiteY238" fmla="*/ 95748 h 1231598"/>
                <a:gd name="connsiteX239" fmla="*/ 384537 w 1231598"/>
                <a:gd name="connsiteY239" fmla="*/ 82621 h 1231598"/>
                <a:gd name="connsiteX240" fmla="*/ 370638 w 1231598"/>
                <a:gd name="connsiteY240" fmla="*/ 50963 h 1231598"/>
                <a:gd name="connsiteX241" fmla="*/ 403841 w 1231598"/>
                <a:gd name="connsiteY241" fmla="*/ 37836 h 1231598"/>
                <a:gd name="connsiteX242" fmla="*/ 415423 w 1231598"/>
                <a:gd name="connsiteY242" fmla="*/ 70267 h 1231598"/>
                <a:gd name="connsiteX243" fmla="*/ 384537 w 1231598"/>
                <a:gd name="connsiteY243" fmla="*/ 82621 h 1231598"/>
                <a:gd name="connsiteX244" fmla="*/ 813087 w 1231598"/>
                <a:gd name="connsiteY244" fmla="*/ 69495 h 1231598"/>
                <a:gd name="connsiteX245" fmla="*/ 780656 w 1231598"/>
                <a:gd name="connsiteY245" fmla="*/ 58684 h 1231598"/>
                <a:gd name="connsiteX246" fmla="*/ 790694 w 1231598"/>
                <a:gd name="connsiteY246" fmla="*/ 25481 h 1231598"/>
                <a:gd name="connsiteX247" fmla="*/ 824669 w 1231598"/>
                <a:gd name="connsiteY247" fmla="*/ 37064 h 1231598"/>
                <a:gd name="connsiteX248" fmla="*/ 813087 w 1231598"/>
                <a:gd name="connsiteY248" fmla="*/ 69495 h 1231598"/>
                <a:gd name="connsiteX249" fmla="*/ 447854 w 1231598"/>
                <a:gd name="connsiteY249" fmla="*/ 59456 h 1231598"/>
                <a:gd name="connsiteX250" fmla="*/ 437816 w 1231598"/>
                <a:gd name="connsiteY250" fmla="*/ 26254 h 1231598"/>
                <a:gd name="connsiteX251" fmla="*/ 472563 w 1231598"/>
                <a:gd name="connsiteY251" fmla="*/ 16988 h 1231598"/>
                <a:gd name="connsiteX252" fmla="*/ 480285 w 1231598"/>
                <a:gd name="connsiteY252" fmla="*/ 50963 h 1231598"/>
                <a:gd name="connsiteX253" fmla="*/ 447854 w 1231598"/>
                <a:gd name="connsiteY253" fmla="*/ 59456 h 1231598"/>
                <a:gd name="connsiteX254" fmla="*/ 748997 w 1231598"/>
                <a:gd name="connsiteY254" fmla="*/ 50191 h 1231598"/>
                <a:gd name="connsiteX255" fmla="*/ 715794 w 1231598"/>
                <a:gd name="connsiteY255" fmla="*/ 43241 h 1231598"/>
                <a:gd name="connsiteX256" fmla="*/ 721971 w 1231598"/>
                <a:gd name="connsiteY256" fmla="*/ 9266 h 1231598"/>
                <a:gd name="connsiteX257" fmla="*/ 756719 w 1231598"/>
                <a:gd name="connsiteY257" fmla="*/ 16215 h 1231598"/>
                <a:gd name="connsiteX258" fmla="*/ 748997 w 1231598"/>
                <a:gd name="connsiteY258" fmla="*/ 50191 h 1231598"/>
                <a:gd name="connsiteX259" fmla="*/ 513488 w 1231598"/>
                <a:gd name="connsiteY259" fmla="*/ 44013 h 1231598"/>
                <a:gd name="connsiteX260" fmla="*/ 507310 w 1231598"/>
                <a:gd name="connsiteY260" fmla="*/ 10038 h 1231598"/>
                <a:gd name="connsiteX261" fmla="*/ 542830 w 1231598"/>
                <a:gd name="connsiteY261" fmla="*/ 4633 h 1231598"/>
                <a:gd name="connsiteX262" fmla="*/ 547463 w 1231598"/>
                <a:gd name="connsiteY262" fmla="*/ 38608 h 1231598"/>
                <a:gd name="connsiteX263" fmla="*/ 513488 w 1231598"/>
                <a:gd name="connsiteY263" fmla="*/ 44013 h 1231598"/>
                <a:gd name="connsiteX264" fmla="*/ 681819 w 1231598"/>
                <a:gd name="connsiteY264" fmla="*/ 38608 h 1231598"/>
                <a:gd name="connsiteX265" fmla="*/ 647844 w 1231598"/>
                <a:gd name="connsiteY265" fmla="*/ 35519 h 1231598"/>
                <a:gd name="connsiteX266" fmla="*/ 650160 w 1231598"/>
                <a:gd name="connsiteY266" fmla="*/ 772 h 1231598"/>
                <a:gd name="connsiteX267" fmla="*/ 685680 w 1231598"/>
                <a:gd name="connsiteY267" fmla="*/ 3861 h 1231598"/>
                <a:gd name="connsiteX268" fmla="*/ 681819 w 1231598"/>
                <a:gd name="connsiteY268" fmla="*/ 38608 h 1231598"/>
                <a:gd name="connsiteX269" fmla="*/ 580666 w 1231598"/>
                <a:gd name="connsiteY269" fmla="*/ 35519 h 1231598"/>
                <a:gd name="connsiteX270" fmla="*/ 579121 w 1231598"/>
                <a:gd name="connsiteY270" fmla="*/ 772 h 1231598"/>
                <a:gd name="connsiteX271" fmla="*/ 614641 w 1231598"/>
                <a:gd name="connsiteY271" fmla="*/ 0 h 1231598"/>
                <a:gd name="connsiteX272" fmla="*/ 614641 w 1231598"/>
                <a:gd name="connsiteY272" fmla="*/ 34747 h 1231598"/>
                <a:gd name="connsiteX273" fmla="*/ 580666 w 1231598"/>
                <a:gd name="connsiteY273" fmla="*/ 35519 h 1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31598" h="1231598">
                  <a:moveTo>
                    <a:pt x="616185" y="1231598"/>
                  </a:moveTo>
                  <a:lnTo>
                    <a:pt x="616185" y="1196851"/>
                  </a:lnTo>
                  <a:cubicBezTo>
                    <a:pt x="627768" y="1196851"/>
                    <a:pt x="638578" y="1196851"/>
                    <a:pt x="650160" y="1196079"/>
                  </a:cubicBezTo>
                  <a:lnTo>
                    <a:pt x="652477" y="1230826"/>
                  </a:lnTo>
                  <a:cubicBezTo>
                    <a:pt x="640122" y="1231598"/>
                    <a:pt x="628540" y="1231598"/>
                    <a:pt x="616185" y="1231598"/>
                  </a:cubicBezTo>
                  <a:close/>
                  <a:moveTo>
                    <a:pt x="580666" y="1230826"/>
                  </a:moveTo>
                  <a:cubicBezTo>
                    <a:pt x="569083" y="1230054"/>
                    <a:pt x="556729" y="1229282"/>
                    <a:pt x="545146" y="1227737"/>
                  </a:cubicBezTo>
                  <a:lnTo>
                    <a:pt x="549007" y="1192990"/>
                  </a:lnTo>
                  <a:cubicBezTo>
                    <a:pt x="559817" y="1194534"/>
                    <a:pt x="571400" y="1195307"/>
                    <a:pt x="582982" y="1196079"/>
                  </a:cubicBezTo>
                  <a:lnTo>
                    <a:pt x="580666" y="1230826"/>
                  </a:lnTo>
                  <a:close/>
                  <a:moveTo>
                    <a:pt x="687996" y="1227737"/>
                  </a:moveTo>
                  <a:lnTo>
                    <a:pt x="684135" y="1192990"/>
                  </a:lnTo>
                  <a:cubicBezTo>
                    <a:pt x="695718" y="1191446"/>
                    <a:pt x="706528" y="1189902"/>
                    <a:pt x="717338" y="1188357"/>
                  </a:cubicBezTo>
                  <a:lnTo>
                    <a:pt x="723516" y="1222332"/>
                  </a:lnTo>
                  <a:cubicBezTo>
                    <a:pt x="711161" y="1224649"/>
                    <a:pt x="699579" y="1226193"/>
                    <a:pt x="687996" y="1227737"/>
                  </a:cubicBezTo>
                  <a:close/>
                  <a:moveTo>
                    <a:pt x="509627" y="1222332"/>
                  </a:moveTo>
                  <a:cubicBezTo>
                    <a:pt x="498044" y="1220016"/>
                    <a:pt x="486462" y="1217699"/>
                    <a:pt x="474880" y="1215383"/>
                  </a:cubicBezTo>
                  <a:lnTo>
                    <a:pt x="482601" y="1181408"/>
                  </a:lnTo>
                  <a:cubicBezTo>
                    <a:pt x="493411" y="1183724"/>
                    <a:pt x="504994" y="1186041"/>
                    <a:pt x="515804" y="1188357"/>
                  </a:cubicBezTo>
                  <a:lnTo>
                    <a:pt x="509627" y="1222332"/>
                  </a:lnTo>
                  <a:close/>
                  <a:moveTo>
                    <a:pt x="758263" y="1215383"/>
                  </a:moveTo>
                  <a:lnTo>
                    <a:pt x="750541" y="1181408"/>
                  </a:lnTo>
                  <a:cubicBezTo>
                    <a:pt x="761352" y="1179091"/>
                    <a:pt x="772162" y="1176003"/>
                    <a:pt x="782972" y="1172914"/>
                  </a:cubicBezTo>
                  <a:lnTo>
                    <a:pt x="793010" y="1206117"/>
                  </a:lnTo>
                  <a:cubicBezTo>
                    <a:pt x="781428" y="1209206"/>
                    <a:pt x="769845" y="1212294"/>
                    <a:pt x="758263" y="1215383"/>
                  </a:cubicBezTo>
                  <a:close/>
                  <a:moveTo>
                    <a:pt x="439360" y="1206117"/>
                  </a:moveTo>
                  <a:cubicBezTo>
                    <a:pt x="427778" y="1203028"/>
                    <a:pt x="416195" y="1199167"/>
                    <a:pt x="405385" y="1194534"/>
                  </a:cubicBezTo>
                  <a:lnTo>
                    <a:pt x="416967" y="1162104"/>
                  </a:lnTo>
                  <a:cubicBezTo>
                    <a:pt x="427778" y="1165964"/>
                    <a:pt x="438588" y="1169825"/>
                    <a:pt x="449398" y="1172914"/>
                  </a:cubicBezTo>
                  <a:lnTo>
                    <a:pt x="439360" y="1206117"/>
                  </a:lnTo>
                  <a:close/>
                  <a:moveTo>
                    <a:pt x="826985" y="1194534"/>
                  </a:moveTo>
                  <a:lnTo>
                    <a:pt x="815403" y="1162104"/>
                  </a:lnTo>
                  <a:cubicBezTo>
                    <a:pt x="826213" y="1158243"/>
                    <a:pt x="836251" y="1154382"/>
                    <a:pt x="847062" y="1149749"/>
                  </a:cubicBezTo>
                  <a:lnTo>
                    <a:pt x="860961" y="1181408"/>
                  </a:lnTo>
                  <a:cubicBezTo>
                    <a:pt x="849378" y="1186041"/>
                    <a:pt x="837796" y="1190674"/>
                    <a:pt x="826985" y="1194534"/>
                  </a:cubicBezTo>
                  <a:close/>
                  <a:moveTo>
                    <a:pt x="372182" y="1181408"/>
                  </a:moveTo>
                  <a:cubicBezTo>
                    <a:pt x="361372" y="1176775"/>
                    <a:pt x="350562" y="1171370"/>
                    <a:pt x="339751" y="1165964"/>
                  </a:cubicBezTo>
                  <a:lnTo>
                    <a:pt x="355194" y="1135078"/>
                  </a:lnTo>
                  <a:cubicBezTo>
                    <a:pt x="365233" y="1140483"/>
                    <a:pt x="375271" y="1145116"/>
                    <a:pt x="386081" y="1149749"/>
                  </a:cubicBezTo>
                  <a:lnTo>
                    <a:pt x="372182" y="1181408"/>
                  </a:lnTo>
                  <a:close/>
                  <a:moveTo>
                    <a:pt x="892619" y="1165964"/>
                  </a:moveTo>
                  <a:lnTo>
                    <a:pt x="877176" y="1135078"/>
                  </a:lnTo>
                  <a:cubicBezTo>
                    <a:pt x="887214" y="1129673"/>
                    <a:pt x="897252" y="1124268"/>
                    <a:pt x="906518" y="1118863"/>
                  </a:cubicBezTo>
                  <a:lnTo>
                    <a:pt x="924278" y="1148977"/>
                  </a:lnTo>
                  <a:cubicBezTo>
                    <a:pt x="913468" y="1155154"/>
                    <a:pt x="902657" y="1160559"/>
                    <a:pt x="892619" y="1165964"/>
                  </a:cubicBezTo>
                  <a:close/>
                  <a:moveTo>
                    <a:pt x="308093" y="1149749"/>
                  </a:moveTo>
                  <a:cubicBezTo>
                    <a:pt x="298054" y="1143572"/>
                    <a:pt x="287244" y="1137395"/>
                    <a:pt x="277206" y="1131217"/>
                  </a:cubicBezTo>
                  <a:lnTo>
                    <a:pt x="296510" y="1101875"/>
                  </a:lnTo>
                  <a:cubicBezTo>
                    <a:pt x="305776" y="1108052"/>
                    <a:pt x="315814" y="1114230"/>
                    <a:pt x="325080" y="1119635"/>
                  </a:cubicBezTo>
                  <a:lnTo>
                    <a:pt x="308093" y="1149749"/>
                  </a:lnTo>
                  <a:close/>
                  <a:moveTo>
                    <a:pt x="954392" y="1130445"/>
                  </a:moveTo>
                  <a:lnTo>
                    <a:pt x="935088" y="1101103"/>
                  </a:lnTo>
                  <a:cubicBezTo>
                    <a:pt x="944354" y="1094926"/>
                    <a:pt x="953620" y="1088748"/>
                    <a:pt x="962886" y="1081799"/>
                  </a:cubicBezTo>
                  <a:lnTo>
                    <a:pt x="983734" y="1109597"/>
                  </a:lnTo>
                  <a:cubicBezTo>
                    <a:pt x="974468" y="1116546"/>
                    <a:pt x="964430" y="1123496"/>
                    <a:pt x="954392" y="1130445"/>
                  </a:cubicBezTo>
                  <a:close/>
                  <a:moveTo>
                    <a:pt x="248636" y="1110369"/>
                  </a:moveTo>
                  <a:cubicBezTo>
                    <a:pt x="239370" y="1103419"/>
                    <a:pt x="229332" y="1095698"/>
                    <a:pt x="220838" y="1087976"/>
                  </a:cubicBezTo>
                  <a:lnTo>
                    <a:pt x="243231" y="1061723"/>
                  </a:lnTo>
                  <a:cubicBezTo>
                    <a:pt x="251725" y="1068672"/>
                    <a:pt x="260991" y="1075622"/>
                    <a:pt x="269485" y="1082571"/>
                  </a:cubicBezTo>
                  <a:lnTo>
                    <a:pt x="248636" y="1110369"/>
                  </a:lnTo>
                  <a:close/>
                  <a:moveTo>
                    <a:pt x="1011532" y="1087204"/>
                  </a:moveTo>
                  <a:lnTo>
                    <a:pt x="989139" y="1060950"/>
                  </a:lnTo>
                  <a:cubicBezTo>
                    <a:pt x="997633" y="1054001"/>
                    <a:pt x="1006127" y="1046279"/>
                    <a:pt x="1014621" y="1038558"/>
                  </a:cubicBezTo>
                  <a:lnTo>
                    <a:pt x="1038558" y="1064039"/>
                  </a:lnTo>
                  <a:cubicBezTo>
                    <a:pt x="1030064" y="1071761"/>
                    <a:pt x="1020798" y="1079482"/>
                    <a:pt x="1011532" y="1087204"/>
                  </a:cubicBezTo>
                  <a:close/>
                  <a:moveTo>
                    <a:pt x="193813" y="1064039"/>
                  </a:moveTo>
                  <a:cubicBezTo>
                    <a:pt x="185319" y="1055545"/>
                    <a:pt x="176825" y="1047052"/>
                    <a:pt x="168331" y="1038558"/>
                  </a:cubicBezTo>
                  <a:lnTo>
                    <a:pt x="193813" y="1014621"/>
                  </a:lnTo>
                  <a:cubicBezTo>
                    <a:pt x="201534" y="1023115"/>
                    <a:pt x="209256" y="1030836"/>
                    <a:pt x="217750" y="1038558"/>
                  </a:cubicBezTo>
                  <a:lnTo>
                    <a:pt x="193813" y="1064039"/>
                  </a:lnTo>
                  <a:close/>
                  <a:moveTo>
                    <a:pt x="1064039" y="1038558"/>
                  </a:moveTo>
                  <a:lnTo>
                    <a:pt x="1038558" y="1014621"/>
                  </a:lnTo>
                  <a:cubicBezTo>
                    <a:pt x="1046279" y="1006127"/>
                    <a:pt x="1054001" y="997633"/>
                    <a:pt x="1060950" y="989139"/>
                  </a:cubicBezTo>
                  <a:lnTo>
                    <a:pt x="1087204" y="1011532"/>
                  </a:lnTo>
                  <a:cubicBezTo>
                    <a:pt x="1079482" y="1020798"/>
                    <a:pt x="1071761" y="1030064"/>
                    <a:pt x="1064039" y="1038558"/>
                  </a:cubicBezTo>
                  <a:close/>
                  <a:moveTo>
                    <a:pt x="144394" y="1012304"/>
                  </a:moveTo>
                  <a:cubicBezTo>
                    <a:pt x="136673" y="1003038"/>
                    <a:pt x="128951" y="993772"/>
                    <a:pt x="122002" y="984506"/>
                  </a:cubicBezTo>
                  <a:lnTo>
                    <a:pt x="149799" y="963658"/>
                  </a:lnTo>
                  <a:cubicBezTo>
                    <a:pt x="156749" y="972924"/>
                    <a:pt x="163698" y="981418"/>
                    <a:pt x="170648" y="989912"/>
                  </a:cubicBezTo>
                  <a:lnTo>
                    <a:pt x="144394" y="1012304"/>
                  </a:lnTo>
                  <a:close/>
                  <a:moveTo>
                    <a:pt x="1109597" y="983734"/>
                  </a:moveTo>
                  <a:lnTo>
                    <a:pt x="1081799" y="962886"/>
                  </a:lnTo>
                  <a:cubicBezTo>
                    <a:pt x="1088748" y="953620"/>
                    <a:pt x="1094926" y="944354"/>
                    <a:pt x="1101103" y="935088"/>
                  </a:cubicBezTo>
                  <a:lnTo>
                    <a:pt x="1130445" y="954392"/>
                  </a:lnTo>
                  <a:cubicBezTo>
                    <a:pt x="1123496" y="964430"/>
                    <a:pt x="1116546" y="973696"/>
                    <a:pt x="1109597" y="983734"/>
                  </a:cubicBezTo>
                  <a:close/>
                  <a:moveTo>
                    <a:pt x="101153" y="954392"/>
                  </a:moveTo>
                  <a:cubicBezTo>
                    <a:pt x="94976" y="944354"/>
                    <a:pt x="88026" y="934316"/>
                    <a:pt x="82621" y="924278"/>
                  </a:cubicBezTo>
                  <a:lnTo>
                    <a:pt x="112736" y="906518"/>
                  </a:lnTo>
                  <a:cubicBezTo>
                    <a:pt x="118141" y="916556"/>
                    <a:pt x="124318" y="925822"/>
                    <a:pt x="130495" y="935088"/>
                  </a:cubicBezTo>
                  <a:lnTo>
                    <a:pt x="101153" y="954392"/>
                  </a:lnTo>
                  <a:close/>
                  <a:moveTo>
                    <a:pt x="1148977" y="923506"/>
                  </a:moveTo>
                  <a:lnTo>
                    <a:pt x="1118863" y="905746"/>
                  </a:lnTo>
                  <a:cubicBezTo>
                    <a:pt x="1124268" y="895708"/>
                    <a:pt x="1129673" y="885670"/>
                    <a:pt x="1135078" y="875632"/>
                  </a:cubicBezTo>
                  <a:lnTo>
                    <a:pt x="1165964" y="891075"/>
                  </a:lnTo>
                  <a:cubicBezTo>
                    <a:pt x="1160559" y="902657"/>
                    <a:pt x="1155154" y="913468"/>
                    <a:pt x="1148977" y="923506"/>
                  </a:cubicBezTo>
                  <a:close/>
                  <a:moveTo>
                    <a:pt x="65634" y="892619"/>
                  </a:moveTo>
                  <a:cubicBezTo>
                    <a:pt x="60229" y="881809"/>
                    <a:pt x="54823" y="870999"/>
                    <a:pt x="50191" y="860188"/>
                  </a:cubicBezTo>
                  <a:lnTo>
                    <a:pt x="81849" y="846289"/>
                  </a:lnTo>
                  <a:cubicBezTo>
                    <a:pt x="86482" y="856328"/>
                    <a:pt x="91115" y="867138"/>
                    <a:pt x="96520" y="877176"/>
                  </a:cubicBezTo>
                  <a:lnTo>
                    <a:pt x="65634" y="892619"/>
                  </a:lnTo>
                  <a:close/>
                  <a:moveTo>
                    <a:pt x="1181408" y="859416"/>
                  </a:moveTo>
                  <a:lnTo>
                    <a:pt x="1149749" y="845517"/>
                  </a:lnTo>
                  <a:cubicBezTo>
                    <a:pt x="1154382" y="835479"/>
                    <a:pt x="1158243" y="824669"/>
                    <a:pt x="1162104" y="813859"/>
                  </a:cubicBezTo>
                  <a:lnTo>
                    <a:pt x="1194534" y="825441"/>
                  </a:lnTo>
                  <a:cubicBezTo>
                    <a:pt x="1190674" y="837796"/>
                    <a:pt x="1186041" y="848606"/>
                    <a:pt x="1181408" y="859416"/>
                  </a:cubicBezTo>
                  <a:close/>
                  <a:moveTo>
                    <a:pt x="37064" y="826985"/>
                  </a:moveTo>
                  <a:cubicBezTo>
                    <a:pt x="33203" y="815403"/>
                    <a:pt x="29342" y="804593"/>
                    <a:pt x="25481" y="793010"/>
                  </a:cubicBezTo>
                  <a:lnTo>
                    <a:pt x="58684" y="782972"/>
                  </a:lnTo>
                  <a:cubicBezTo>
                    <a:pt x="61773" y="793782"/>
                    <a:pt x="65634" y="804593"/>
                    <a:pt x="69495" y="815403"/>
                  </a:cubicBezTo>
                  <a:lnTo>
                    <a:pt x="37064" y="826985"/>
                  </a:lnTo>
                  <a:close/>
                  <a:moveTo>
                    <a:pt x="1206117" y="792238"/>
                  </a:moveTo>
                  <a:lnTo>
                    <a:pt x="1172914" y="782200"/>
                  </a:lnTo>
                  <a:cubicBezTo>
                    <a:pt x="1176003" y="771390"/>
                    <a:pt x="1179091" y="760579"/>
                    <a:pt x="1181408" y="749769"/>
                  </a:cubicBezTo>
                  <a:lnTo>
                    <a:pt x="1215383" y="757491"/>
                  </a:lnTo>
                  <a:cubicBezTo>
                    <a:pt x="1212294" y="769073"/>
                    <a:pt x="1209206" y="780656"/>
                    <a:pt x="1206117" y="792238"/>
                  </a:cubicBezTo>
                  <a:close/>
                  <a:moveTo>
                    <a:pt x="16988" y="758263"/>
                  </a:moveTo>
                  <a:cubicBezTo>
                    <a:pt x="13899" y="746681"/>
                    <a:pt x="11582" y="735098"/>
                    <a:pt x="10038" y="723516"/>
                  </a:cubicBezTo>
                  <a:lnTo>
                    <a:pt x="44013" y="717338"/>
                  </a:lnTo>
                  <a:cubicBezTo>
                    <a:pt x="46330" y="728149"/>
                    <a:pt x="47874" y="739731"/>
                    <a:pt x="50963" y="750541"/>
                  </a:cubicBezTo>
                  <a:lnTo>
                    <a:pt x="16988" y="758263"/>
                  </a:lnTo>
                  <a:close/>
                  <a:moveTo>
                    <a:pt x="1222332" y="722744"/>
                  </a:moveTo>
                  <a:lnTo>
                    <a:pt x="1188357" y="716566"/>
                  </a:lnTo>
                  <a:cubicBezTo>
                    <a:pt x="1190674" y="705756"/>
                    <a:pt x="1192218" y="694174"/>
                    <a:pt x="1192990" y="683363"/>
                  </a:cubicBezTo>
                  <a:lnTo>
                    <a:pt x="1227737" y="687224"/>
                  </a:lnTo>
                  <a:cubicBezTo>
                    <a:pt x="1226193" y="698807"/>
                    <a:pt x="1224649" y="711161"/>
                    <a:pt x="1222332" y="722744"/>
                  </a:cubicBezTo>
                  <a:close/>
                  <a:moveTo>
                    <a:pt x="3861" y="687996"/>
                  </a:moveTo>
                  <a:cubicBezTo>
                    <a:pt x="2316" y="676414"/>
                    <a:pt x="1544" y="664059"/>
                    <a:pt x="772" y="652477"/>
                  </a:cubicBezTo>
                  <a:lnTo>
                    <a:pt x="35519" y="650160"/>
                  </a:lnTo>
                  <a:cubicBezTo>
                    <a:pt x="36292" y="661743"/>
                    <a:pt x="37064" y="672553"/>
                    <a:pt x="38608" y="684135"/>
                  </a:cubicBezTo>
                  <a:lnTo>
                    <a:pt x="3861" y="687996"/>
                  </a:lnTo>
                  <a:close/>
                  <a:moveTo>
                    <a:pt x="1230826" y="651705"/>
                  </a:moveTo>
                  <a:lnTo>
                    <a:pt x="1196079" y="649388"/>
                  </a:lnTo>
                  <a:cubicBezTo>
                    <a:pt x="1196851" y="637806"/>
                    <a:pt x="1196851" y="626995"/>
                    <a:pt x="1196851" y="615413"/>
                  </a:cubicBezTo>
                  <a:lnTo>
                    <a:pt x="1196851" y="613869"/>
                  </a:lnTo>
                  <a:lnTo>
                    <a:pt x="1231598" y="613869"/>
                  </a:lnTo>
                  <a:lnTo>
                    <a:pt x="1231598" y="615413"/>
                  </a:lnTo>
                  <a:cubicBezTo>
                    <a:pt x="1231598" y="627768"/>
                    <a:pt x="1231598" y="639350"/>
                    <a:pt x="1230826" y="651705"/>
                  </a:cubicBezTo>
                  <a:close/>
                  <a:moveTo>
                    <a:pt x="34747" y="616957"/>
                  </a:moveTo>
                  <a:lnTo>
                    <a:pt x="0" y="616957"/>
                  </a:lnTo>
                  <a:lnTo>
                    <a:pt x="0" y="616185"/>
                  </a:lnTo>
                  <a:cubicBezTo>
                    <a:pt x="0" y="604603"/>
                    <a:pt x="0" y="593020"/>
                    <a:pt x="772" y="581438"/>
                  </a:cubicBezTo>
                  <a:lnTo>
                    <a:pt x="35519" y="583754"/>
                  </a:lnTo>
                  <a:cubicBezTo>
                    <a:pt x="34747" y="594565"/>
                    <a:pt x="34747" y="606147"/>
                    <a:pt x="34747" y="616957"/>
                  </a:cubicBezTo>
                  <a:lnTo>
                    <a:pt x="34747" y="616957"/>
                  </a:lnTo>
                  <a:close/>
                  <a:moveTo>
                    <a:pt x="1196079" y="580666"/>
                  </a:moveTo>
                  <a:cubicBezTo>
                    <a:pt x="1195307" y="569083"/>
                    <a:pt x="1194534" y="558273"/>
                    <a:pt x="1192990" y="546691"/>
                  </a:cubicBezTo>
                  <a:lnTo>
                    <a:pt x="1227737" y="542830"/>
                  </a:lnTo>
                  <a:cubicBezTo>
                    <a:pt x="1229282" y="554412"/>
                    <a:pt x="1230054" y="566767"/>
                    <a:pt x="1230826" y="578349"/>
                  </a:cubicBezTo>
                  <a:lnTo>
                    <a:pt x="1196079" y="580666"/>
                  </a:lnTo>
                  <a:close/>
                  <a:moveTo>
                    <a:pt x="38608" y="549007"/>
                  </a:moveTo>
                  <a:lnTo>
                    <a:pt x="3861" y="545146"/>
                  </a:lnTo>
                  <a:cubicBezTo>
                    <a:pt x="5405" y="533564"/>
                    <a:pt x="6949" y="521209"/>
                    <a:pt x="9266" y="509627"/>
                  </a:cubicBezTo>
                  <a:lnTo>
                    <a:pt x="43241" y="515804"/>
                  </a:lnTo>
                  <a:cubicBezTo>
                    <a:pt x="41697" y="526614"/>
                    <a:pt x="40152" y="538197"/>
                    <a:pt x="38608" y="549007"/>
                  </a:cubicBezTo>
                  <a:close/>
                  <a:moveTo>
                    <a:pt x="1187585" y="513488"/>
                  </a:moveTo>
                  <a:cubicBezTo>
                    <a:pt x="1185269" y="502677"/>
                    <a:pt x="1182952" y="491095"/>
                    <a:pt x="1180636" y="480285"/>
                  </a:cubicBezTo>
                  <a:lnTo>
                    <a:pt x="1214611" y="472563"/>
                  </a:lnTo>
                  <a:cubicBezTo>
                    <a:pt x="1217699" y="484146"/>
                    <a:pt x="1220016" y="495728"/>
                    <a:pt x="1221560" y="507310"/>
                  </a:cubicBezTo>
                  <a:lnTo>
                    <a:pt x="1187585" y="513488"/>
                  </a:lnTo>
                  <a:close/>
                  <a:moveTo>
                    <a:pt x="50191" y="482601"/>
                  </a:moveTo>
                  <a:lnTo>
                    <a:pt x="16215" y="474880"/>
                  </a:lnTo>
                  <a:cubicBezTo>
                    <a:pt x="19304" y="463297"/>
                    <a:pt x="22393" y="451715"/>
                    <a:pt x="25481" y="440132"/>
                  </a:cubicBezTo>
                  <a:lnTo>
                    <a:pt x="58684" y="450170"/>
                  </a:lnTo>
                  <a:cubicBezTo>
                    <a:pt x="55596" y="460981"/>
                    <a:pt x="52507" y="471791"/>
                    <a:pt x="50191" y="482601"/>
                  </a:cubicBezTo>
                  <a:close/>
                  <a:moveTo>
                    <a:pt x="1172142" y="447854"/>
                  </a:moveTo>
                  <a:cubicBezTo>
                    <a:pt x="1169053" y="437044"/>
                    <a:pt x="1165192" y="426233"/>
                    <a:pt x="1161331" y="415423"/>
                  </a:cubicBezTo>
                  <a:lnTo>
                    <a:pt x="1193762" y="403069"/>
                  </a:lnTo>
                  <a:cubicBezTo>
                    <a:pt x="1197623" y="413879"/>
                    <a:pt x="1201484" y="425461"/>
                    <a:pt x="1205345" y="437044"/>
                  </a:cubicBezTo>
                  <a:lnTo>
                    <a:pt x="1172142" y="447854"/>
                  </a:lnTo>
                  <a:close/>
                  <a:moveTo>
                    <a:pt x="69495" y="417740"/>
                  </a:moveTo>
                  <a:lnTo>
                    <a:pt x="37064" y="406157"/>
                  </a:lnTo>
                  <a:cubicBezTo>
                    <a:pt x="40925" y="395347"/>
                    <a:pt x="45558" y="383764"/>
                    <a:pt x="50191" y="372954"/>
                  </a:cubicBezTo>
                  <a:lnTo>
                    <a:pt x="81849" y="386853"/>
                  </a:lnTo>
                  <a:cubicBezTo>
                    <a:pt x="77216" y="396891"/>
                    <a:pt x="73355" y="407701"/>
                    <a:pt x="69495" y="417740"/>
                  </a:cubicBezTo>
                  <a:close/>
                  <a:moveTo>
                    <a:pt x="1148977" y="384537"/>
                  </a:moveTo>
                  <a:cubicBezTo>
                    <a:pt x="1144344" y="374499"/>
                    <a:pt x="1139711" y="363688"/>
                    <a:pt x="1134306" y="353650"/>
                  </a:cubicBezTo>
                  <a:lnTo>
                    <a:pt x="1165192" y="338207"/>
                  </a:lnTo>
                  <a:cubicBezTo>
                    <a:pt x="1170598" y="349017"/>
                    <a:pt x="1176003" y="359827"/>
                    <a:pt x="1180636" y="370638"/>
                  </a:cubicBezTo>
                  <a:lnTo>
                    <a:pt x="1148977" y="384537"/>
                  </a:lnTo>
                  <a:close/>
                  <a:moveTo>
                    <a:pt x="95748" y="355967"/>
                  </a:moveTo>
                  <a:lnTo>
                    <a:pt x="64862" y="340523"/>
                  </a:lnTo>
                  <a:cubicBezTo>
                    <a:pt x="70267" y="329713"/>
                    <a:pt x="75672" y="319675"/>
                    <a:pt x="81849" y="308865"/>
                  </a:cubicBezTo>
                  <a:lnTo>
                    <a:pt x="111963" y="325852"/>
                  </a:lnTo>
                  <a:cubicBezTo>
                    <a:pt x="106558" y="335890"/>
                    <a:pt x="101153" y="345929"/>
                    <a:pt x="95748" y="355967"/>
                  </a:cubicBezTo>
                  <a:close/>
                  <a:moveTo>
                    <a:pt x="1118863" y="324308"/>
                  </a:moveTo>
                  <a:cubicBezTo>
                    <a:pt x="1113457" y="315042"/>
                    <a:pt x="1107280" y="305004"/>
                    <a:pt x="1101103" y="295738"/>
                  </a:cubicBezTo>
                  <a:lnTo>
                    <a:pt x="1130445" y="276434"/>
                  </a:lnTo>
                  <a:cubicBezTo>
                    <a:pt x="1137395" y="286472"/>
                    <a:pt x="1143572" y="296510"/>
                    <a:pt x="1148977" y="306548"/>
                  </a:cubicBezTo>
                  <a:lnTo>
                    <a:pt x="1118863" y="324308"/>
                  </a:lnTo>
                  <a:close/>
                  <a:moveTo>
                    <a:pt x="129723" y="297282"/>
                  </a:moveTo>
                  <a:lnTo>
                    <a:pt x="101153" y="277978"/>
                  </a:lnTo>
                  <a:cubicBezTo>
                    <a:pt x="107331" y="267940"/>
                    <a:pt x="114280" y="257902"/>
                    <a:pt x="122002" y="248636"/>
                  </a:cubicBezTo>
                  <a:lnTo>
                    <a:pt x="149799" y="269485"/>
                  </a:lnTo>
                  <a:cubicBezTo>
                    <a:pt x="142850" y="278750"/>
                    <a:pt x="135901" y="288016"/>
                    <a:pt x="129723" y="297282"/>
                  </a:cubicBezTo>
                  <a:close/>
                  <a:moveTo>
                    <a:pt x="1081027" y="267940"/>
                  </a:moveTo>
                  <a:cubicBezTo>
                    <a:pt x="1074077" y="258674"/>
                    <a:pt x="1067128" y="250180"/>
                    <a:pt x="1060178" y="241687"/>
                  </a:cubicBezTo>
                  <a:lnTo>
                    <a:pt x="1086432" y="219294"/>
                  </a:lnTo>
                  <a:cubicBezTo>
                    <a:pt x="1094153" y="228560"/>
                    <a:pt x="1101875" y="237826"/>
                    <a:pt x="1108825" y="247092"/>
                  </a:cubicBezTo>
                  <a:lnTo>
                    <a:pt x="1081027" y="267940"/>
                  </a:lnTo>
                  <a:close/>
                  <a:moveTo>
                    <a:pt x="169876" y="243231"/>
                  </a:moveTo>
                  <a:lnTo>
                    <a:pt x="143622" y="220838"/>
                  </a:lnTo>
                  <a:cubicBezTo>
                    <a:pt x="151344" y="211572"/>
                    <a:pt x="159065" y="203079"/>
                    <a:pt x="167559" y="193813"/>
                  </a:cubicBezTo>
                  <a:lnTo>
                    <a:pt x="193040" y="217750"/>
                  </a:lnTo>
                  <a:cubicBezTo>
                    <a:pt x="185319" y="225471"/>
                    <a:pt x="177597" y="233965"/>
                    <a:pt x="169876" y="243231"/>
                  </a:cubicBezTo>
                  <a:close/>
                  <a:moveTo>
                    <a:pt x="1037786" y="216205"/>
                  </a:moveTo>
                  <a:cubicBezTo>
                    <a:pt x="1030064" y="207712"/>
                    <a:pt x="1022342" y="199990"/>
                    <a:pt x="1013849" y="192268"/>
                  </a:cubicBezTo>
                  <a:lnTo>
                    <a:pt x="1037786" y="166787"/>
                  </a:lnTo>
                  <a:cubicBezTo>
                    <a:pt x="1046279" y="175281"/>
                    <a:pt x="1054773" y="183775"/>
                    <a:pt x="1063267" y="192268"/>
                  </a:cubicBezTo>
                  <a:lnTo>
                    <a:pt x="1037786" y="216205"/>
                  </a:lnTo>
                  <a:close/>
                  <a:moveTo>
                    <a:pt x="216205" y="193813"/>
                  </a:moveTo>
                  <a:lnTo>
                    <a:pt x="192268" y="168331"/>
                  </a:lnTo>
                  <a:cubicBezTo>
                    <a:pt x="200762" y="159838"/>
                    <a:pt x="210028" y="152116"/>
                    <a:pt x="219294" y="144394"/>
                  </a:cubicBezTo>
                  <a:lnTo>
                    <a:pt x="241687" y="170648"/>
                  </a:lnTo>
                  <a:cubicBezTo>
                    <a:pt x="233193" y="178369"/>
                    <a:pt x="224699" y="186091"/>
                    <a:pt x="216205" y="193813"/>
                  </a:cubicBezTo>
                  <a:close/>
                  <a:moveTo>
                    <a:pt x="988367" y="169876"/>
                  </a:moveTo>
                  <a:cubicBezTo>
                    <a:pt x="979873" y="162926"/>
                    <a:pt x="970607" y="155977"/>
                    <a:pt x="962114" y="149027"/>
                  </a:cubicBezTo>
                  <a:lnTo>
                    <a:pt x="982962" y="121229"/>
                  </a:lnTo>
                  <a:cubicBezTo>
                    <a:pt x="992228" y="128179"/>
                    <a:pt x="1002266" y="135901"/>
                    <a:pt x="1010760" y="143622"/>
                  </a:cubicBezTo>
                  <a:lnTo>
                    <a:pt x="988367" y="169876"/>
                  </a:lnTo>
                  <a:close/>
                  <a:moveTo>
                    <a:pt x="267940" y="149799"/>
                  </a:moveTo>
                  <a:lnTo>
                    <a:pt x="247092" y="122002"/>
                  </a:lnTo>
                  <a:cubicBezTo>
                    <a:pt x="256358" y="115052"/>
                    <a:pt x="266396" y="108103"/>
                    <a:pt x="276434" y="101153"/>
                  </a:cubicBezTo>
                  <a:lnTo>
                    <a:pt x="295738" y="130495"/>
                  </a:lnTo>
                  <a:cubicBezTo>
                    <a:pt x="286472" y="136673"/>
                    <a:pt x="277206" y="143622"/>
                    <a:pt x="267940" y="149799"/>
                  </a:cubicBezTo>
                  <a:close/>
                  <a:moveTo>
                    <a:pt x="934316" y="129723"/>
                  </a:moveTo>
                  <a:cubicBezTo>
                    <a:pt x="925050" y="123546"/>
                    <a:pt x="915012" y="117369"/>
                    <a:pt x="905746" y="111963"/>
                  </a:cubicBezTo>
                  <a:lnTo>
                    <a:pt x="922733" y="81849"/>
                  </a:lnTo>
                  <a:cubicBezTo>
                    <a:pt x="932772" y="88026"/>
                    <a:pt x="943582" y="94204"/>
                    <a:pt x="953620" y="100381"/>
                  </a:cubicBezTo>
                  <a:lnTo>
                    <a:pt x="934316" y="129723"/>
                  </a:lnTo>
                  <a:close/>
                  <a:moveTo>
                    <a:pt x="324308" y="112736"/>
                  </a:moveTo>
                  <a:lnTo>
                    <a:pt x="306548" y="82621"/>
                  </a:lnTo>
                  <a:cubicBezTo>
                    <a:pt x="316586" y="76444"/>
                    <a:pt x="327397" y="71039"/>
                    <a:pt x="338207" y="65634"/>
                  </a:cubicBezTo>
                  <a:lnTo>
                    <a:pt x="353650" y="96520"/>
                  </a:lnTo>
                  <a:cubicBezTo>
                    <a:pt x="344384" y="101925"/>
                    <a:pt x="334346" y="107331"/>
                    <a:pt x="324308" y="112736"/>
                  </a:cubicBezTo>
                  <a:close/>
                  <a:moveTo>
                    <a:pt x="875632" y="95748"/>
                  </a:moveTo>
                  <a:cubicBezTo>
                    <a:pt x="865593" y="90343"/>
                    <a:pt x="855555" y="85710"/>
                    <a:pt x="844745" y="81849"/>
                  </a:cubicBezTo>
                  <a:lnTo>
                    <a:pt x="858644" y="50191"/>
                  </a:lnTo>
                  <a:cubicBezTo>
                    <a:pt x="869454" y="54823"/>
                    <a:pt x="880265" y="60229"/>
                    <a:pt x="891075" y="65634"/>
                  </a:cubicBezTo>
                  <a:lnTo>
                    <a:pt x="875632" y="95748"/>
                  </a:lnTo>
                  <a:close/>
                  <a:moveTo>
                    <a:pt x="384537" y="82621"/>
                  </a:moveTo>
                  <a:lnTo>
                    <a:pt x="370638" y="50963"/>
                  </a:lnTo>
                  <a:cubicBezTo>
                    <a:pt x="381448" y="46330"/>
                    <a:pt x="392258" y="41697"/>
                    <a:pt x="403841" y="37836"/>
                  </a:cubicBezTo>
                  <a:lnTo>
                    <a:pt x="415423" y="70267"/>
                  </a:lnTo>
                  <a:cubicBezTo>
                    <a:pt x="405385" y="74128"/>
                    <a:pt x="394575" y="77988"/>
                    <a:pt x="384537" y="82621"/>
                  </a:cubicBezTo>
                  <a:close/>
                  <a:moveTo>
                    <a:pt x="813087" y="69495"/>
                  </a:moveTo>
                  <a:cubicBezTo>
                    <a:pt x="802276" y="65634"/>
                    <a:pt x="791466" y="61773"/>
                    <a:pt x="780656" y="58684"/>
                  </a:cubicBezTo>
                  <a:lnTo>
                    <a:pt x="790694" y="25481"/>
                  </a:lnTo>
                  <a:cubicBezTo>
                    <a:pt x="802276" y="28570"/>
                    <a:pt x="813859" y="32431"/>
                    <a:pt x="824669" y="37064"/>
                  </a:cubicBezTo>
                  <a:lnTo>
                    <a:pt x="813087" y="69495"/>
                  </a:lnTo>
                  <a:close/>
                  <a:moveTo>
                    <a:pt x="447854" y="59456"/>
                  </a:moveTo>
                  <a:lnTo>
                    <a:pt x="437816" y="26254"/>
                  </a:lnTo>
                  <a:cubicBezTo>
                    <a:pt x="449398" y="23165"/>
                    <a:pt x="460981" y="20076"/>
                    <a:pt x="472563" y="16988"/>
                  </a:cubicBezTo>
                  <a:lnTo>
                    <a:pt x="480285" y="50963"/>
                  </a:lnTo>
                  <a:cubicBezTo>
                    <a:pt x="469474" y="53279"/>
                    <a:pt x="458664" y="56368"/>
                    <a:pt x="447854" y="59456"/>
                  </a:cubicBezTo>
                  <a:close/>
                  <a:moveTo>
                    <a:pt x="748997" y="50191"/>
                  </a:moveTo>
                  <a:cubicBezTo>
                    <a:pt x="738187" y="47874"/>
                    <a:pt x="726604" y="45558"/>
                    <a:pt x="715794" y="43241"/>
                  </a:cubicBezTo>
                  <a:lnTo>
                    <a:pt x="721971" y="9266"/>
                  </a:lnTo>
                  <a:cubicBezTo>
                    <a:pt x="733554" y="11582"/>
                    <a:pt x="745136" y="13899"/>
                    <a:pt x="756719" y="16215"/>
                  </a:cubicBezTo>
                  <a:lnTo>
                    <a:pt x="748997" y="50191"/>
                  </a:lnTo>
                  <a:close/>
                  <a:moveTo>
                    <a:pt x="513488" y="44013"/>
                  </a:moveTo>
                  <a:lnTo>
                    <a:pt x="507310" y="10038"/>
                  </a:lnTo>
                  <a:cubicBezTo>
                    <a:pt x="518893" y="7722"/>
                    <a:pt x="531247" y="6177"/>
                    <a:pt x="542830" y="4633"/>
                  </a:cubicBezTo>
                  <a:lnTo>
                    <a:pt x="547463" y="38608"/>
                  </a:lnTo>
                  <a:cubicBezTo>
                    <a:pt x="535880" y="40152"/>
                    <a:pt x="525070" y="41697"/>
                    <a:pt x="513488" y="44013"/>
                  </a:cubicBezTo>
                  <a:close/>
                  <a:moveTo>
                    <a:pt x="681819" y="38608"/>
                  </a:moveTo>
                  <a:cubicBezTo>
                    <a:pt x="671009" y="37064"/>
                    <a:pt x="659426" y="36292"/>
                    <a:pt x="647844" y="35519"/>
                  </a:cubicBezTo>
                  <a:lnTo>
                    <a:pt x="650160" y="772"/>
                  </a:lnTo>
                  <a:cubicBezTo>
                    <a:pt x="661743" y="1544"/>
                    <a:pt x="674097" y="2316"/>
                    <a:pt x="685680" y="3861"/>
                  </a:cubicBezTo>
                  <a:lnTo>
                    <a:pt x="681819" y="38608"/>
                  </a:lnTo>
                  <a:close/>
                  <a:moveTo>
                    <a:pt x="580666" y="35519"/>
                  </a:moveTo>
                  <a:lnTo>
                    <a:pt x="579121" y="772"/>
                  </a:lnTo>
                  <a:cubicBezTo>
                    <a:pt x="590704" y="772"/>
                    <a:pt x="602286" y="0"/>
                    <a:pt x="614641" y="0"/>
                  </a:cubicBezTo>
                  <a:lnTo>
                    <a:pt x="614641" y="34747"/>
                  </a:lnTo>
                  <a:cubicBezTo>
                    <a:pt x="603058" y="34747"/>
                    <a:pt x="592248" y="34747"/>
                    <a:pt x="580666" y="35519"/>
                  </a:cubicBezTo>
                  <a:close/>
                </a:path>
              </a:pathLst>
            </a:custGeom>
            <a:solidFill>
              <a:schemeClr val="bg1"/>
            </a:solidFill>
            <a:ln w="7680" cap="flat">
              <a:noFill/>
              <a:prstDash val="solid"/>
              <a:miter/>
            </a:ln>
          </p:spPr>
          <p:txBody>
            <a:bodyPr rtlCol="0" anchor="ctr"/>
            <a:lstStyle/>
            <a:p>
              <a:endParaRPr lang="ru-RU" dirty="0"/>
            </a:p>
          </p:txBody>
        </p:sp>
      </p:grpSp>
      <p:graphicFrame>
        <p:nvGraphicFramePr>
          <p:cNvPr id="47" name="Диаграмма 46">
            <a:extLst>
              <a:ext uri="{FF2B5EF4-FFF2-40B4-BE49-F238E27FC236}">
                <a16:creationId xmlns="" xmlns:a16="http://schemas.microsoft.com/office/drawing/2014/main" id="{F6231C98-7760-4D8B-9700-873450E31C67}"/>
              </a:ext>
            </a:extLst>
          </p:cNvPr>
          <p:cNvGraphicFramePr/>
          <p:nvPr>
            <p:extLst/>
          </p:nvPr>
        </p:nvGraphicFramePr>
        <p:xfrm>
          <a:off x="0" y="1124744"/>
          <a:ext cx="12192000" cy="5470632"/>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a:extLst>
              <a:ext uri="{FF2B5EF4-FFF2-40B4-BE49-F238E27FC236}">
                <a16:creationId xmlns="" xmlns:a16="http://schemas.microsoft.com/office/drawing/2014/main" id="{7BEB10B3-7F32-47A8-833D-F53A4F799D01}"/>
              </a:ext>
            </a:extLst>
          </p:cNvPr>
          <p:cNvSpPr txBox="1"/>
          <p:nvPr/>
        </p:nvSpPr>
        <p:spPr bwMode="auto">
          <a:xfrm>
            <a:off x="9299350" y="4212284"/>
            <a:ext cx="1129459"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+5,0%</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0" name="TextBox 49">
            <a:extLst>
              <a:ext uri="{FF2B5EF4-FFF2-40B4-BE49-F238E27FC236}">
                <a16:creationId xmlns="" xmlns:a16="http://schemas.microsoft.com/office/drawing/2014/main" id="{05D9D7E5-F127-445E-8826-70A30EF21877}"/>
              </a:ext>
            </a:extLst>
          </p:cNvPr>
          <p:cNvSpPr txBox="1"/>
          <p:nvPr/>
        </p:nvSpPr>
        <p:spPr bwMode="auto">
          <a:xfrm>
            <a:off x="11100556" y="1844824"/>
            <a:ext cx="940676" cy="650657"/>
          </a:xfrm>
          <a:prstGeom prst="rect">
            <a:avLst/>
          </a:prstGeom>
        </p:spPr>
        <p:txBody>
          <a:bodyPr wrap="none" lIns="104105" tIns="52052" rIns="104105" bIns="52052" anchor="ctr">
            <a:normAutofit/>
          </a:bodyPr>
          <a:lstStyle/>
          <a:p>
            <a:pPr defTabSz="1041034">
              <a:defRPr/>
            </a:pPr>
            <a:r>
              <a:rPr lang="ru-RU" b="1" dirty="0" smtClean="0">
                <a:solidFill>
                  <a:srgbClr val="F79646">
                    <a:lumMod val="75000"/>
                  </a:srgbClr>
                </a:solidFill>
                <a:latin typeface="Roboto Condensed" panose="02000000000000000000" pitchFamily="2" charset="0"/>
                <a:ea typeface="Roboto Condensed" panose="02000000000000000000" pitchFamily="2" charset="0"/>
              </a:rPr>
              <a:t>+3,7%</a:t>
            </a:r>
            <a:endParaRPr lang="ru-RU" b="1" dirty="0">
              <a:solidFill>
                <a:srgbClr val="F79646">
                  <a:lumMod val="75000"/>
                </a:srgbClr>
              </a:solidFill>
              <a:latin typeface="Roboto Condensed" panose="02000000000000000000" pitchFamily="2" charset="0"/>
              <a:ea typeface="Roboto Condensed" panose="02000000000000000000" pitchFamily="2" charset="0"/>
            </a:endParaRPr>
          </a:p>
        </p:txBody>
      </p:sp>
      <p:sp>
        <p:nvSpPr>
          <p:cNvPr id="59" name="TextBox 58">
            <a:extLst>
              <a:ext uri="{FF2B5EF4-FFF2-40B4-BE49-F238E27FC236}">
                <a16:creationId xmlns="" xmlns:a16="http://schemas.microsoft.com/office/drawing/2014/main" id="{AEABBCAB-97EE-4A54-B9D1-A165DEC9DD7C}"/>
              </a:ext>
            </a:extLst>
          </p:cNvPr>
          <p:cNvSpPr txBox="1"/>
          <p:nvPr/>
        </p:nvSpPr>
        <p:spPr bwMode="auto">
          <a:xfrm>
            <a:off x="265386" y="3789040"/>
            <a:ext cx="7270774" cy="423244"/>
          </a:xfrm>
          <a:prstGeom prst="rect">
            <a:avLst/>
          </a:prstGeom>
        </p:spPr>
        <p:txBody>
          <a:bodyPr wrap="square" lIns="103852" tIns="51926" rIns="103852" bIns="51926" anchor="ctr">
            <a:no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НДФЛ С ДОХОДОВ, ИСТОЧНИКОМ КОТОРЫХ ЯВЛЯЕТСЯ НАЛОГОВЫЙ АГЕНТ </a:t>
            </a:r>
          </a:p>
        </p:txBody>
      </p:sp>
      <p:sp>
        <p:nvSpPr>
          <p:cNvPr id="62" name="TextBox 61">
            <a:extLst>
              <a:ext uri="{FF2B5EF4-FFF2-40B4-BE49-F238E27FC236}">
                <a16:creationId xmlns="" xmlns:a16="http://schemas.microsoft.com/office/drawing/2014/main" id="{2F626497-7CA6-4F5E-8B1D-2E946C173944}"/>
              </a:ext>
            </a:extLst>
          </p:cNvPr>
          <p:cNvSpPr txBox="1"/>
          <p:nvPr/>
        </p:nvSpPr>
        <p:spPr bwMode="auto">
          <a:xfrm>
            <a:off x="276730" y="1376772"/>
            <a:ext cx="1854260" cy="593508"/>
          </a:xfrm>
          <a:prstGeom prst="rect">
            <a:avLst/>
          </a:prstGeom>
        </p:spPr>
        <p:txBody>
          <a:bodyPr wrap="none" lIns="103852" tIns="51926" rIns="103852" bIns="51926" anchor="ctr">
            <a:normAutofit/>
          </a:bodyPr>
          <a:lstStyle/>
          <a:p>
            <a:pPr defTabSz="1038520">
              <a:lnSpc>
                <a:spcPts val="1798"/>
              </a:lnSpc>
              <a:defRPr/>
            </a:pPr>
            <a:r>
              <a:rPr lang="ru-RU" sz="1600" b="1" dirty="0">
                <a:solidFill>
                  <a:schemeClr val="tx1">
                    <a:lumMod val="75000"/>
                  </a:schemeClr>
                </a:solidFill>
                <a:latin typeface="Roboto Condensed" panose="02000000000000000000" pitchFamily="2" charset="0"/>
                <a:ea typeface="Roboto Condensed" panose="02000000000000000000" pitchFamily="2" charset="0"/>
              </a:rPr>
              <a:t>НДФЛ</a:t>
            </a:r>
          </a:p>
        </p:txBody>
      </p:sp>
    </p:spTree>
    <p:extLst>
      <p:ext uri="{BB962C8B-B14F-4D97-AF65-F5344CB8AC3E}">
        <p14:creationId xmlns:p14="http://schemas.microsoft.com/office/powerpoint/2010/main" val="3524547192"/>
      </p:ext>
    </p:extLst>
  </p:cSld>
  <p:clrMapOvr>
    <a:masterClrMapping/>
  </p:clrMapOvr>
</p:sld>
</file>

<file path=ppt/theme/theme1.xml><?xml version="1.0" encoding="utf-8"?>
<a:theme xmlns:a="http://schemas.openxmlformats.org/drawingml/2006/main" name="Office Theme">
  <a:themeElements>
    <a:clrScheme name="FNS">
      <a:dk1>
        <a:srgbClr val="F2F5FB"/>
      </a:dk1>
      <a:lt1>
        <a:srgbClr val="485068"/>
      </a:lt1>
      <a:dk2>
        <a:srgbClr val="1275BC"/>
      </a:dk2>
      <a:lt2>
        <a:srgbClr val="0066B3"/>
      </a:lt2>
      <a:accent1>
        <a:srgbClr val="EF435A"/>
      </a:accent1>
      <a:accent2>
        <a:srgbClr val="F15A22"/>
      </a:accent2>
      <a:accent3>
        <a:srgbClr val="F9A01B"/>
      </a:accent3>
      <a:accent4>
        <a:srgbClr val="39BB9D"/>
      </a:accent4>
      <a:accent5>
        <a:srgbClr val="34AB8F"/>
      </a:accent5>
      <a:accent6>
        <a:srgbClr val="197585"/>
      </a:accent6>
      <a:hlink>
        <a:srgbClr val="44C8F5"/>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157980</TotalTime>
  <Words>7127</Words>
  <Application>Microsoft Office PowerPoint</Application>
  <PresentationFormat>Произвольный</PresentationFormat>
  <Paragraphs>896</Paragraphs>
  <Slides>36</Slides>
  <Notes>36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36</vt:i4>
      </vt:variant>
    </vt:vector>
  </HeadingPairs>
  <TitlesOfParts>
    <vt:vector size="47" baseType="lpstr">
      <vt:lpstr>Arial</vt:lpstr>
      <vt:lpstr>Open Sans Light</vt:lpstr>
      <vt:lpstr>Calibri Light</vt:lpstr>
      <vt:lpstr>Times New Roman</vt:lpstr>
      <vt:lpstr>Calibri</vt:lpstr>
      <vt:lpstr>Rod</vt:lpstr>
      <vt:lpstr>Roboto Condensed</vt:lpstr>
      <vt:lpstr>Open Sans</vt:lpstr>
      <vt:lpstr>Office Theme</vt:lpstr>
      <vt:lpstr>1_Office Theme</vt:lpstr>
      <vt:lpstr>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Алексеева Екатерина Сергеевна</cp:lastModifiedBy>
  <cp:revision>1759</cp:revision>
  <cp:lastPrinted>2020-11-30T09:27:12Z</cp:lastPrinted>
  <dcterms:created xsi:type="dcterms:W3CDTF">2014-10-08T23:03:32Z</dcterms:created>
  <dcterms:modified xsi:type="dcterms:W3CDTF">2020-11-30T09:42:53Z</dcterms:modified>
</cp:coreProperties>
</file>